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91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70B6DA-BFD6-415D-9547-5D8E215274CA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32A7FC3-5B54-4D47-874A-293233873318}">
      <dgm:prSet phldrT="[Текст]" custT="1"/>
      <dgm:spPr/>
      <dgm:t>
        <a:bodyPr/>
        <a:lstStyle/>
        <a:p>
          <a:r>
            <a:rPr lang="ru-RU" sz="4000" b="1" dirty="0" smtClean="0"/>
            <a:t>Экология человека</a:t>
          </a:r>
          <a:endParaRPr lang="ru-RU" sz="4000" b="1" dirty="0"/>
        </a:p>
      </dgm:t>
    </dgm:pt>
    <dgm:pt modelId="{551D92BE-BBF7-4983-AD6A-FB500B56C1DA}" type="parTrans" cxnId="{ED9B5F48-1919-4E51-BF71-6FCAD9F64614}">
      <dgm:prSet/>
      <dgm:spPr/>
      <dgm:t>
        <a:bodyPr/>
        <a:lstStyle/>
        <a:p>
          <a:endParaRPr lang="ru-RU"/>
        </a:p>
      </dgm:t>
    </dgm:pt>
    <dgm:pt modelId="{AABE806A-131B-44BB-B248-0F7F2776F814}" type="sibTrans" cxnId="{ED9B5F48-1919-4E51-BF71-6FCAD9F64614}">
      <dgm:prSet/>
      <dgm:spPr/>
      <dgm:t>
        <a:bodyPr/>
        <a:lstStyle/>
        <a:p>
          <a:endParaRPr lang="ru-RU"/>
        </a:p>
      </dgm:t>
    </dgm:pt>
    <dgm:pt modelId="{29E2187A-DA82-44B6-ADA0-A831A331F605}">
      <dgm:prSet phldrT="[Текст]" custT="1"/>
      <dgm:spPr/>
      <dgm:t>
        <a:bodyPr/>
        <a:lstStyle/>
        <a:p>
          <a:r>
            <a:rPr lang="ru-RU" sz="2200" b="1" dirty="0" smtClean="0"/>
            <a:t>Влияние различных факторов окружающей среды на человеческий организм</a:t>
          </a:r>
          <a:endParaRPr lang="ru-RU" sz="2200" b="1" dirty="0"/>
        </a:p>
      </dgm:t>
    </dgm:pt>
    <dgm:pt modelId="{31917860-6A90-4598-B961-C3730A8840C4}" type="parTrans" cxnId="{57B59A47-8A45-493E-ABFC-F7F2FB7EAD99}">
      <dgm:prSet/>
      <dgm:spPr/>
      <dgm:t>
        <a:bodyPr/>
        <a:lstStyle/>
        <a:p>
          <a:endParaRPr lang="ru-RU"/>
        </a:p>
      </dgm:t>
    </dgm:pt>
    <dgm:pt modelId="{9DA4BE37-332D-42F9-8387-375297032015}" type="sibTrans" cxnId="{57B59A47-8A45-493E-ABFC-F7F2FB7EAD99}">
      <dgm:prSet/>
      <dgm:spPr/>
      <dgm:t>
        <a:bodyPr/>
        <a:lstStyle/>
        <a:p>
          <a:endParaRPr lang="ru-RU"/>
        </a:p>
      </dgm:t>
    </dgm:pt>
    <dgm:pt modelId="{1668AD73-2774-4E93-9071-7674A3D9980B}">
      <dgm:prSet phldrT="[Текст]" custT="1"/>
      <dgm:spPr/>
      <dgm:t>
        <a:bodyPr/>
        <a:lstStyle/>
        <a:p>
          <a:r>
            <a:rPr lang="ru-RU" sz="2400" b="1" dirty="0" smtClean="0"/>
            <a:t>Сохранения и развития здоровья</a:t>
          </a:r>
          <a:endParaRPr lang="ru-RU" sz="2400" b="1" dirty="0"/>
        </a:p>
      </dgm:t>
    </dgm:pt>
    <dgm:pt modelId="{BA38768B-979B-461B-BF78-C576F4DD0007}" type="parTrans" cxnId="{6AC707B0-5516-4774-A67F-A66F955F7238}">
      <dgm:prSet/>
      <dgm:spPr/>
      <dgm:t>
        <a:bodyPr/>
        <a:lstStyle/>
        <a:p>
          <a:endParaRPr lang="ru-RU"/>
        </a:p>
      </dgm:t>
    </dgm:pt>
    <dgm:pt modelId="{B81C72D8-7362-424A-BE39-1EB11683D4FB}" type="sibTrans" cxnId="{6AC707B0-5516-4774-A67F-A66F955F7238}">
      <dgm:prSet/>
      <dgm:spPr/>
      <dgm:t>
        <a:bodyPr/>
        <a:lstStyle/>
        <a:p>
          <a:endParaRPr lang="ru-RU"/>
        </a:p>
      </dgm:t>
    </dgm:pt>
    <dgm:pt modelId="{9E936CEF-3DD1-4744-B5C6-EFC4F6ECA8E8}">
      <dgm:prSet phldrT="[Текст]"/>
      <dgm:spPr/>
      <dgm:t>
        <a:bodyPr/>
        <a:lstStyle/>
        <a:p>
          <a:r>
            <a:rPr lang="ru-RU" b="1" dirty="0" smtClean="0"/>
            <a:t>Закономерности </a:t>
          </a:r>
          <a:r>
            <a:rPr lang="ru-RU" b="1" dirty="0" err="1" smtClean="0"/>
            <a:t>биосоциальной</a:t>
          </a:r>
          <a:r>
            <a:rPr lang="ru-RU" b="1" dirty="0" smtClean="0"/>
            <a:t> организации человеческих популяций</a:t>
          </a:r>
          <a:endParaRPr lang="ru-RU" b="1" dirty="0"/>
        </a:p>
      </dgm:t>
    </dgm:pt>
    <dgm:pt modelId="{BD0548A3-09AF-437C-91DC-37AB1B21C0FC}" type="parTrans" cxnId="{7E9E85B8-321A-4A27-9E29-8FE5AC5AF482}">
      <dgm:prSet/>
      <dgm:spPr/>
      <dgm:t>
        <a:bodyPr/>
        <a:lstStyle/>
        <a:p>
          <a:endParaRPr lang="ru-RU"/>
        </a:p>
      </dgm:t>
    </dgm:pt>
    <dgm:pt modelId="{D0FD930F-1632-4218-A470-342786F6B3E0}" type="sibTrans" cxnId="{7E9E85B8-321A-4A27-9E29-8FE5AC5AF482}">
      <dgm:prSet/>
      <dgm:spPr/>
      <dgm:t>
        <a:bodyPr/>
        <a:lstStyle/>
        <a:p>
          <a:endParaRPr lang="ru-RU"/>
        </a:p>
      </dgm:t>
    </dgm:pt>
    <dgm:pt modelId="{08772A56-4B95-44D2-9AAB-BDF256C739C5}">
      <dgm:prSet/>
      <dgm:spPr/>
      <dgm:t>
        <a:bodyPr/>
        <a:lstStyle/>
        <a:p>
          <a:r>
            <a:rPr lang="ru-RU" b="1" dirty="0" smtClean="0"/>
            <a:t>Совершенствование физических и психических возможностей человека</a:t>
          </a:r>
          <a:endParaRPr lang="ru-RU" b="1" dirty="0"/>
        </a:p>
      </dgm:t>
    </dgm:pt>
    <dgm:pt modelId="{3F8790B8-D00B-4090-AD28-7830CD851B3D}" type="parTrans" cxnId="{F3675F57-10CD-47E6-8BCA-E9B3933002D9}">
      <dgm:prSet/>
      <dgm:spPr/>
      <dgm:t>
        <a:bodyPr/>
        <a:lstStyle/>
        <a:p>
          <a:endParaRPr lang="ru-RU"/>
        </a:p>
      </dgm:t>
    </dgm:pt>
    <dgm:pt modelId="{6F76A7CD-7C91-45F3-A174-B233E9A41895}" type="sibTrans" cxnId="{F3675F57-10CD-47E6-8BCA-E9B3933002D9}">
      <dgm:prSet/>
      <dgm:spPr/>
      <dgm:t>
        <a:bodyPr/>
        <a:lstStyle/>
        <a:p>
          <a:endParaRPr lang="ru-RU"/>
        </a:p>
      </dgm:t>
    </dgm:pt>
    <dgm:pt modelId="{206090DB-E08F-4F67-B9D6-83B875DD7CF3}" type="pres">
      <dgm:prSet presAssocID="{3D70B6DA-BFD6-415D-9547-5D8E215274C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DE9CB0-178C-44B0-A0A6-30DEB4A5BB8A}" type="pres">
      <dgm:prSet presAssocID="{332A7FC3-5B54-4D47-874A-293233873318}" presName="root1" presStyleCnt="0"/>
      <dgm:spPr/>
    </dgm:pt>
    <dgm:pt modelId="{6FE1194F-86E8-42B3-A0CE-03F01715EE8E}" type="pres">
      <dgm:prSet presAssocID="{332A7FC3-5B54-4D47-874A-293233873318}" presName="LevelOneTextNode" presStyleLbl="node0" presStyleIdx="0" presStyleCnt="1" custScaleX="121784" custScaleY="1215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7C07BB-339A-45D3-BBB5-9826CE605809}" type="pres">
      <dgm:prSet presAssocID="{332A7FC3-5B54-4D47-874A-293233873318}" presName="level2hierChild" presStyleCnt="0"/>
      <dgm:spPr/>
    </dgm:pt>
    <dgm:pt modelId="{AB2E444B-E534-40D2-8C2A-408BA8419341}" type="pres">
      <dgm:prSet presAssocID="{31917860-6A90-4598-B961-C3730A8840C4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6B285DEF-1255-47EF-AD55-C9C214795BA6}" type="pres">
      <dgm:prSet presAssocID="{31917860-6A90-4598-B961-C3730A8840C4}" presName="connTx" presStyleLbl="parChTrans1D2" presStyleIdx="0" presStyleCnt="4"/>
      <dgm:spPr/>
      <dgm:t>
        <a:bodyPr/>
        <a:lstStyle/>
        <a:p>
          <a:endParaRPr lang="ru-RU"/>
        </a:p>
      </dgm:t>
    </dgm:pt>
    <dgm:pt modelId="{2DB35C8C-2126-47DC-BCEB-0258D34495ED}" type="pres">
      <dgm:prSet presAssocID="{29E2187A-DA82-44B6-ADA0-A831A331F605}" presName="root2" presStyleCnt="0"/>
      <dgm:spPr/>
    </dgm:pt>
    <dgm:pt modelId="{594AF207-7E56-4727-944C-C9A4DF12F222}" type="pres">
      <dgm:prSet presAssocID="{29E2187A-DA82-44B6-ADA0-A831A331F605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18E328-B435-4629-877D-17223365E8F0}" type="pres">
      <dgm:prSet presAssocID="{29E2187A-DA82-44B6-ADA0-A831A331F605}" presName="level3hierChild" presStyleCnt="0"/>
      <dgm:spPr/>
    </dgm:pt>
    <dgm:pt modelId="{89A6CCC8-23DB-4651-B09E-09FBD2343E19}" type="pres">
      <dgm:prSet presAssocID="{BA38768B-979B-461B-BF78-C576F4DD0007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6959389B-9815-4C2E-864B-DC8F4645B5AA}" type="pres">
      <dgm:prSet presAssocID="{BA38768B-979B-461B-BF78-C576F4DD0007}" presName="connTx" presStyleLbl="parChTrans1D2" presStyleIdx="1" presStyleCnt="4"/>
      <dgm:spPr/>
      <dgm:t>
        <a:bodyPr/>
        <a:lstStyle/>
        <a:p>
          <a:endParaRPr lang="ru-RU"/>
        </a:p>
      </dgm:t>
    </dgm:pt>
    <dgm:pt modelId="{F3F976CF-798D-494C-88F7-ED992C41E8B7}" type="pres">
      <dgm:prSet presAssocID="{1668AD73-2774-4E93-9071-7674A3D9980B}" presName="root2" presStyleCnt="0"/>
      <dgm:spPr/>
    </dgm:pt>
    <dgm:pt modelId="{4F09E4F2-9122-4D7F-82BA-BF4082815F16}" type="pres">
      <dgm:prSet presAssocID="{1668AD73-2774-4E93-9071-7674A3D9980B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0940D4-739C-4BC2-9923-D05E66F2C641}" type="pres">
      <dgm:prSet presAssocID="{1668AD73-2774-4E93-9071-7674A3D9980B}" presName="level3hierChild" presStyleCnt="0"/>
      <dgm:spPr/>
    </dgm:pt>
    <dgm:pt modelId="{1528897B-65B7-4B42-A041-DD7EF9AD80DF}" type="pres">
      <dgm:prSet presAssocID="{3F8790B8-D00B-4090-AD28-7830CD851B3D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01FA8054-3140-4B77-A10E-D5F6B818BA16}" type="pres">
      <dgm:prSet presAssocID="{3F8790B8-D00B-4090-AD28-7830CD851B3D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BE59C36-A53A-43D9-99CB-35466A661036}" type="pres">
      <dgm:prSet presAssocID="{08772A56-4B95-44D2-9AAB-BDF256C739C5}" presName="root2" presStyleCnt="0"/>
      <dgm:spPr/>
    </dgm:pt>
    <dgm:pt modelId="{EF35B9C1-9C27-44F7-A406-3AB1B040329D}" type="pres">
      <dgm:prSet presAssocID="{08772A56-4B95-44D2-9AAB-BDF256C739C5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75FF6B-AA1C-466C-A498-24D666645FB3}" type="pres">
      <dgm:prSet presAssocID="{08772A56-4B95-44D2-9AAB-BDF256C739C5}" presName="level3hierChild" presStyleCnt="0"/>
      <dgm:spPr/>
    </dgm:pt>
    <dgm:pt modelId="{A2ACFEF1-C9D4-4E7A-9E96-601C12333E48}" type="pres">
      <dgm:prSet presAssocID="{BD0548A3-09AF-437C-91DC-37AB1B21C0F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C14D6A24-0DEC-4375-83FE-71F7D41DF13A}" type="pres">
      <dgm:prSet presAssocID="{BD0548A3-09AF-437C-91DC-37AB1B21C0F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AA447CCA-3E28-4868-AA12-3C10B91E53EF}" type="pres">
      <dgm:prSet presAssocID="{9E936CEF-3DD1-4744-B5C6-EFC4F6ECA8E8}" presName="root2" presStyleCnt="0"/>
      <dgm:spPr/>
    </dgm:pt>
    <dgm:pt modelId="{E9285624-31ED-43F6-BBE0-C11AB6A40052}" type="pres">
      <dgm:prSet presAssocID="{9E936CEF-3DD1-4744-B5C6-EFC4F6ECA8E8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E85791-C52B-4160-B425-3EBE0E410D7A}" type="pres">
      <dgm:prSet presAssocID="{9E936CEF-3DD1-4744-B5C6-EFC4F6ECA8E8}" presName="level3hierChild" presStyleCnt="0"/>
      <dgm:spPr/>
    </dgm:pt>
  </dgm:ptLst>
  <dgm:cxnLst>
    <dgm:cxn modelId="{138032B1-C9E9-4A25-A204-0D2F341F919F}" type="presOf" srcId="{332A7FC3-5B54-4D47-874A-293233873318}" destId="{6FE1194F-86E8-42B3-A0CE-03F01715EE8E}" srcOrd="0" destOrd="0" presId="urn:microsoft.com/office/officeart/2005/8/layout/hierarchy2"/>
    <dgm:cxn modelId="{BE6D7B61-9FF7-4C72-9672-225729D0BB71}" type="presOf" srcId="{08772A56-4B95-44D2-9AAB-BDF256C739C5}" destId="{EF35B9C1-9C27-44F7-A406-3AB1B040329D}" srcOrd="0" destOrd="0" presId="urn:microsoft.com/office/officeart/2005/8/layout/hierarchy2"/>
    <dgm:cxn modelId="{AE96C505-1E28-4651-884F-6FE3CF8CD000}" type="presOf" srcId="{BA38768B-979B-461B-BF78-C576F4DD0007}" destId="{6959389B-9815-4C2E-864B-DC8F4645B5AA}" srcOrd="1" destOrd="0" presId="urn:microsoft.com/office/officeart/2005/8/layout/hierarchy2"/>
    <dgm:cxn modelId="{78CB39FC-79FA-4C43-BC56-632A2C4224AA}" type="presOf" srcId="{BD0548A3-09AF-437C-91DC-37AB1B21C0FC}" destId="{C14D6A24-0DEC-4375-83FE-71F7D41DF13A}" srcOrd="1" destOrd="0" presId="urn:microsoft.com/office/officeart/2005/8/layout/hierarchy2"/>
    <dgm:cxn modelId="{CACDC439-116C-4289-9B10-FF267F6B8FC6}" type="presOf" srcId="{3D70B6DA-BFD6-415D-9547-5D8E215274CA}" destId="{206090DB-E08F-4F67-B9D6-83B875DD7CF3}" srcOrd="0" destOrd="0" presId="urn:microsoft.com/office/officeart/2005/8/layout/hierarchy2"/>
    <dgm:cxn modelId="{F3675F57-10CD-47E6-8BCA-E9B3933002D9}" srcId="{332A7FC3-5B54-4D47-874A-293233873318}" destId="{08772A56-4B95-44D2-9AAB-BDF256C739C5}" srcOrd="2" destOrd="0" parTransId="{3F8790B8-D00B-4090-AD28-7830CD851B3D}" sibTransId="{6F76A7CD-7C91-45F3-A174-B233E9A41895}"/>
    <dgm:cxn modelId="{57B59A47-8A45-493E-ABFC-F7F2FB7EAD99}" srcId="{332A7FC3-5B54-4D47-874A-293233873318}" destId="{29E2187A-DA82-44B6-ADA0-A831A331F605}" srcOrd="0" destOrd="0" parTransId="{31917860-6A90-4598-B961-C3730A8840C4}" sibTransId="{9DA4BE37-332D-42F9-8387-375297032015}"/>
    <dgm:cxn modelId="{7E9E85B8-321A-4A27-9E29-8FE5AC5AF482}" srcId="{332A7FC3-5B54-4D47-874A-293233873318}" destId="{9E936CEF-3DD1-4744-B5C6-EFC4F6ECA8E8}" srcOrd="3" destOrd="0" parTransId="{BD0548A3-09AF-437C-91DC-37AB1B21C0FC}" sibTransId="{D0FD930F-1632-4218-A470-342786F6B3E0}"/>
    <dgm:cxn modelId="{72CEDA05-ACBD-4157-A2CF-7D59546BC5CE}" type="presOf" srcId="{31917860-6A90-4598-B961-C3730A8840C4}" destId="{AB2E444B-E534-40D2-8C2A-408BA8419341}" srcOrd="0" destOrd="0" presId="urn:microsoft.com/office/officeart/2005/8/layout/hierarchy2"/>
    <dgm:cxn modelId="{BBE8128F-7B22-4EAB-83E8-44409081002F}" type="presOf" srcId="{3F8790B8-D00B-4090-AD28-7830CD851B3D}" destId="{1528897B-65B7-4B42-A041-DD7EF9AD80DF}" srcOrd="0" destOrd="0" presId="urn:microsoft.com/office/officeart/2005/8/layout/hierarchy2"/>
    <dgm:cxn modelId="{6AC707B0-5516-4774-A67F-A66F955F7238}" srcId="{332A7FC3-5B54-4D47-874A-293233873318}" destId="{1668AD73-2774-4E93-9071-7674A3D9980B}" srcOrd="1" destOrd="0" parTransId="{BA38768B-979B-461B-BF78-C576F4DD0007}" sibTransId="{B81C72D8-7362-424A-BE39-1EB11683D4FB}"/>
    <dgm:cxn modelId="{6C6DBBB8-A653-4E80-A02B-5C3363EE6026}" type="presOf" srcId="{BA38768B-979B-461B-BF78-C576F4DD0007}" destId="{89A6CCC8-23DB-4651-B09E-09FBD2343E19}" srcOrd="0" destOrd="0" presId="urn:microsoft.com/office/officeart/2005/8/layout/hierarchy2"/>
    <dgm:cxn modelId="{E659DCF8-5423-421A-ACA8-CE2056F366FD}" type="presOf" srcId="{3F8790B8-D00B-4090-AD28-7830CD851B3D}" destId="{01FA8054-3140-4B77-A10E-D5F6B818BA16}" srcOrd="1" destOrd="0" presId="urn:microsoft.com/office/officeart/2005/8/layout/hierarchy2"/>
    <dgm:cxn modelId="{E3920592-F2BA-4A15-BA3A-84B4B8218511}" type="presOf" srcId="{31917860-6A90-4598-B961-C3730A8840C4}" destId="{6B285DEF-1255-47EF-AD55-C9C214795BA6}" srcOrd="1" destOrd="0" presId="urn:microsoft.com/office/officeart/2005/8/layout/hierarchy2"/>
    <dgm:cxn modelId="{ED9B5F48-1919-4E51-BF71-6FCAD9F64614}" srcId="{3D70B6DA-BFD6-415D-9547-5D8E215274CA}" destId="{332A7FC3-5B54-4D47-874A-293233873318}" srcOrd="0" destOrd="0" parTransId="{551D92BE-BBF7-4983-AD6A-FB500B56C1DA}" sibTransId="{AABE806A-131B-44BB-B248-0F7F2776F814}"/>
    <dgm:cxn modelId="{83316479-7723-470A-83BA-E85D38F0F6CF}" type="presOf" srcId="{BD0548A3-09AF-437C-91DC-37AB1B21C0FC}" destId="{A2ACFEF1-C9D4-4E7A-9E96-601C12333E48}" srcOrd="0" destOrd="0" presId="urn:microsoft.com/office/officeart/2005/8/layout/hierarchy2"/>
    <dgm:cxn modelId="{904CF41C-1F92-4B02-98CA-D4989694BEB7}" type="presOf" srcId="{9E936CEF-3DD1-4744-B5C6-EFC4F6ECA8E8}" destId="{E9285624-31ED-43F6-BBE0-C11AB6A40052}" srcOrd="0" destOrd="0" presId="urn:microsoft.com/office/officeart/2005/8/layout/hierarchy2"/>
    <dgm:cxn modelId="{81298A60-A05D-4B13-A421-BD13528B3BE5}" type="presOf" srcId="{29E2187A-DA82-44B6-ADA0-A831A331F605}" destId="{594AF207-7E56-4727-944C-C9A4DF12F222}" srcOrd="0" destOrd="0" presId="urn:microsoft.com/office/officeart/2005/8/layout/hierarchy2"/>
    <dgm:cxn modelId="{01E22086-FF49-477A-99BE-E78DBD95BCBE}" type="presOf" srcId="{1668AD73-2774-4E93-9071-7674A3D9980B}" destId="{4F09E4F2-9122-4D7F-82BA-BF4082815F16}" srcOrd="0" destOrd="0" presId="urn:microsoft.com/office/officeart/2005/8/layout/hierarchy2"/>
    <dgm:cxn modelId="{0428A133-0E79-491A-8E8E-DE82765ED2F1}" type="presParOf" srcId="{206090DB-E08F-4F67-B9D6-83B875DD7CF3}" destId="{B8DE9CB0-178C-44B0-A0A6-30DEB4A5BB8A}" srcOrd="0" destOrd="0" presId="urn:microsoft.com/office/officeart/2005/8/layout/hierarchy2"/>
    <dgm:cxn modelId="{E916E6FB-E90B-4CF1-8BFA-86F266EE6DF6}" type="presParOf" srcId="{B8DE9CB0-178C-44B0-A0A6-30DEB4A5BB8A}" destId="{6FE1194F-86E8-42B3-A0CE-03F01715EE8E}" srcOrd="0" destOrd="0" presId="urn:microsoft.com/office/officeart/2005/8/layout/hierarchy2"/>
    <dgm:cxn modelId="{80E998C7-23E2-4F24-B612-82ECD2D2535F}" type="presParOf" srcId="{B8DE9CB0-178C-44B0-A0A6-30DEB4A5BB8A}" destId="{C67C07BB-339A-45D3-BBB5-9826CE605809}" srcOrd="1" destOrd="0" presId="urn:microsoft.com/office/officeart/2005/8/layout/hierarchy2"/>
    <dgm:cxn modelId="{B3B70AB2-7ACF-44F6-9113-69D4F7AE1FEA}" type="presParOf" srcId="{C67C07BB-339A-45D3-BBB5-9826CE605809}" destId="{AB2E444B-E534-40D2-8C2A-408BA8419341}" srcOrd="0" destOrd="0" presId="urn:microsoft.com/office/officeart/2005/8/layout/hierarchy2"/>
    <dgm:cxn modelId="{BB7E2D7D-1537-4055-BA97-C5B212D3E36C}" type="presParOf" srcId="{AB2E444B-E534-40D2-8C2A-408BA8419341}" destId="{6B285DEF-1255-47EF-AD55-C9C214795BA6}" srcOrd="0" destOrd="0" presId="urn:microsoft.com/office/officeart/2005/8/layout/hierarchy2"/>
    <dgm:cxn modelId="{237B7499-E3DE-4972-9F1D-38E7194E2C11}" type="presParOf" srcId="{C67C07BB-339A-45D3-BBB5-9826CE605809}" destId="{2DB35C8C-2126-47DC-BCEB-0258D34495ED}" srcOrd="1" destOrd="0" presId="urn:microsoft.com/office/officeart/2005/8/layout/hierarchy2"/>
    <dgm:cxn modelId="{669F05C9-CAC1-4F72-9CAC-D5262AB3513F}" type="presParOf" srcId="{2DB35C8C-2126-47DC-BCEB-0258D34495ED}" destId="{594AF207-7E56-4727-944C-C9A4DF12F222}" srcOrd="0" destOrd="0" presId="urn:microsoft.com/office/officeart/2005/8/layout/hierarchy2"/>
    <dgm:cxn modelId="{DE7C2F50-8BA3-4A84-BC79-3CA5844C543D}" type="presParOf" srcId="{2DB35C8C-2126-47DC-BCEB-0258D34495ED}" destId="{C718E328-B435-4629-877D-17223365E8F0}" srcOrd="1" destOrd="0" presId="urn:microsoft.com/office/officeart/2005/8/layout/hierarchy2"/>
    <dgm:cxn modelId="{F436C839-266D-4B04-BB70-2A5661D1258B}" type="presParOf" srcId="{C67C07BB-339A-45D3-BBB5-9826CE605809}" destId="{89A6CCC8-23DB-4651-B09E-09FBD2343E19}" srcOrd="2" destOrd="0" presId="urn:microsoft.com/office/officeart/2005/8/layout/hierarchy2"/>
    <dgm:cxn modelId="{C7B56D75-B205-4A0A-809D-FF53435440F6}" type="presParOf" srcId="{89A6CCC8-23DB-4651-B09E-09FBD2343E19}" destId="{6959389B-9815-4C2E-864B-DC8F4645B5AA}" srcOrd="0" destOrd="0" presId="urn:microsoft.com/office/officeart/2005/8/layout/hierarchy2"/>
    <dgm:cxn modelId="{B0D41920-341F-49DA-B2B3-114A95F3131A}" type="presParOf" srcId="{C67C07BB-339A-45D3-BBB5-9826CE605809}" destId="{F3F976CF-798D-494C-88F7-ED992C41E8B7}" srcOrd="3" destOrd="0" presId="urn:microsoft.com/office/officeart/2005/8/layout/hierarchy2"/>
    <dgm:cxn modelId="{FB2A1359-28D1-42C7-B828-0BD160404AD3}" type="presParOf" srcId="{F3F976CF-798D-494C-88F7-ED992C41E8B7}" destId="{4F09E4F2-9122-4D7F-82BA-BF4082815F16}" srcOrd="0" destOrd="0" presId="urn:microsoft.com/office/officeart/2005/8/layout/hierarchy2"/>
    <dgm:cxn modelId="{D2C4CFD7-3113-4084-BE61-C7895F54700F}" type="presParOf" srcId="{F3F976CF-798D-494C-88F7-ED992C41E8B7}" destId="{A60940D4-739C-4BC2-9923-D05E66F2C641}" srcOrd="1" destOrd="0" presId="urn:microsoft.com/office/officeart/2005/8/layout/hierarchy2"/>
    <dgm:cxn modelId="{E5C7978C-A2FA-4A4C-ABB2-F20A94421490}" type="presParOf" srcId="{C67C07BB-339A-45D3-BBB5-9826CE605809}" destId="{1528897B-65B7-4B42-A041-DD7EF9AD80DF}" srcOrd="4" destOrd="0" presId="urn:microsoft.com/office/officeart/2005/8/layout/hierarchy2"/>
    <dgm:cxn modelId="{6E7B4AEE-6DC0-4D5A-B45A-3B2D8C45B3B7}" type="presParOf" srcId="{1528897B-65B7-4B42-A041-DD7EF9AD80DF}" destId="{01FA8054-3140-4B77-A10E-D5F6B818BA16}" srcOrd="0" destOrd="0" presId="urn:microsoft.com/office/officeart/2005/8/layout/hierarchy2"/>
    <dgm:cxn modelId="{FF876012-D95E-43FF-8566-1C4F7C86EAEB}" type="presParOf" srcId="{C67C07BB-339A-45D3-BBB5-9826CE605809}" destId="{FBE59C36-A53A-43D9-99CB-35466A661036}" srcOrd="5" destOrd="0" presId="urn:microsoft.com/office/officeart/2005/8/layout/hierarchy2"/>
    <dgm:cxn modelId="{DA6BF63D-71AC-45A8-8589-293F4A3D8526}" type="presParOf" srcId="{FBE59C36-A53A-43D9-99CB-35466A661036}" destId="{EF35B9C1-9C27-44F7-A406-3AB1B040329D}" srcOrd="0" destOrd="0" presId="urn:microsoft.com/office/officeart/2005/8/layout/hierarchy2"/>
    <dgm:cxn modelId="{7AFE9895-38C5-441E-8FE7-EF444654BB43}" type="presParOf" srcId="{FBE59C36-A53A-43D9-99CB-35466A661036}" destId="{EE75FF6B-AA1C-466C-A498-24D666645FB3}" srcOrd="1" destOrd="0" presId="urn:microsoft.com/office/officeart/2005/8/layout/hierarchy2"/>
    <dgm:cxn modelId="{605D895E-0ACF-4575-BEB1-1E2D5968CFA0}" type="presParOf" srcId="{C67C07BB-339A-45D3-BBB5-9826CE605809}" destId="{A2ACFEF1-C9D4-4E7A-9E96-601C12333E48}" srcOrd="6" destOrd="0" presId="urn:microsoft.com/office/officeart/2005/8/layout/hierarchy2"/>
    <dgm:cxn modelId="{E642F749-50B6-4139-ADE1-8F84E0664254}" type="presParOf" srcId="{A2ACFEF1-C9D4-4E7A-9E96-601C12333E48}" destId="{C14D6A24-0DEC-4375-83FE-71F7D41DF13A}" srcOrd="0" destOrd="0" presId="urn:microsoft.com/office/officeart/2005/8/layout/hierarchy2"/>
    <dgm:cxn modelId="{F3BCBD5C-12AA-4F03-9893-9E0274DEBC81}" type="presParOf" srcId="{C67C07BB-339A-45D3-BBB5-9826CE605809}" destId="{AA447CCA-3E28-4868-AA12-3C10B91E53EF}" srcOrd="7" destOrd="0" presId="urn:microsoft.com/office/officeart/2005/8/layout/hierarchy2"/>
    <dgm:cxn modelId="{AC699839-4932-44AD-AEC2-DEE76FF89994}" type="presParOf" srcId="{AA447CCA-3E28-4868-AA12-3C10B91E53EF}" destId="{E9285624-31ED-43F6-BBE0-C11AB6A40052}" srcOrd="0" destOrd="0" presId="urn:microsoft.com/office/officeart/2005/8/layout/hierarchy2"/>
    <dgm:cxn modelId="{DA4017F3-A244-44DD-9595-F6615A9ABA8D}" type="presParOf" srcId="{AA447CCA-3E28-4868-AA12-3C10B91E53EF}" destId="{F5E85791-C52B-4160-B425-3EBE0E410D7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302C6A-B2F3-4AAF-A5AD-3C7405B25ED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7A4F3DD-EF73-4E81-96C5-CA83BC7F468E}">
      <dgm:prSet phldrT="[Текст]"/>
      <dgm:spPr/>
      <dgm:t>
        <a:bodyPr/>
        <a:lstStyle/>
        <a:p>
          <a:r>
            <a:rPr lang="ru-RU" b="1" dirty="0" smtClean="0"/>
            <a:t>Индивидуальное</a:t>
          </a:r>
          <a:r>
            <a:rPr lang="ru-RU" dirty="0" smtClean="0"/>
            <a:t> </a:t>
          </a:r>
          <a:endParaRPr lang="ru-RU" dirty="0"/>
        </a:p>
      </dgm:t>
    </dgm:pt>
    <dgm:pt modelId="{4492DA7C-AE55-4EA2-96D1-B8FE504250FA}" type="parTrans" cxnId="{A4FEB6BA-3AC6-4B5F-8B98-B6AD62435CA6}">
      <dgm:prSet/>
      <dgm:spPr/>
      <dgm:t>
        <a:bodyPr/>
        <a:lstStyle/>
        <a:p>
          <a:endParaRPr lang="ru-RU"/>
        </a:p>
      </dgm:t>
    </dgm:pt>
    <dgm:pt modelId="{CE97E9F2-46B3-4681-A417-AAAB9AAE25E9}" type="sibTrans" cxnId="{A4FEB6BA-3AC6-4B5F-8B98-B6AD62435CA6}">
      <dgm:prSet/>
      <dgm:spPr/>
      <dgm:t>
        <a:bodyPr/>
        <a:lstStyle/>
        <a:p>
          <a:endParaRPr lang="ru-RU"/>
        </a:p>
      </dgm:t>
    </dgm:pt>
    <dgm:pt modelId="{297AB3FF-92DA-42A9-94F3-952B3DA35657}">
      <dgm:prSet phldrT="[Текст]"/>
      <dgm:spPr/>
      <dgm:t>
        <a:bodyPr/>
        <a:lstStyle/>
        <a:p>
          <a:r>
            <a:rPr lang="ru-RU" b="1" dirty="0" smtClean="0"/>
            <a:t>Отсутствие выявленных расстройств и заболеваний</a:t>
          </a:r>
          <a:endParaRPr lang="ru-RU" b="1" dirty="0"/>
        </a:p>
      </dgm:t>
    </dgm:pt>
    <dgm:pt modelId="{B505669D-0F41-47C9-ACF6-D45CACCE65A2}" type="parTrans" cxnId="{71D46461-9FB6-4AE5-8989-6942568445E5}">
      <dgm:prSet/>
      <dgm:spPr/>
      <dgm:t>
        <a:bodyPr/>
        <a:lstStyle/>
        <a:p>
          <a:endParaRPr lang="ru-RU"/>
        </a:p>
      </dgm:t>
    </dgm:pt>
    <dgm:pt modelId="{CBEF3E14-0ECD-4B0E-92DC-251C3DC1C41D}" type="sibTrans" cxnId="{71D46461-9FB6-4AE5-8989-6942568445E5}">
      <dgm:prSet/>
      <dgm:spPr/>
      <dgm:t>
        <a:bodyPr/>
        <a:lstStyle/>
        <a:p>
          <a:endParaRPr lang="ru-RU"/>
        </a:p>
      </dgm:t>
    </dgm:pt>
    <dgm:pt modelId="{331EF786-ECA8-494B-B04E-925D6534E846}">
      <dgm:prSet phldrT="[Текст]"/>
      <dgm:spPr/>
      <dgm:t>
        <a:bodyPr/>
        <a:lstStyle/>
        <a:p>
          <a:r>
            <a:rPr lang="ru-RU" b="1" dirty="0" smtClean="0"/>
            <a:t>Популяционное </a:t>
          </a:r>
          <a:endParaRPr lang="ru-RU" b="1" dirty="0"/>
        </a:p>
      </dgm:t>
    </dgm:pt>
    <dgm:pt modelId="{F788058B-85F3-4F08-BCD4-259D2FEC514D}" type="parTrans" cxnId="{3720B317-5EC6-4BB2-8F9F-42563EC68398}">
      <dgm:prSet/>
      <dgm:spPr/>
      <dgm:t>
        <a:bodyPr/>
        <a:lstStyle/>
        <a:p>
          <a:endParaRPr lang="ru-RU"/>
        </a:p>
      </dgm:t>
    </dgm:pt>
    <dgm:pt modelId="{D3093B8F-D3EE-42F3-AD83-9915ACBC05ED}" type="sibTrans" cxnId="{3720B317-5EC6-4BB2-8F9F-42563EC68398}">
      <dgm:prSet/>
      <dgm:spPr/>
      <dgm:t>
        <a:bodyPr/>
        <a:lstStyle/>
        <a:p>
          <a:endParaRPr lang="ru-RU"/>
        </a:p>
      </dgm:t>
    </dgm:pt>
    <dgm:pt modelId="{A8F9058B-DBAE-4CF7-93B6-574248A8E525}">
      <dgm:prSet phldrT="[Текст]"/>
      <dgm:spPr/>
      <dgm:t>
        <a:bodyPr/>
        <a:lstStyle/>
        <a:p>
          <a:r>
            <a:rPr lang="ru-RU" b="1" dirty="0" smtClean="0"/>
            <a:t>Процесс снижения уровня смертности, заболеваемости, инвалидности</a:t>
          </a:r>
          <a:endParaRPr lang="ru-RU" b="1" dirty="0"/>
        </a:p>
      </dgm:t>
    </dgm:pt>
    <dgm:pt modelId="{F2E212B4-DD62-4559-AD3A-F1D409F4C1DF}" type="parTrans" cxnId="{8B7BC4A2-EDBA-4807-B2F9-1FCE4D25E5B6}">
      <dgm:prSet/>
      <dgm:spPr/>
      <dgm:t>
        <a:bodyPr/>
        <a:lstStyle/>
        <a:p>
          <a:endParaRPr lang="ru-RU"/>
        </a:p>
      </dgm:t>
    </dgm:pt>
    <dgm:pt modelId="{8B9AC7FF-8796-43F7-8EB8-CA5F6845049B}" type="sibTrans" cxnId="{8B7BC4A2-EDBA-4807-B2F9-1FCE4D25E5B6}">
      <dgm:prSet/>
      <dgm:spPr/>
      <dgm:t>
        <a:bodyPr/>
        <a:lstStyle/>
        <a:p>
          <a:endParaRPr lang="ru-RU"/>
        </a:p>
      </dgm:t>
    </dgm:pt>
    <dgm:pt modelId="{684BCD4B-595D-478F-B87E-6984DB1578C1}" type="pres">
      <dgm:prSet presAssocID="{13302C6A-B2F3-4AAF-A5AD-3C7405B25E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A19337-B0AE-4844-A7AC-9222204FEC6B}" type="pres">
      <dgm:prSet presAssocID="{97A4F3DD-EF73-4E81-96C5-CA83BC7F468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5D019-4479-42EF-B990-C9FB60D356BD}" type="pres">
      <dgm:prSet presAssocID="{97A4F3DD-EF73-4E81-96C5-CA83BC7F468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D51D0-3574-4B3B-BB7A-F6B0A52D2E3B}" type="pres">
      <dgm:prSet presAssocID="{331EF786-ECA8-494B-B04E-925D6534E84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760DE9-079D-4755-AD97-9FF8797F2958}" type="pres">
      <dgm:prSet presAssocID="{331EF786-ECA8-494B-B04E-925D6534E84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20B317-5EC6-4BB2-8F9F-42563EC68398}" srcId="{13302C6A-B2F3-4AAF-A5AD-3C7405B25EDC}" destId="{331EF786-ECA8-494B-B04E-925D6534E846}" srcOrd="1" destOrd="0" parTransId="{F788058B-85F3-4F08-BCD4-259D2FEC514D}" sibTransId="{D3093B8F-D3EE-42F3-AD83-9915ACBC05ED}"/>
    <dgm:cxn modelId="{E5C0BABE-842D-4DBB-988C-7E0250647EBD}" type="presOf" srcId="{331EF786-ECA8-494B-B04E-925D6534E846}" destId="{AB6D51D0-3574-4B3B-BB7A-F6B0A52D2E3B}" srcOrd="0" destOrd="0" presId="urn:microsoft.com/office/officeart/2005/8/layout/vList2"/>
    <dgm:cxn modelId="{30E7EDCB-3D0B-486E-BA48-F2432EFF5469}" type="presOf" srcId="{97A4F3DD-EF73-4E81-96C5-CA83BC7F468E}" destId="{2BA19337-B0AE-4844-A7AC-9222204FEC6B}" srcOrd="0" destOrd="0" presId="urn:microsoft.com/office/officeart/2005/8/layout/vList2"/>
    <dgm:cxn modelId="{FE52C808-DCA3-496D-8D69-E172930A0E21}" type="presOf" srcId="{A8F9058B-DBAE-4CF7-93B6-574248A8E525}" destId="{4D760DE9-079D-4755-AD97-9FF8797F2958}" srcOrd="0" destOrd="0" presId="urn:microsoft.com/office/officeart/2005/8/layout/vList2"/>
    <dgm:cxn modelId="{D7CDC0D0-F259-478D-A504-41CE368C8BBD}" type="presOf" srcId="{13302C6A-B2F3-4AAF-A5AD-3C7405B25EDC}" destId="{684BCD4B-595D-478F-B87E-6984DB1578C1}" srcOrd="0" destOrd="0" presId="urn:microsoft.com/office/officeart/2005/8/layout/vList2"/>
    <dgm:cxn modelId="{A4FEB6BA-3AC6-4B5F-8B98-B6AD62435CA6}" srcId="{13302C6A-B2F3-4AAF-A5AD-3C7405B25EDC}" destId="{97A4F3DD-EF73-4E81-96C5-CA83BC7F468E}" srcOrd="0" destOrd="0" parTransId="{4492DA7C-AE55-4EA2-96D1-B8FE504250FA}" sibTransId="{CE97E9F2-46B3-4681-A417-AAAB9AAE25E9}"/>
    <dgm:cxn modelId="{71D46461-9FB6-4AE5-8989-6942568445E5}" srcId="{97A4F3DD-EF73-4E81-96C5-CA83BC7F468E}" destId="{297AB3FF-92DA-42A9-94F3-952B3DA35657}" srcOrd="0" destOrd="0" parTransId="{B505669D-0F41-47C9-ACF6-D45CACCE65A2}" sibTransId="{CBEF3E14-0ECD-4B0E-92DC-251C3DC1C41D}"/>
    <dgm:cxn modelId="{8B7BC4A2-EDBA-4807-B2F9-1FCE4D25E5B6}" srcId="{331EF786-ECA8-494B-B04E-925D6534E846}" destId="{A8F9058B-DBAE-4CF7-93B6-574248A8E525}" srcOrd="0" destOrd="0" parTransId="{F2E212B4-DD62-4559-AD3A-F1D409F4C1DF}" sibTransId="{8B9AC7FF-8796-43F7-8EB8-CA5F6845049B}"/>
    <dgm:cxn modelId="{2BC2BBBC-13CE-4A2F-976C-D7435AEA5B61}" type="presOf" srcId="{297AB3FF-92DA-42A9-94F3-952B3DA35657}" destId="{4A95D019-4479-42EF-B990-C9FB60D356BD}" srcOrd="0" destOrd="0" presId="urn:microsoft.com/office/officeart/2005/8/layout/vList2"/>
    <dgm:cxn modelId="{7307BE94-84FE-4C88-A6CF-AC0A93A02AB4}" type="presParOf" srcId="{684BCD4B-595D-478F-B87E-6984DB1578C1}" destId="{2BA19337-B0AE-4844-A7AC-9222204FEC6B}" srcOrd="0" destOrd="0" presId="urn:microsoft.com/office/officeart/2005/8/layout/vList2"/>
    <dgm:cxn modelId="{8FBCA95A-B485-4574-A380-48AF53A2F8D3}" type="presParOf" srcId="{684BCD4B-595D-478F-B87E-6984DB1578C1}" destId="{4A95D019-4479-42EF-B990-C9FB60D356BD}" srcOrd="1" destOrd="0" presId="urn:microsoft.com/office/officeart/2005/8/layout/vList2"/>
    <dgm:cxn modelId="{3CE64E4A-ED10-453C-BD27-B8C1B0ABE0A0}" type="presParOf" srcId="{684BCD4B-595D-478F-B87E-6984DB1578C1}" destId="{AB6D51D0-3574-4B3B-BB7A-F6B0A52D2E3B}" srcOrd="2" destOrd="0" presId="urn:microsoft.com/office/officeart/2005/8/layout/vList2"/>
    <dgm:cxn modelId="{7AB493B4-B241-42C3-B1F8-93B73ECB6A11}" type="presParOf" srcId="{684BCD4B-595D-478F-B87E-6984DB1578C1}" destId="{4D760DE9-079D-4755-AD97-9FF8797F295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699FD9-9575-40C0-94FB-AB5C33DD6DBC}" type="doc">
      <dgm:prSet loTypeId="urn:microsoft.com/office/officeart/2005/8/layout/radial4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3A30D04-7B59-4343-900E-BB7361E56B03}">
      <dgm:prSet phldrT="[Текст]"/>
      <dgm:spPr/>
      <dgm:t>
        <a:bodyPr/>
        <a:lstStyle/>
        <a:p>
          <a:r>
            <a:rPr lang="ru-RU" b="1" dirty="0" smtClean="0"/>
            <a:t>здоровье</a:t>
          </a:r>
          <a:endParaRPr lang="ru-RU" b="1" dirty="0"/>
        </a:p>
      </dgm:t>
    </dgm:pt>
    <dgm:pt modelId="{A4948308-FF57-41AC-9E28-C171B6371334}" type="parTrans" cxnId="{5CD51F00-53DB-4AA0-B4F4-8187C749C878}">
      <dgm:prSet/>
      <dgm:spPr/>
      <dgm:t>
        <a:bodyPr/>
        <a:lstStyle/>
        <a:p>
          <a:endParaRPr lang="ru-RU"/>
        </a:p>
      </dgm:t>
    </dgm:pt>
    <dgm:pt modelId="{DB44F4EF-C18D-403A-95FC-189ABAF94848}" type="sibTrans" cxnId="{5CD51F00-53DB-4AA0-B4F4-8187C749C878}">
      <dgm:prSet/>
      <dgm:spPr/>
      <dgm:t>
        <a:bodyPr/>
        <a:lstStyle/>
        <a:p>
          <a:endParaRPr lang="ru-RU"/>
        </a:p>
      </dgm:t>
    </dgm:pt>
    <dgm:pt modelId="{6686A700-56D8-4773-94C8-FE53D9E787F1}">
      <dgm:prSet phldrT="[Текст]"/>
      <dgm:spPr/>
      <dgm:t>
        <a:bodyPr/>
        <a:lstStyle/>
        <a:p>
          <a:r>
            <a:rPr lang="ru-RU" b="1" dirty="0" smtClean="0"/>
            <a:t>духовное</a:t>
          </a:r>
          <a:endParaRPr lang="ru-RU" b="1" dirty="0"/>
        </a:p>
      </dgm:t>
    </dgm:pt>
    <dgm:pt modelId="{AD6D3CF9-40E6-4D62-B249-93846731EAE7}" type="parTrans" cxnId="{6D4D09F9-8AE2-4F9D-91A1-343F67A62B88}">
      <dgm:prSet/>
      <dgm:spPr/>
      <dgm:t>
        <a:bodyPr/>
        <a:lstStyle/>
        <a:p>
          <a:endParaRPr lang="ru-RU"/>
        </a:p>
      </dgm:t>
    </dgm:pt>
    <dgm:pt modelId="{F7003236-720F-4FCC-B94D-EAB67D3DAF20}" type="sibTrans" cxnId="{6D4D09F9-8AE2-4F9D-91A1-343F67A62B88}">
      <dgm:prSet/>
      <dgm:spPr/>
      <dgm:t>
        <a:bodyPr/>
        <a:lstStyle/>
        <a:p>
          <a:endParaRPr lang="ru-RU"/>
        </a:p>
      </dgm:t>
    </dgm:pt>
    <dgm:pt modelId="{D84E3E14-4A8B-4EE9-A14C-36B6FE3B1B63}">
      <dgm:prSet phldrT="[Текст]"/>
      <dgm:spPr/>
      <dgm:t>
        <a:bodyPr/>
        <a:lstStyle/>
        <a:p>
          <a:r>
            <a:rPr lang="ru-RU" b="1" dirty="0" smtClean="0"/>
            <a:t>социальное</a:t>
          </a:r>
          <a:endParaRPr lang="ru-RU" b="1" dirty="0"/>
        </a:p>
      </dgm:t>
    </dgm:pt>
    <dgm:pt modelId="{6A038681-4049-4C3B-86C9-64D621250D26}" type="parTrans" cxnId="{E58ADCCE-6915-4458-B78C-70DA274310B5}">
      <dgm:prSet/>
      <dgm:spPr/>
      <dgm:t>
        <a:bodyPr/>
        <a:lstStyle/>
        <a:p>
          <a:endParaRPr lang="ru-RU"/>
        </a:p>
      </dgm:t>
    </dgm:pt>
    <dgm:pt modelId="{E85E25EE-6498-41F1-A6F3-6B143EF33C7B}" type="sibTrans" cxnId="{E58ADCCE-6915-4458-B78C-70DA274310B5}">
      <dgm:prSet/>
      <dgm:spPr/>
      <dgm:t>
        <a:bodyPr/>
        <a:lstStyle/>
        <a:p>
          <a:endParaRPr lang="ru-RU"/>
        </a:p>
      </dgm:t>
    </dgm:pt>
    <dgm:pt modelId="{8E8723A6-E3E5-4D81-9F49-BE8322C7D3C1}">
      <dgm:prSet phldrT="[Текст]"/>
      <dgm:spPr/>
      <dgm:t>
        <a:bodyPr/>
        <a:lstStyle/>
        <a:p>
          <a:r>
            <a:rPr lang="ru-RU" b="1" dirty="0" smtClean="0"/>
            <a:t>физическое</a:t>
          </a:r>
          <a:endParaRPr lang="ru-RU" b="1" dirty="0"/>
        </a:p>
      </dgm:t>
    </dgm:pt>
    <dgm:pt modelId="{C422CD4F-4453-47A2-8B20-C5A1010D067E}" type="parTrans" cxnId="{93E72C0A-736C-4DAA-838C-FE3F3D98EF43}">
      <dgm:prSet/>
      <dgm:spPr/>
      <dgm:t>
        <a:bodyPr/>
        <a:lstStyle/>
        <a:p>
          <a:endParaRPr lang="ru-RU"/>
        </a:p>
      </dgm:t>
    </dgm:pt>
    <dgm:pt modelId="{18B35C57-3089-4559-983C-ED0AC930A0B1}" type="sibTrans" cxnId="{93E72C0A-736C-4DAA-838C-FE3F3D98EF43}">
      <dgm:prSet/>
      <dgm:spPr/>
      <dgm:t>
        <a:bodyPr/>
        <a:lstStyle/>
        <a:p>
          <a:endParaRPr lang="ru-RU"/>
        </a:p>
      </dgm:t>
    </dgm:pt>
    <dgm:pt modelId="{1F85F5A1-D157-42E6-9CC2-4B830A75E516}" type="pres">
      <dgm:prSet presAssocID="{E5699FD9-9575-40C0-94FB-AB5C33DD6DB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DA496E-D104-4E69-8359-0832CF36F50F}" type="pres">
      <dgm:prSet presAssocID="{B3A30D04-7B59-4343-900E-BB7361E56B03}" presName="centerShape" presStyleLbl="node0" presStyleIdx="0" presStyleCnt="1"/>
      <dgm:spPr/>
      <dgm:t>
        <a:bodyPr/>
        <a:lstStyle/>
        <a:p>
          <a:endParaRPr lang="ru-RU"/>
        </a:p>
      </dgm:t>
    </dgm:pt>
    <dgm:pt modelId="{5F729F4F-06AF-4E05-9A5C-D9F3E9124DA9}" type="pres">
      <dgm:prSet presAssocID="{AD6D3CF9-40E6-4D62-B249-93846731EAE7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C980EC8A-4DF3-4AF3-B3AC-ABC3C1D7B12C}" type="pres">
      <dgm:prSet presAssocID="{6686A700-56D8-4773-94C8-FE53D9E787F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7581C-EFC2-4F54-B115-7E8C069385C1}" type="pres">
      <dgm:prSet presAssocID="{6A038681-4049-4C3B-86C9-64D621250D26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AC131905-8E43-4AFE-A1C9-734FCA2B28C1}" type="pres">
      <dgm:prSet presAssocID="{D84E3E14-4A8B-4EE9-A14C-36B6FE3B1B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0CF3F-3BBE-41CE-8D3C-391638425A8F}" type="pres">
      <dgm:prSet presAssocID="{C422CD4F-4453-47A2-8B20-C5A1010D067E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76B170B2-944A-4239-A7B7-634D589886AE}" type="pres">
      <dgm:prSet presAssocID="{8E8723A6-E3E5-4D81-9F49-BE8322C7D3C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2044FF-8E22-40BC-924F-C9B27948CC10}" type="presOf" srcId="{AD6D3CF9-40E6-4D62-B249-93846731EAE7}" destId="{5F729F4F-06AF-4E05-9A5C-D9F3E9124DA9}" srcOrd="0" destOrd="0" presId="urn:microsoft.com/office/officeart/2005/8/layout/radial4"/>
    <dgm:cxn modelId="{6D4D09F9-8AE2-4F9D-91A1-343F67A62B88}" srcId="{B3A30D04-7B59-4343-900E-BB7361E56B03}" destId="{6686A700-56D8-4773-94C8-FE53D9E787F1}" srcOrd="0" destOrd="0" parTransId="{AD6D3CF9-40E6-4D62-B249-93846731EAE7}" sibTransId="{F7003236-720F-4FCC-B94D-EAB67D3DAF20}"/>
    <dgm:cxn modelId="{93E72C0A-736C-4DAA-838C-FE3F3D98EF43}" srcId="{B3A30D04-7B59-4343-900E-BB7361E56B03}" destId="{8E8723A6-E3E5-4D81-9F49-BE8322C7D3C1}" srcOrd="2" destOrd="0" parTransId="{C422CD4F-4453-47A2-8B20-C5A1010D067E}" sibTransId="{18B35C57-3089-4559-983C-ED0AC930A0B1}"/>
    <dgm:cxn modelId="{32321113-5E8C-48CB-B0BF-92374B13A1F7}" type="presOf" srcId="{6A038681-4049-4C3B-86C9-64D621250D26}" destId="{B2C7581C-EFC2-4F54-B115-7E8C069385C1}" srcOrd="0" destOrd="0" presId="urn:microsoft.com/office/officeart/2005/8/layout/radial4"/>
    <dgm:cxn modelId="{AB5ED5A2-1BBF-469E-B9BA-38B46C2FB8E6}" type="presOf" srcId="{E5699FD9-9575-40C0-94FB-AB5C33DD6DBC}" destId="{1F85F5A1-D157-42E6-9CC2-4B830A75E516}" srcOrd="0" destOrd="0" presId="urn:microsoft.com/office/officeart/2005/8/layout/radial4"/>
    <dgm:cxn modelId="{5CD51F00-53DB-4AA0-B4F4-8187C749C878}" srcId="{E5699FD9-9575-40C0-94FB-AB5C33DD6DBC}" destId="{B3A30D04-7B59-4343-900E-BB7361E56B03}" srcOrd="0" destOrd="0" parTransId="{A4948308-FF57-41AC-9E28-C171B6371334}" sibTransId="{DB44F4EF-C18D-403A-95FC-189ABAF94848}"/>
    <dgm:cxn modelId="{E58ADCCE-6915-4458-B78C-70DA274310B5}" srcId="{B3A30D04-7B59-4343-900E-BB7361E56B03}" destId="{D84E3E14-4A8B-4EE9-A14C-36B6FE3B1B63}" srcOrd="1" destOrd="0" parTransId="{6A038681-4049-4C3B-86C9-64D621250D26}" sibTransId="{E85E25EE-6498-41F1-A6F3-6B143EF33C7B}"/>
    <dgm:cxn modelId="{BE0B2000-80E4-4C9C-BA89-372CC30E4692}" type="presOf" srcId="{B3A30D04-7B59-4343-900E-BB7361E56B03}" destId="{B0DA496E-D104-4E69-8359-0832CF36F50F}" srcOrd="0" destOrd="0" presId="urn:microsoft.com/office/officeart/2005/8/layout/radial4"/>
    <dgm:cxn modelId="{BF56B502-6C71-4DA3-BC3F-BB7D8A2E4DE3}" type="presOf" srcId="{C422CD4F-4453-47A2-8B20-C5A1010D067E}" destId="{8E80CF3F-3BBE-41CE-8D3C-391638425A8F}" srcOrd="0" destOrd="0" presId="urn:microsoft.com/office/officeart/2005/8/layout/radial4"/>
    <dgm:cxn modelId="{26EB7F21-1422-4C68-AE3F-D7EFA8538EA8}" type="presOf" srcId="{8E8723A6-E3E5-4D81-9F49-BE8322C7D3C1}" destId="{76B170B2-944A-4239-A7B7-634D589886AE}" srcOrd="0" destOrd="0" presId="urn:microsoft.com/office/officeart/2005/8/layout/radial4"/>
    <dgm:cxn modelId="{568CF3D6-2FD5-43C1-884D-213AA081F542}" type="presOf" srcId="{D84E3E14-4A8B-4EE9-A14C-36B6FE3B1B63}" destId="{AC131905-8E43-4AFE-A1C9-734FCA2B28C1}" srcOrd="0" destOrd="0" presId="urn:microsoft.com/office/officeart/2005/8/layout/radial4"/>
    <dgm:cxn modelId="{B50959ED-4316-4E3F-826B-FB1D831D94B4}" type="presOf" srcId="{6686A700-56D8-4773-94C8-FE53D9E787F1}" destId="{C980EC8A-4DF3-4AF3-B3AC-ABC3C1D7B12C}" srcOrd="0" destOrd="0" presId="urn:microsoft.com/office/officeart/2005/8/layout/radial4"/>
    <dgm:cxn modelId="{9C385A23-5127-49A2-B31C-3391779B0F05}" type="presParOf" srcId="{1F85F5A1-D157-42E6-9CC2-4B830A75E516}" destId="{B0DA496E-D104-4E69-8359-0832CF36F50F}" srcOrd="0" destOrd="0" presId="urn:microsoft.com/office/officeart/2005/8/layout/radial4"/>
    <dgm:cxn modelId="{968E7B2A-15E0-4521-9A82-2A6F568F6598}" type="presParOf" srcId="{1F85F5A1-D157-42E6-9CC2-4B830A75E516}" destId="{5F729F4F-06AF-4E05-9A5C-D9F3E9124DA9}" srcOrd="1" destOrd="0" presId="urn:microsoft.com/office/officeart/2005/8/layout/radial4"/>
    <dgm:cxn modelId="{61751490-EDC5-4D80-89B0-B469DC12858F}" type="presParOf" srcId="{1F85F5A1-D157-42E6-9CC2-4B830A75E516}" destId="{C980EC8A-4DF3-4AF3-B3AC-ABC3C1D7B12C}" srcOrd="2" destOrd="0" presId="urn:microsoft.com/office/officeart/2005/8/layout/radial4"/>
    <dgm:cxn modelId="{0A843A4A-E4B4-4A58-912F-074E6604F07F}" type="presParOf" srcId="{1F85F5A1-D157-42E6-9CC2-4B830A75E516}" destId="{B2C7581C-EFC2-4F54-B115-7E8C069385C1}" srcOrd="3" destOrd="0" presId="urn:microsoft.com/office/officeart/2005/8/layout/radial4"/>
    <dgm:cxn modelId="{C2D229E0-8850-4B2D-9167-DD20B6612A4D}" type="presParOf" srcId="{1F85F5A1-D157-42E6-9CC2-4B830A75E516}" destId="{AC131905-8E43-4AFE-A1C9-734FCA2B28C1}" srcOrd="4" destOrd="0" presId="urn:microsoft.com/office/officeart/2005/8/layout/radial4"/>
    <dgm:cxn modelId="{4EBD5E03-082C-4B4C-8272-98E41A0436C6}" type="presParOf" srcId="{1F85F5A1-D157-42E6-9CC2-4B830A75E516}" destId="{8E80CF3F-3BBE-41CE-8D3C-391638425A8F}" srcOrd="5" destOrd="0" presId="urn:microsoft.com/office/officeart/2005/8/layout/radial4"/>
    <dgm:cxn modelId="{C719ABD4-3AEF-46D6-BAA5-9F590BFDB073}" type="presParOf" srcId="{1F85F5A1-D157-42E6-9CC2-4B830A75E516}" destId="{76B170B2-944A-4239-A7B7-634D589886AE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A14C73-A9FB-46E5-91D5-BD6C59B36B1A}" type="doc">
      <dgm:prSet loTypeId="urn:microsoft.com/office/officeart/2005/8/layout/matrix3" loCatId="matrix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213F74D-6F82-4A38-821D-9C0A6802FA0D}">
      <dgm:prSet phldrT="[Текст]" custT="1"/>
      <dgm:spPr/>
      <dgm:t>
        <a:bodyPr/>
        <a:lstStyle/>
        <a:p>
          <a:r>
            <a:rPr lang="ru-RU" sz="2400" b="1" dirty="0" smtClean="0">
              <a:latin typeface="Arial Black" pitchFamily="34" charset="0"/>
              <a:cs typeface="AngsanaUPC" pitchFamily="18" charset="-34"/>
            </a:rPr>
            <a:t>Образ жизни, питание</a:t>
          </a:r>
        </a:p>
        <a:p>
          <a:r>
            <a:rPr lang="ru-RU" sz="2400" b="1" dirty="0" smtClean="0">
              <a:latin typeface="Arial Black" pitchFamily="34" charset="0"/>
              <a:cs typeface="AngsanaUPC" pitchFamily="18" charset="-34"/>
            </a:rPr>
            <a:t>(50%)</a:t>
          </a:r>
          <a:endParaRPr lang="ru-RU" sz="2400" b="1" dirty="0">
            <a:latin typeface="Arial Black" pitchFamily="34" charset="0"/>
            <a:cs typeface="AngsanaUPC" pitchFamily="18" charset="-34"/>
          </a:endParaRPr>
        </a:p>
      </dgm:t>
    </dgm:pt>
    <dgm:pt modelId="{47A16E1B-2532-4BE2-B257-E250544A57D8}" type="parTrans" cxnId="{15AB00D6-6597-4B4F-A366-65E576B4923A}">
      <dgm:prSet/>
      <dgm:spPr/>
      <dgm:t>
        <a:bodyPr/>
        <a:lstStyle/>
        <a:p>
          <a:endParaRPr lang="ru-RU"/>
        </a:p>
      </dgm:t>
    </dgm:pt>
    <dgm:pt modelId="{B988A393-619D-40D1-A236-644DE539BAC4}" type="sibTrans" cxnId="{15AB00D6-6597-4B4F-A366-65E576B4923A}">
      <dgm:prSet/>
      <dgm:spPr/>
      <dgm:t>
        <a:bodyPr/>
        <a:lstStyle/>
        <a:p>
          <a:endParaRPr lang="ru-RU"/>
        </a:p>
      </dgm:t>
    </dgm:pt>
    <dgm:pt modelId="{39B0B9D3-4D24-4E81-944F-5A239C700F76}">
      <dgm:prSet phldrT="[Текст]" custT="1"/>
      <dgm:spPr/>
      <dgm:t>
        <a:bodyPr/>
        <a:lstStyle/>
        <a:p>
          <a:r>
            <a:rPr lang="ru-RU" sz="2400" b="1" dirty="0" smtClean="0">
              <a:latin typeface="Arial Black" pitchFamily="34" charset="0"/>
            </a:rPr>
            <a:t>Наследственность</a:t>
          </a:r>
        </a:p>
        <a:p>
          <a:r>
            <a:rPr lang="ru-RU" sz="2400" b="1" dirty="0" smtClean="0">
              <a:latin typeface="Arial Black" pitchFamily="34" charset="0"/>
            </a:rPr>
            <a:t>(20%)</a:t>
          </a:r>
          <a:endParaRPr lang="ru-RU" sz="2400" b="1" dirty="0">
            <a:latin typeface="Arial Black" pitchFamily="34" charset="0"/>
          </a:endParaRPr>
        </a:p>
      </dgm:t>
    </dgm:pt>
    <dgm:pt modelId="{A1F6B63D-E37E-4012-A75E-BFDCE0C8FC70}" type="parTrans" cxnId="{8AB81674-A522-4F2E-89BD-B710D73FA0A1}">
      <dgm:prSet/>
      <dgm:spPr/>
      <dgm:t>
        <a:bodyPr/>
        <a:lstStyle/>
        <a:p>
          <a:endParaRPr lang="ru-RU"/>
        </a:p>
      </dgm:t>
    </dgm:pt>
    <dgm:pt modelId="{1ACC7AB8-29B4-4189-B803-0181D5FEB2AF}" type="sibTrans" cxnId="{8AB81674-A522-4F2E-89BD-B710D73FA0A1}">
      <dgm:prSet/>
      <dgm:spPr/>
      <dgm:t>
        <a:bodyPr/>
        <a:lstStyle/>
        <a:p>
          <a:endParaRPr lang="ru-RU"/>
        </a:p>
      </dgm:t>
    </dgm:pt>
    <dgm:pt modelId="{08C6C085-5CEF-4D14-A117-0CC164281E1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Arial Black" pitchFamily="34" charset="0"/>
            </a:rPr>
            <a:t>Внешняя среда</a:t>
          </a:r>
        </a:p>
        <a:p>
          <a:r>
            <a:rPr lang="ru-RU" b="1" dirty="0" smtClean="0">
              <a:solidFill>
                <a:schemeClr val="tx1"/>
              </a:solidFill>
              <a:latin typeface="Arial Black" pitchFamily="34" charset="0"/>
            </a:rPr>
            <a:t>(20%)</a:t>
          </a:r>
          <a:endParaRPr lang="ru-RU" b="1" dirty="0">
            <a:solidFill>
              <a:schemeClr val="tx1"/>
            </a:solidFill>
            <a:latin typeface="Arial Black" pitchFamily="34" charset="0"/>
          </a:endParaRPr>
        </a:p>
      </dgm:t>
    </dgm:pt>
    <dgm:pt modelId="{9A24E474-02C2-4E1E-B790-95DDDEE12EE9}" type="parTrans" cxnId="{6EA74E0C-411C-4D8E-B0CA-D7A593C1707B}">
      <dgm:prSet/>
      <dgm:spPr/>
      <dgm:t>
        <a:bodyPr/>
        <a:lstStyle/>
        <a:p>
          <a:endParaRPr lang="ru-RU"/>
        </a:p>
      </dgm:t>
    </dgm:pt>
    <dgm:pt modelId="{39561379-1E3D-44FD-8F60-F8DF90238166}" type="sibTrans" cxnId="{6EA74E0C-411C-4D8E-B0CA-D7A593C1707B}">
      <dgm:prSet/>
      <dgm:spPr/>
      <dgm:t>
        <a:bodyPr/>
        <a:lstStyle/>
        <a:p>
          <a:endParaRPr lang="ru-RU"/>
        </a:p>
      </dgm:t>
    </dgm:pt>
    <dgm:pt modelId="{773B4C0C-6F6B-4484-A0C6-99D51D31B7F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Arial Black" pitchFamily="34" charset="0"/>
            </a:rPr>
            <a:t>Здравоохранение</a:t>
          </a:r>
        </a:p>
        <a:p>
          <a:r>
            <a:rPr lang="ru-RU" sz="2400" b="1" dirty="0" smtClean="0">
              <a:solidFill>
                <a:schemeClr val="tx1"/>
              </a:solidFill>
              <a:latin typeface="Arial Black" pitchFamily="34" charset="0"/>
            </a:rPr>
            <a:t>(10%)</a:t>
          </a:r>
          <a:endParaRPr lang="ru-RU" sz="2400" b="1" dirty="0">
            <a:solidFill>
              <a:schemeClr val="tx1"/>
            </a:solidFill>
            <a:latin typeface="Arial Black" pitchFamily="34" charset="0"/>
          </a:endParaRPr>
        </a:p>
      </dgm:t>
    </dgm:pt>
    <dgm:pt modelId="{E0BAD3C9-CC0E-4813-8E99-07E0A6475C70}" type="parTrans" cxnId="{3DC6C9E0-B1FF-446C-95D5-4D3E11AF38E1}">
      <dgm:prSet/>
      <dgm:spPr/>
      <dgm:t>
        <a:bodyPr/>
        <a:lstStyle/>
        <a:p>
          <a:endParaRPr lang="ru-RU"/>
        </a:p>
      </dgm:t>
    </dgm:pt>
    <dgm:pt modelId="{696FA210-0E4F-44F5-B2B1-56AEB693AD00}" type="sibTrans" cxnId="{3DC6C9E0-B1FF-446C-95D5-4D3E11AF38E1}">
      <dgm:prSet/>
      <dgm:spPr/>
      <dgm:t>
        <a:bodyPr/>
        <a:lstStyle/>
        <a:p>
          <a:endParaRPr lang="ru-RU"/>
        </a:p>
      </dgm:t>
    </dgm:pt>
    <dgm:pt modelId="{E48A6EBB-28A5-49C4-888B-11208B6AB2F8}" type="pres">
      <dgm:prSet presAssocID="{1FA14C73-A9FB-46E5-91D5-BD6C59B36B1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BA9B3F-E919-4330-A577-78A598D01154}" type="pres">
      <dgm:prSet presAssocID="{1FA14C73-A9FB-46E5-91D5-BD6C59B36B1A}" presName="diamond" presStyleLbl="bgShp" presStyleIdx="0" presStyleCnt="1"/>
      <dgm:spPr/>
    </dgm:pt>
    <dgm:pt modelId="{8A659866-C827-47D3-8D42-2707902BC722}" type="pres">
      <dgm:prSet presAssocID="{1FA14C73-A9FB-46E5-91D5-BD6C59B36B1A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3E384B-4270-4967-ACBD-C8CA1C4E2715}" type="pres">
      <dgm:prSet presAssocID="{1FA14C73-A9FB-46E5-91D5-BD6C59B36B1A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1D09E-92AF-402B-80CF-401EBD5A35B0}" type="pres">
      <dgm:prSet presAssocID="{1FA14C73-A9FB-46E5-91D5-BD6C59B36B1A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9346B-A597-4CC7-8DE6-A7BC9AD0A78C}" type="pres">
      <dgm:prSet presAssocID="{1FA14C73-A9FB-46E5-91D5-BD6C59B36B1A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6F1412-D90A-4312-BCC9-E11BEDF98D51}" type="presOf" srcId="{08C6C085-5CEF-4D14-A117-0CC164281E18}" destId="{92D1D09E-92AF-402B-80CF-401EBD5A35B0}" srcOrd="0" destOrd="0" presId="urn:microsoft.com/office/officeart/2005/8/layout/matrix3"/>
    <dgm:cxn modelId="{3DC6C9E0-B1FF-446C-95D5-4D3E11AF38E1}" srcId="{1FA14C73-A9FB-46E5-91D5-BD6C59B36B1A}" destId="{773B4C0C-6F6B-4484-A0C6-99D51D31B7F8}" srcOrd="3" destOrd="0" parTransId="{E0BAD3C9-CC0E-4813-8E99-07E0A6475C70}" sibTransId="{696FA210-0E4F-44F5-B2B1-56AEB693AD00}"/>
    <dgm:cxn modelId="{E938C8F3-7959-431D-9C63-2FC92C50859D}" type="presOf" srcId="{773B4C0C-6F6B-4484-A0C6-99D51D31B7F8}" destId="{B169346B-A597-4CC7-8DE6-A7BC9AD0A78C}" srcOrd="0" destOrd="0" presId="urn:microsoft.com/office/officeart/2005/8/layout/matrix3"/>
    <dgm:cxn modelId="{6EA74E0C-411C-4D8E-B0CA-D7A593C1707B}" srcId="{1FA14C73-A9FB-46E5-91D5-BD6C59B36B1A}" destId="{08C6C085-5CEF-4D14-A117-0CC164281E18}" srcOrd="2" destOrd="0" parTransId="{9A24E474-02C2-4E1E-B790-95DDDEE12EE9}" sibTransId="{39561379-1E3D-44FD-8F60-F8DF90238166}"/>
    <dgm:cxn modelId="{9291FB12-1AF4-4188-84AB-6644347C741A}" type="presOf" srcId="{1FA14C73-A9FB-46E5-91D5-BD6C59B36B1A}" destId="{E48A6EBB-28A5-49C4-888B-11208B6AB2F8}" srcOrd="0" destOrd="0" presId="urn:microsoft.com/office/officeart/2005/8/layout/matrix3"/>
    <dgm:cxn modelId="{EEED4B56-F6A0-4CEB-B49A-7767B28F8F30}" type="presOf" srcId="{39B0B9D3-4D24-4E81-944F-5A239C700F76}" destId="{173E384B-4270-4967-ACBD-C8CA1C4E2715}" srcOrd="0" destOrd="0" presId="urn:microsoft.com/office/officeart/2005/8/layout/matrix3"/>
    <dgm:cxn modelId="{15AB00D6-6597-4B4F-A366-65E576B4923A}" srcId="{1FA14C73-A9FB-46E5-91D5-BD6C59B36B1A}" destId="{8213F74D-6F82-4A38-821D-9C0A6802FA0D}" srcOrd="0" destOrd="0" parTransId="{47A16E1B-2532-4BE2-B257-E250544A57D8}" sibTransId="{B988A393-619D-40D1-A236-644DE539BAC4}"/>
    <dgm:cxn modelId="{8AB81674-A522-4F2E-89BD-B710D73FA0A1}" srcId="{1FA14C73-A9FB-46E5-91D5-BD6C59B36B1A}" destId="{39B0B9D3-4D24-4E81-944F-5A239C700F76}" srcOrd="1" destOrd="0" parTransId="{A1F6B63D-E37E-4012-A75E-BFDCE0C8FC70}" sibTransId="{1ACC7AB8-29B4-4189-B803-0181D5FEB2AF}"/>
    <dgm:cxn modelId="{EAF2B920-ECB9-4DE6-8477-FD437CA4CB86}" type="presOf" srcId="{8213F74D-6F82-4A38-821D-9C0A6802FA0D}" destId="{8A659866-C827-47D3-8D42-2707902BC722}" srcOrd="0" destOrd="0" presId="urn:microsoft.com/office/officeart/2005/8/layout/matrix3"/>
    <dgm:cxn modelId="{A9971161-67C1-4541-848E-388006E7098C}" type="presParOf" srcId="{E48A6EBB-28A5-49C4-888B-11208B6AB2F8}" destId="{72BA9B3F-E919-4330-A577-78A598D01154}" srcOrd="0" destOrd="0" presId="urn:microsoft.com/office/officeart/2005/8/layout/matrix3"/>
    <dgm:cxn modelId="{2A5E1D12-3E62-4E3F-9CD0-46111F7F9060}" type="presParOf" srcId="{E48A6EBB-28A5-49C4-888B-11208B6AB2F8}" destId="{8A659866-C827-47D3-8D42-2707902BC722}" srcOrd="1" destOrd="0" presId="urn:microsoft.com/office/officeart/2005/8/layout/matrix3"/>
    <dgm:cxn modelId="{4DED5EA2-E4C1-401E-BED1-2A0DE3699AB6}" type="presParOf" srcId="{E48A6EBB-28A5-49C4-888B-11208B6AB2F8}" destId="{173E384B-4270-4967-ACBD-C8CA1C4E2715}" srcOrd="2" destOrd="0" presId="urn:microsoft.com/office/officeart/2005/8/layout/matrix3"/>
    <dgm:cxn modelId="{E8C1BAFC-6E8F-4D88-9745-E1FC6BB74989}" type="presParOf" srcId="{E48A6EBB-28A5-49C4-888B-11208B6AB2F8}" destId="{92D1D09E-92AF-402B-80CF-401EBD5A35B0}" srcOrd="3" destOrd="0" presId="urn:microsoft.com/office/officeart/2005/8/layout/matrix3"/>
    <dgm:cxn modelId="{0927DCDC-9FFC-44B6-A25A-364351FF0F2A}" type="presParOf" srcId="{E48A6EBB-28A5-49C4-888B-11208B6AB2F8}" destId="{B169346B-A597-4CC7-8DE6-A7BC9AD0A78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E1194F-86E8-42B3-A0CE-03F01715EE8E}">
      <dsp:nvSpPr>
        <dsp:cNvPr id="0" name=""/>
        <dsp:cNvSpPr/>
      </dsp:nvSpPr>
      <dsp:spPr>
        <a:xfrm>
          <a:off x="539554" y="2492893"/>
          <a:ext cx="3751851" cy="18722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Экология человека</a:t>
          </a:r>
          <a:endParaRPr lang="ru-RU" sz="4000" b="1" kern="1200" dirty="0"/>
        </a:p>
      </dsp:txBody>
      <dsp:txXfrm>
        <a:off x="539554" y="2492893"/>
        <a:ext cx="3751851" cy="1872213"/>
      </dsp:txXfrm>
    </dsp:sp>
    <dsp:sp modelId="{AB2E444B-E534-40D2-8C2A-408BA8419341}">
      <dsp:nvSpPr>
        <dsp:cNvPr id="0" name=""/>
        <dsp:cNvSpPr/>
      </dsp:nvSpPr>
      <dsp:spPr>
        <a:xfrm rot="17692822">
          <a:off x="3443062" y="2080215"/>
          <a:ext cx="292898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928984" y="2021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7692822">
        <a:off x="4834329" y="2027205"/>
        <a:ext cx="146449" cy="146449"/>
      </dsp:txXfrm>
    </dsp:sp>
    <dsp:sp modelId="{594AF207-7E56-4727-944C-C9A4DF12F222}">
      <dsp:nvSpPr>
        <dsp:cNvPr id="0" name=""/>
        <dsp:cNvSpPr/>
      </dsp:nvSpPr>
      <dsp:spPr>
        <a:xfrm>
          <a:off x="5523702" y="1674"/>
          <a:ext cx="3080742" cy="1540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Влияние различных факторов окружающей среды на человеческий организм</a:t>
          </a:r>
          <a:endParaRPr lang="ru-RU" sz="2200" b="1" kern="1200" dirty="0"/>
        </a:p>
      </dsp:txBody>
      <dsp:txXfrm>
        <a:off x="5523702" y="1674"/>
        <a:ext cx="3080742" cy="1540371"/>
      </dsp:txXfrm>
    </dsp:sp>
    <dsp:sp modelId="{89A6CCC8-23DB-4651-B09E-09FBD2343E19}">
      <dsp:nvSpPr>
        <dsp:cNvPr id="0" name=""/>
        <dsp:cNvSpPr/>
      </dsp:nvSpPr>
      <dsp:spPr>
        <a:xfrm rot="19457599">
          <a:off x="4148765" y="2965928"/>
          <a:ext cx="151757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517578" y="2021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4869614" y="2948203"/>
        <a:ext cx="75878" cy="75878"/>
      </dsp:txXfrm>
    </dsp:sp>
    <dsp:sp modelId="{4F09E4F2-9122-4D7F-82BA-BF4082815F16}">
      <dsp:nvSpPr>
        <dsp:cNvPr id="0" name=""/>
        <dsp:cNvSpPr/>
      </dsp:nvSpPr>
      <dsp:spPr>
        <a:xfrm>
          <a:off x="5523702" y="1773101"/>
          <a:ext cx="3080742" cy="1540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Сохранения и развития здоровья</a:t>
          </a:r>
          <a:endParaRPr lang="ru-RU" sz="2400" b="1" kern="1200" dirty="0"/>
        </a:p>
      </dsp:txBody>
      <dsp:txXfrm>
        <a:off x="5523702" y="1773101"/>
        <a:ext cx="3080742" cy="1540371"/>
      </dsp:txXfrm>
    </dsp:sp>
    <dsp:sp modelId="{1528897B-65B7-4B42-A041-DD7EF9AD80DF}">
      <dsp:nvSpPr>
        <dsp:cNvPr id="0" name=""/>
        <dsp:cNvSpPr/>
      </dsp:nvSpPr>
      <dsp:spPr>
        <a:xfrm rot="2142401">
          <a:off x="4148765" y="3851641"/>
          <a:ext cx="151757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517578" y="2021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4869614" y="3833917"/>
        <a:ext cx="75878" cy="75878"/>
      </dsp:txXfrm>
    </dsp:sp>
    <dsp:sp modelId="{EF35B9C1-9C27-44F7-A406-3AB1B040329D}">
      <dsp:nvSpPr>
        <dsp:cNvPr id="0" name=""/>
        <dsp:cNvSpPr/>
      </dsp:nvSpPr>
      <dsp:spPr>
        <a:xfrm>
          <a:off x="5523702" y="3544527"/>
          <a:ext cx="3080742" cy="1540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Совершенствование физических и психических возможностей человека</a:t>
          </a:r>
          <a:endParaRPr lang="ru-RU" sz="2000" b="1" kern="1200" dirty="0"/>
        </a:p>
      </dsp:txBody>
      <dsp:txXfrm>
        <a:off x="5523702" y="3544527"/>
        <a:ext cx="3080742" cy="1540371"/>
      </dsp:txXfrm>
    </dsp:sp>
    <dsp:sp modelId="{A2ACFEF1-C9D4-4E7A-9E96-601C12333E48}">
      <dsp:nvSpPr>
        <dsp:cNvPr id="0" name=""/>
        <dsp:cNvSpPr/>
      </dsp:nvSpPr>
      <dsp:spPr>
        <a:xfrm rot="3907178">
          <a:off x="3443062" y="4737355"/>
          <a:ext cx="292898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928984" y="2021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3907178">
        <a:off x="4834329" y="4684345"/>
        <a:ext cx="146449" cy="146449"/>
      </dsp:txXfrm>
    </dsp:sp>
    <dsp:sp modelId="{E9285624-31ED-43F6-BBE0-C11AB6A40052}">
      <dsp:nvSpPr>
        <dsp:cNvPr id="0" name=""/>
        <dsp:cNvSpPr/>
      </dsp:nvSpPr>
      <dsp:spPr>
        <a:xfrm>
          <a:off x="5523702" y="5315954"/>
          <a:ext cx="3080742" cy="154037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Закономерности </a:t>
          </a:r>
          <a:r>
            <a:rPr lang="ru-RU" sz="2000" b="1" kern="1200" dirty="0" err="1" smtClean="0"/>
            <a:t>биосоциальной</a:t>
          </a:r>
          <a:r>
            <a:rPr lang="ru-RU" sz="2000" b="1" kern="1200" dirty="0" smtClean="0"/>
            <a:t> организации человеческих популяций</a:t>
          </a:r>
          <a:endParaRPr lang="ru-RU" sz="2000" b="1" kern="1200" dirty="0"/>
        </a:p>
      </dsp:txBody>
      <dsp:txXfrm>
        <a:off x="5523702" y="5315954"/>
        <a:ext cx="3080742" cy="15403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A19337-B0AE-4844-A7AC-9222204FEC6B}">
      <dsp:nvSpPr>
        <dsp:cNvPr id="0" name=""/>
        <dsp:cNvSpPr/>
      </dsp:nvSpPr>
      <dsp:spPr>
        <a:xfrm>
          <a:off x="0" y="81540"/>
          <a:ext cx="9144000" cy="11512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Индивидуальное</a:t>
          </a:r>
          <a:r>
            <a:rPr lang="ru-RU" sz="4800" kern="1200" dirty="0" smtClean="0"/>
            <a:t> </a:t>
          </a:r>
          <a:endParaRPr lang="ru-RU" sz="4800" kern="1200" dirty="0"/>
        </a:p>
      </dsp:txBody>
      <dsp:txXfrm>
        <a:off x="0" y="81540"/>
        <a:ext cx="9144000" cy="1151279"/>
      </dsp:txXfrm>
    </dsp:sp>
    <dsp:sp modelId="{4A95D019-4479-42EF-B990-C9FB60D356BD}">
      <dsp:nvSpPr>
        <dsp:cNvPr id="0" name=""/>
        <dsp:cNvSpPr/>
      </dsp:nvSpPr>
      <dsp:spPr>
        <a:xfrm>
          <a:off x="0" y="1232819"/>
          <a:ext cx="9144000" cy="1167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b="1" kern="1200" dirty="0" smtClean="0"/>
            <a:t>Отсутствие выявленных расстройств и заболеваний</a:t>
          </a:r>
          <a:endParaRPr lang="ru-RU" sz="3700" b="1" kern="1200" dirty="0"/>
        </a:p>
      </dsp:txBody>
      <dsp:txXfrm>
        <a:off x="0" y="1232819"/>
        <a:ext cx="9144000" cy="1167480"/>
      </dsp:txXfrm>
    </dsp:sp>
    <dsp:sp modelId="{AB6D51D0-3574-4B3B-BB7A-F6B0A52D2E3B}">
      <dsp:nvSpPr>
        <dsp:cNvPr id="0" name=""/>
        <dsp:cNvSpPr/>
      </dsp:nvSpPr>
      <dsp:spPr>
        <a:xfrm>
          <a:off x="0" y="2400300"/>
          <a:ext cx="9144000" cy="1151279"/>
        </a:xfrm>
        <a:prstGeom prst="roundRect">
          <a:avLst/>
        </a:prstGeom>
        <a:solidFill>
          <a:schemeClr val="accent5">
            <a:hueOff val="11883694"/>
            <a:satOff val="-60520"/>
            <a:lumOff val="111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Популяционное </a:t>
          </a:r>
          <a:endParaRPr lang="ru-RU" sz="4800" b="1" kern="1200" dirty="0"/>
        </a:p>
      </dsp:txBody>
      <dsp:txXfrm>
        <a:off x="0" y="2400300"/>
        <a:ext cx="9144000" cy="1151279"/>
      </dsp:txXfrm>
    </dsp:sp>
    <dsp:sp modelId="{4D760DE9-079D-4755-AD97-9FF8797F2958}">
      <dsp:nvSpPr>
        <dsp:cNvPr id="0" name=""/>
        <dsp:cNvSpPr/>
      </dsp:nvSpPr>
      <dsp:spPr>
        <a:xfrm>
          <a:off x="0" y="3551579"/>
          <a:ext cx="9144000" cy="1167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b="1" kern="1200" dirty="0" smtClean="0"/>
            <a:t>Процесс снижения уровня смертности, заболеваемости, инвалидности</a:t>
          </a:r>
          <a:endParaRPr lang="ru-RU" sz="3700" b="1" kern="1200" dirty="0"/>
        </a:p>
      </dsp:txBody>
      <dsp:txXfrm>
        <a:off x="0" y="3551579"/>
        <a:ext cx="9144000" cy="11674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DA496E-D104-4E69-8359-0832CF36F50F}">
      <dsp:nvSpPr>
        <dsp:cNvPr id="0" name=""/>
        <dsp:cNvSpPr/>
      </dsp:nvSpPr>
      <dsp:spPr>
        <a:xfrm>
          <a:off x="3067535" y="3756668"/>
          <a:ext cx="2829416" cy="282941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здоровье</a:t>
          </a:r>
          <a:endParaRPr lang="ru-RU" sz="3600" b="1" kern="1200" dirty="0"/>
        </a:p>
      </dsp:txBody>
      <dsp:txXfrm>
        <a:off x="3067535" y="3756668"/>
        <a:ext cx="2829416" cy="2829416"/>
      </dsp:txXfrm>
    </dsp:sp>
    <dsp:sp modelId="{5F729F4F-06AF-4E05-9A5C-D9F3E9124DA9}">
      <dsp:nvSpPr>
        <dsp:cNvPr id="0" name=""/>
        <dsp:cNvSpPr/>
      </dsp:nvSpPr>
      <dsp:spPr>
        <a:xfrm rot="12900000">
          <a:off x="1143675" y="3227696"/>
          <a:ext cx="2277048" cy="806383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0EC8A-4DF3-4AF3-B3AC-ABC3C1D7B12C}">
      <dsp:nvSpPr>
        <dsp:cNvPr id="0" name=""/>
        <dsp:cNvSpPr/>
      </dsp:nvSpPr>
      <dsp:spPr>
        <a:xfrm>
          <a:off x="5601" y="1902679"/>
          <a:ext cx="2687945" cy="215035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духовное</a:t>
          </a:r>
          <a:endParaRPr lang="ru-RU" sz="3600" b="1" kern="1200" dirty="0"/>
        </a:p>
      </dsp:txBody>
      <dsp:txXfrm>
        <a:off x="5601" y="1902679"/>
        <a:ext cx="2687945" cy="2150356"/>
      </dsp:txXfrm>
    </dsp:sp>
    <dsp:sp modelId="{B2C7581C-EFC2-4F54-B115-7E8C069385C1}">
      <dsp:nvSpPr>
        <dsp:cNvPr id="0" name=""/>
        <dsp:cNvSpPr/>
      </dsp:nvSpPr>
      <dsp:spPr>
        <a:xfrm rot="16200000">
          <a:off x="3343719" y="2082425"/>
          <a:ext cx="2277048" cy="806383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131905-8E43-4AFE-A1C9-734FCA2B28C1}">
      <dsp:nvSpPr>
        <dsp:cNvPr id="0" name=""/>
        <dsp:cNvSpPr/>
      </dsp:nvSpPr>
      <dsp:spPr>
        <a:xfrm>
          <a:off x="3138271" y="271915"/>
          <a:ext cx="2687945" cy="215035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социальное</a:t>
          </a:r>
          <a:endParaRPr lang="ru-RU" sz="3600" b="1" kern="1200" dirty="0"/>
        </a:p>
      </dsp:txBody>
      <dsp:txXfrm>
        <a:off x="3138271" y="271915"/>
        <a:ext cx="2687945" cy="2150356"/>
      </dsp:txXfrm>
    </dsp:sp>
    <dsp:sp modelId="{8E80CF3F-3BBE-41CE-8D3C-391638425A8F}">
      <dsp:nvSpPr>
        <dsp:cNvPr id="0" name=""/>
        <dsp:cNvSpPr/>
      </dsp:nvSpPr>
      <dsp:spPr>
        <a:xfrm rot="19500000">
          <a:off x="5543764" y="3227696"/>
          <a:ext cx="2277048" cy="806383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170B2-944A-4239-A7B7-634D589886AE}">
      <dsp:nvSpPr>
        <dsp:cNvPr id="0" name=""/>
        <dsp:cNvSpPr/>
      </dsp:nvSpPr>
      <dsp:spPr>
        <a:xfrm>
          <a:off x="6270940" y="1902679"/>
          <a:ext cx="2687945" cy="215035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физическое</a:t>
          </a:r>
          <a:endParaRPr lang="ru-RU" sz="3600" b="1" kern="1200" dirty="0"/>
        </a:p>
      </dsp:txBody>
      <dsp:txXfrm>
        <a:off x="6270940" y="1902679"/>
        <a:ext cx="2687945" cy="215035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A302437-19FE-4BF0-AB25-5EAB44DE01EB}" type="datetimeFigureOut">
              <a:rPr lang="ru-RU" smtClean="0"/>
              <a:pPr/>
              <a:t>24.10.2019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8C9CCB2-BEAF-4B2F-931A-107FA99A46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86930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Место курса «Экология человека. Культура здоровья» в группе дисциплин естественнонаучного цикла.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229200"/>
            <a:ext cx="7406640" cy="1628800"/>
          </a:xfrm>
        </p:spPr>
        <p:txBody>
          <a:bodyPr/>
          <a:lstStyle/>
          <a:p>
            <a:pPr algn="r"/>
            <a:r>
              <a:rPr lang="ru-RU" b="1" dirty="0" smtClean="0"/>
              <a:t>«Единственная красота, </a:t>
            </a:r>
          </a:p>
          <a:p>
            <a:pPr algn="r"/>
            <a:r>
              <a:rPr lang="ru-RU" b="1" dirty="0" smtClean="0"/>
              <a:t>которую я знаю, - это здоровье».                  </a:t>
            </a:r>
          </a:p>
          <a:p>
            <a:pPr algn="r"/>
            <a:r>
              <a:rPr lang="ru-RU" b="1" dirty="0" smtClean="0"/>
              <a:t>Г. Гейне</a:t>
            </a:r>
            <a:endParaRPr lang="ru-RU" b="1" dirty="0"/>
          </a:p>
        </p:txBody>
      </p:sp>
      <p:pic>
        <p:nvPicPr>
          <p:cNvPr id="25602" name="Picture 2" descr="http://im0-tub-ru.yandex.net/i?id=345838857-3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2232248" cy="16667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5604" name="Picture 4" descr="http://im7-tub-ru.yandex.net/i?id=200985576-1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88640"/>
            <a:ext cx="2232248" cy="16561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5606" name="Picture 6" descr="http://im2-tub-ru.yandex.net/i?id=209094409-70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88640"/>
            <a:ext cx="2304256" cy="16561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0" y="2204864"/>
            <a:ext cx="461665" cy="44644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274320"/>
            <a:ext cx="8460432" cy="11430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Факторы, влияющие на здоровье</a:t>
            </a:r>
            <a:endParaRPr lang="ru-RU" b="1" i="1" dirty="0">
              <a:solidFill>
                <a:schemeClr val="tx1"/>
              </a:solidFill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0" y="1397000"/>
          <a:ext cx="9144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/>
              <a:t>Факторы, отрицательно влияющие на здоровье</a:t>
            </a:r>
            <a:endParaRPr lang="ru-RU" sz="4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3349352"/>
          </a:xfrm>
        </p:spPr>
        <p:txBody>
          <a:bodyPr>
            <a:normAutofit fontScale="92500" lnSpcReduction="2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/>
              <a:t>………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………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………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………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………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………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……..</a:t>
            </a:r>
            <a:endParaRPr lang="ru-RU" dirty="0"/>
          </a:p>
        </p:txBody>
      </p:sp>
      <p:pic>
        <p:nvPicPr>
          <p:cNvPr id="3074" name="Picture 2" descr="http://im4-tub-ru.yandex.net/i?id=345126654-5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085184"/>
            <a:ext cx="2144808" cy="14401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6" name="Picture 4" descr="http://im8-tub-ru.yandex.net/i?id=557580613-01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5085184"/>
            <a:ext cx="2088232" cy="14771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8" name="Picture 6" descr="http://im5-tub-ru.yandex.net/i?id=369902652-60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5085184"/>
            <a:ext cx="2004814" cy="14401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Критерии общественного здоровья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320533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Медико-гигиенические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Заболеваемость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Первичная инвалидность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Показатели физического развития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Показатели психического здоровья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2" name="Picture 4" descr="http://im3-tub-ru.yandex.net/i?id=258346988-4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725144"/>
            <a:ext cx="2526116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http://im6-tub-ru.yandex.net/i?id=373432008-3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797152"/>
            <a:ext cx="2509367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Домашнее задание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5410200"/>
          </a:xfrm>
        </p:spPr>
        <p:txBody>
          <a:bodyPr/>
          <a:lstStyle/>
          <a:p>
            <a:r>
              <a:rPr lang="ru-RU" dirty="0" smtClean="0"/>
              <a:t>Предложите план мероприятий по борьбе за здоровье населения, за увеличение продолжительности жизни. Что должен предпринять каждый из нас для того, чтобы быть здоровым?</a:t>
            </a:r>
          </a:p>
          <a:p>
            <a:r>
              <a:rPr lang="ru-RU" dirty="0" smtClean="0"/>
              <a:t>Стр. учебника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178112" cy="191683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В современном мире в возникновении болезней играют наибольшую роль следующие факторы: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988840"/>
            <a:ext cx="7890080" cy="46805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Гиподинамия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Переедание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Информационное изобилие</a:t>
            </a:r>
          </a:p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Психоэмоциональный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стресс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290" name="Picture 2" descr="http://im2-tub-ru.yandex.net/i?id=437904976-2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363184"/>
            <a:ext cx="2249161" cy="2234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Болезни цивилизации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2053208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Сердечно-сосудистые</a:t>
            </a:r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Онкологические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Аллергические 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Психические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6" name="Picture 2" descr="http://im4-tub-ru.yandex.net/i?id=80824452-5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509120"/>
            <a:ext cx="3096344" cy="1981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Picture 4" descr="http://im4-tub-ru.yandex.net/i?id=290095771-6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509120"/>
            <a:ext cx="3024336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Экология человека (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антропоэкология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5410200"/>
          </a:xfrm>
        </p:spPr>
        <p:txBody>
          <a:bodyPr/>
          <a:lstStyle/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Это комплексная наука, изучающая закономерности взаимодействия человека и окружающей его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космопланетарной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среды.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Р. Парк, Э.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Берджес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1921 г.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://im2-tub-ru.yandex.net/i?id=437097961-0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60848" cy="206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Цель экологии человека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36373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Определить характер и направленность процессов, возникающих в результате воздействия окружающей среды на человеческие общности, и оценить их последствия на жизнедеятельность людей.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18" name="Picture 2" descr="http://im6-tub-ru.yandex.net/i?id=22412296-5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365104"/>
            <a:ext cx="2736304" cy="2006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http://im0-tub-ru.yandex.net/i?id=531995086-3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365104"/>
            <a:ext cx="2835237" cy="2063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933688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Здоровье</a:t>
            </a:r>
            <a:r>
              <a:rPr lang="ru-RU" i="1" dirty="0" smtClean="0"/>
              <a:t> (ВОЗ)  - </a:t>
            </a:r>
            <a:r>
              <a:rPr lang="ru-RU" b="1" i="1" dirty="0" smtClean="0">
                <a:solidFill>
                  <a:srgbClr val="C00000"/>
                </a:solidFill>
              </a:rPr>
              <a:t>это отсутствие болезней, состояние физического и социального благополучия.</a:t>
            </a:r>
            <a:endParaRPr lang="ru-RU" b="1" i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844675"/>
          <a:ext cx="9144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0"/>
          <a:ext cx="896448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848" y="0"/>
            <a:ext cx="8538152" cy="155679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Социальные факторы, влияющие на здоровье: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54102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Отчисление ВНП на здравоохранение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Доступность первичной медико-санитарной помощи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Уровень иммунизации населения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Состояние питания детей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Уровень детской смертности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Средняя продолжительность жизни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Гигиеническая грамотность населения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138</TotalTime>
  <Words>284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Место курса «Экология человека. Культура здоровья» в группе дисциплин естественнонаучного цикла.</vt:lpstr>
      <vt:lpstr>В современном мире в возникновении болезней играют наибольшую роль следующие факторы:</vt:lpstr>
      <vt:lpstr>Болезни цивилизации</vt:lpstr>
      <vt:lpstr>Экология человека (антропоэкология)</vt:lpstr>
      <vt:lpstr>Цель экологии человека</vt:lpstr>
      <vt:lpstr>Слайд 6</vt:lpstr>
      <vt:lpstr>Здоровье (ВОЗ)  - это отсутствие болезней, состояние физического и социального благополучия.</vt:lpstr>
      <vt:lpstr>Слайд 8</vt:lpstr>
      <vt:lpstr>Социальные факторы, влияющие на здоровье:</vt:lpstr>
      <vt:lpstr>Факторы, влияющие на здоровье</vt:lpstr>
      <vt:lpstr>Факторы, отрицательно влияющие на здоровье</vt:lpstr>
      <vt:lpstr>Критерии общественного здоровья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 курса «Экология человека. Культура здоровья» в группе дисциплин естественнонаучного цикла.</dc:title>
  <dc:creator>Ольга</dc:creator>
  <cp:lastModifiedBy>user</cp:lastModifiedBy>
  <cp:revision>26</cp:revision>
  <dcterms:created xsi:type="dcterms:W3CDTF">2012-09-05T15:40:07Z</dcterms:created>
  <dcterms:modified xsi:type="dcterms:W3CDTF">2019-10-23T21:30:54Z</dcterms:modified>
</cp:coreProperties>
</file>