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bin" ContentType="application/vnd.openxmlformats-officedocument.oleObject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  <p:sldMasterId id="2147483836" r:id="rId2"/>
  </p:sldMasterIdLst>
  <p:sldIdLst>
    <p:sldId id="256" r:id="rId3"/>
    <p:sldId id="273" r:id="rId4"/>
    <p:sldId id="272" r:id="rId5"/>
    <p:sldId id="258" r:id="rId6"/>
    <p:sldId id="284" r:id="rId7"/>
    <p:sldId id="259" r:id="rId8"/>
    <p:sldId id="274" r:id="rId9"/>
    <p:sldId id="285" r:id="rId10"/>
    <p:sldId id="275" r:id="rId11"/>
    <p:sldId id="286" r:id="rId12"/>
    <p:sldId id="276" r:id="rId13"/>
    <p:sldId id="277" r:id="rId14"/>
    <p:sldId id="278" r:id="rId15"/>
    <p:sldId id="279" r:id="rId16"/>
    <p:sldId id="280" r:id="rId17"/>
    <p:sldId id="282" r:id="rId18"/>
    <p:sldId id="283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4F5A69-B0E9-4F2A-B86D-1513E8D2716E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1FFE53-08ED-4803-80B9-D7A12B5033BE}">
      <dgm:prSet phldrT="[Текст]"/>
      <dgm:spPr/>
      <dgm:t>
        <a:bodyPr/>
        <a:lstStyle/>
        <a:p>
          <a:r>
            <a:rPr lang="ru-RU" dirty="0" smtClean="0"/>
            <a:t>Вещества</a:t>
          </a:r>
          <a:endParaRPr lang="ru-RU" dirty="0"/>
        </a:p>
      </dgm:t>
    </dgm:pt>
    <dgm:pt modelId="{0FFB9CD3-D746-48D8-8301-CDD965620195}" type="parTrans" cxnId="{7BFEEEFB-573F-4165-AF8E-F881CD960588}">
      <dgm:prSet/>
      <dgm:spPr/>
      <dgm:t>
        <a:bodyPr/>
        <a:lstStyle/>
        <a:p>
          <a:endParaRPr lang="ru-RU"/>
        </a:p>
      </dgm:t>
    </dgm:pt>
    <dgm:pt modelId="{A9855E20-DEEF-4939-A2A4-22D1288ABB59}" type="sibTrans" cxnId="{7BFEEEFB-573F-4165-AF8E-F881CD960588}">
      <dgm:prSet/>
      <dgm:spPr/>
      <dgm:t>
        <a:bodyPr/>
        <a:lstStyle/>
        <a:p>
          <a:endParaRPr lang="ru-RU"/>
        </a:p>
      </dgm:t>
    </dgm:pt>
    <dgm:pt modelId="{941430F5-DCDB-4EA0-9D35-041B3516E103}">
      <dgm:prSet phldrT="[Текст]"/>
      <dgm:spPr/>
      <dgm:t>
        <a:bodyPr/>
        <a:lstStyle/>
        <a:p>
          <a:r>
            <a:rPr lang="ru-RU" dirty="0" smtClean="0"/>
            <a:t>Простые</a:t>
          </a:r>
          <a:endParaRPr lang="ru-RU" dirty="0"/>
        </a:p>
      </dgm:t>
    </dgm:pt>
    <dgm:pt modelId="{2C86F4CF-F0CA-4F53-8F37-23A512D2CEAA}" type="parTrans" cxnId="{7D7A5E30-045D-46A1-B7AD-F8E0CB2DD5A0}">
      <dgm:prSet/>
      <dgm:spPr/>
      <dgm:t>
        <a:bodyPr/>
        <a:lstStyle/>
        <a:p>
          <a:endParaRPr lang="ru-RU"/>
        </a:p>
      </dgm:t>
    </dgm:pt>
    <dgm:pt modelId="{AEFBCC84-0C34-4346-A712-DC9880884EE7}" type="sibTrans" cxnId="{7D7A5E30-045D-46A1-B7AD-F8E0CB2DD5A0}">
      <dgm:prSet/>
      <dgm:spPr/>
      <dgm:t>
        <a:bodyPr/>
        <a:lstStyle/>
        <a:p>
          <a:endParaRPr lang="ru-RU"/>
        </a:p>
      </dgm:t>
    </dgm:pt>
    <dgm:pt modelId="{AEE88956-055D-411B-B595-DA6A0137D832}">
      <dgm:prSet phldrT="[Текст]"/>
      <dgm:spPr/>
      <dgm:t>
        <a:bodyPr/>
        <a:lstStyle/>
        <a:p>
          <a:r>
            <a:rPr lang="ru-RU" dirty="0" smtClean="0"/>
            <a:t>Сложные</a:t>
          </a:r>
          <a:endParaRPr lang="ru-RU" dirty="0"/>
        </a:p>
      </dgm:t>
    </dgm:pt>
    <dgm:pt modelId="{B0D131CF-87B9-4A3F-9371-EA12F212552A}" type="parTrans" cxnId="{9305A3FB-9C4E-4E56-87EA-875CE2EF32A7}">
      <dgm:prSet/>
      <dgm:spPr/>
      <dgm:t>
        <a:bodyPr/>
        <a:lstStyle/>
        <a:p>
          <a:endParaRPr lang="ru-RU"/>
        </a:p>
      </dgm:t>
    </dgm:pt>
    <dgm:pt modelId="{AF77FE24-9B51-423D-B850-75567D9417F8}" type="sibTrans" cxnId="{9305A3FB-9C4E-4E56-87EA-875CE2EF32A7}">
      <dgm:prSet/>
      <dgm:spPr/>
      <dgm:t>
        <a:bodyPr/>
        <a:lstStyle/>
        <a:p>
          <a:endParaRPr lang="ru-RU"/>
        </a:p>
      </dgm:t>
    </dgm:pt>
    <dgm:pt modelId="{09B6D44B-314A-4469-A2A8-4D99365407E0}" type="pres">
      <dgm:prSet presAssocID="{024F5A69-B0E9-4F2A-B86D-1513E8D2716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053A82A-4EA8-4A94-94AA-BDE325533CC0}" type="pres">
      <dgm:prSet presAssocID="{291FFE53-08ED-4803-80B9-D7A12B5033BE}" presName="hierRoot1" presStyleCnt="0"/>
      <dgm:spPr/>
    </dgm:pt>
    <dgm:pt modelId="{01EFBF5F-C75B-4535-8521-7F12BF6C0FD2}" type="pres">
      <dgm:prSet presAssocID="{291FFE53-08ED-4803-80B9-D7A12B5033BE}" presName="composite" presStyleCnt="0"/>
      <dgm:spPr/>
    </dgm:pt>
    <dgm:pt modelId="{9EFCF42F-6C89-47F4-ACEF-6A3D3C968A09}" type="pres">
      <dgm:prSet presAssocID="{291FFE53-08ED-4803-80B9-D7A12B5033BE}" presName="background" presStyleLbl="node0" presStyleIdx="0" presStyleCnt="1"/>
      <dgm:spPr/>
    </dgm:pt>
    <dgm:pt modelId="{9F6813BC-2C1F-4BAB-A714-FE432FD20690}" type="pres">
      <dgm:prSet presAssocID="{291FFE53-08ED-4803-80B9-D7A12B5033B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52ED19-EAA5-4961-B9D5-4793103A1B12}" type="pres">
      <dgm:prSet presAssocID="{291FFE53-08ED-4803-80B9-D7A12B5033BE}" presName="hierChild2" presStyleCnt="0"/>
      <dgm:spPr/>
    </dgm:pt>
    <dgm:pt modelId="{43480A43-F258-487C-BDA1-A23758B17816}" type="pres">
      <dgm:prSet presAssocID="{2C86F4CF-F0CA-4F53-8F37-23A512D2CEA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7FEEC84-4602-4196-A1A7-FF24E0B09254}" type="pres">
      <dgm:prSet presAssocID="{941430F5-DCDB-4EA0-9D35-041B3516E103}" presName="hierRoot2" presStyleCnt="0"/>
      <dgm:spPr/>
    </dgm:pt>
    <dgm:pt modelId="{CB44CC70-8485-45C1-9DF9-C0807D0E58C3}" type="pres">
      <dgm:prSet presAssocID="{941430F5-DCDB-4EA0-9D35-041B3516E103}" presName="composite2" presStyleCnt="0"/>
      <dgm:spPr/>
    </dgm:pt>
    <dgm:pt modelId="{115C50AD-E2D4-4D6E-A5C4-28C50EDE5D45}" type="pres">
      <dgm:prSet presAssocID="{941430F5-DCDB-4EA0-9D35-041B3516E103}" presName="background2" presStyleLbl="node2" presStyleIdx="0" presStyleCnt="2"/>
      <dgm:spPr/>
    </dgm:pt>
    <dgm:pt modelId="{48C27BDC-28A5-425A-9D9C-5819F3F28FA8}" type="pres">
      <dgm:prSet presAssocID="{941430F5-DCDB-4EA0-9D35-041B3516E10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6E119C-69EE-49E2-B85E-C38DFEE624F7}" type="pres">
      <dgm:prSet presAssocID="{941430F5-DCDB-4EA0-9D35-041B3516E103}" presName="hierChild3" presStyleCnt="0"/>
      <dgm:spPr/>
    </dgm:pt>
    <dgm:pt modelId="{FF4ED7E5-4AF1-48DC-B93F-D9CED963CABC}" type="pres">
      <dgm:prSet presAssocID="{B0D131CF-87B9-4A3F-9371-EA12F212552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24FB191-4DD0-481B-BB3D-B8946045EC2A}" type="pres">
      <dgm:prSet presAssocID="{AEE88956-055D-411B-B595-DA6A0137D832}" presName="hierRoot2" presStyleCnt="0"/>
      <dgm:spPr/>
    </dgm:pt>
    <dgm:pt modelId="{BE239C53-9349-495D-8217-06167AEFCEEF}" type="pres">
      <dgm:prSet presAssocID="{AEE88956-055D-411B-B595-DA6A0137D832}" presName="composite2" presStyleCnt="0"/>
      <dgm:spPr/>
    </dgm:pt>
    <dgm:pt modelId="{E7AA78D2-01F1-40D6-9389-CD04AE30E85E}" type="pres">
      <dgm:prSet presAssocID="{AEE88956-055D-411B-B595-DA6A0137D832}" presName="background2" presStyleLbl="node2" presStyleIdx="1" presStyleCnt="2"/>
      <dgm:spPr/>
    </dgm:pt>
    <dgm:pt modelId="{08159961-7250-425F-848E-F04559FD38A6}" type="pres">
      <dgm:prSet presAssocID="{AEE88956-055D-411B-B595-DA6A0137D83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438506-8DDA-4405-8E3B-ABED34EF654B}" type="pres">
      <dgm:prSet presAssocID="{AEE88956-055D-411B-B595-DA6A0137D832}" presName="hierChild3" presStyleCnt="0"/>
      <dgm:spPr/>
    </dgm:pt>
  </dgm:ptLst>
  <dgm:cxnLst>
    <dgm:cxn modelId="{E8175005-B790-499B-B6FE-FA1CA9D2071E}" type="presOf" srcId="{2C86F4CF-F0CA-4F53-8F37-23A512D2CEAA}" destId="{43480A43-F258-487C-BDA1-A23758B17816}" srcOrd="0" destOrd="0" presId="urn:microsoft.com/office/officeart/2005/8/layout/hierarchy1"/>
    <dgm:cxn modelId="{4B2289E3-AF94-4844-AA96-577DADE07748}" type="presOf" srcId="{941430F5-DCDB-4EA0-9D35-041B3516E103}" destId="{48C27BDC-28A5-425A-9D9C-5819F3F28FA8}" srcOrd="0" destOrd="0" presId="urn:microsoft.com/office/officeart/2005/8/layout/hierarchy1"/>
    <dgm:cxn modelId="{F8E84C92-FE32-4973-8DE2-808875D06B11}" type="presOf" srcId="{B0D131CF-87B9-4A3F-9371-EA12F212552A}" destId="{FF4ED7E5-4AF1-48DC-B93F-D9CED963CABC}" srcOrd="0" destOrd="0" presId="urn:microsoft.com/office/officeart/2005/8/layout/hierarchy1"/>
    <dgm:cxn modelId="{9305A3FB-9C4E-4E56-87EA-875CE2EF32A7}" srcId="{291FFE53-08ED-4803-80B9-D7A12B5033BE}" destId="{AEE88956-055D-411B-B595-DA6A0137D832}" srcOrd="1" destOrd="0" parTransId="{B0D131CF-87B9-4A3F-9371-EA12F212552A}" sibTransId="{AF77FE24-9B51-423D-B850-75567D9417F8}"/>
    <dgm:cxn modelId="{7BFEEEFB-573F-4165-AF8E-F881CD960588}" srcId="{024F5A69-B0E9-4F2A-B86D-1513E8D2716E}" destId="{291FFE53-08ED-4803-80B9-D7A12B5033BE}" srcOrd="0" destOrd="0" parTransId="{0FFB9CD3-D746-48D8-8301-CDD965620195}" sibTransId="{A9855E20-DEEF-4939-A2A4-22D1288ABB59}"/>
    <dgm:cxn modelId="{7D7A5E30-045D-46A1-B7AD-F8E0CB2DD5A0}" srcId="{291FFE53-08ED-4803-80B9-D7A12B5033BE}" destId="{941430F5-DCDB-4EA0-9D35-041B3516E103}" srcOrd="0" destOrd="0" parTransId="{2C86F4CF-F0CA-4F53-8F37-23A512D2CEAA}" sibTransId="{AEFBCC84-0C34-4346-A712-DC9880884EE7}"/>
    <dgm:cxn modelId="{14C47873-B4D4-44EC-82CE-CB5F2A3E60FE}" type="presOf" srcId="{024F5A69-B0E9-4F2A-B86D-1513E8D2716E}" destId="{09B6D44B-314A-4469-A2A8-4D99365407E0}" srcOrd="0" destOrd="0" presId="urn:microsoft.com/office/officeart/2005/8/layout/hierarchy1"/>
    <dgm:cxn modelId="{EA57E043-F17A-4C59-8129-BD482BCE2FC3}" type="presOf" srcId="{AEE88956-055D-411B-B595-DA6A0137D832}" destId="{08159961-7250-425F-848E-F04559FD38A6}" srcOrd="0" destOrd="0" presId="urn:microsoft.com/office/officeart/2005/8/layout/hierarchy1"/>
    <dgm:cxn modelId="{4E9F1FE8-54FD-45C4-9FCD-E304EFEE4E09}" type="presOf" srcId="{291FFE53-08ED-4803-80B9-D7A12B5033BE}" destId="{9F6813BC-2C1F-4BAB-A714-FE432FD20690}" srcOrd="0" destOrd="0" presId="urn:microsoft.com/office/officeart/2005/8/layout/hierarchy1"/>
    <dgm:cxn modelId="{4E3E381D-7A13-43BE-86BA-7245873F3845}" type="presParOf" srcId="{09B6D44B-314A-4469-A2A8-4D99365407E0}" destId="{5053A82A-4EA8-4A94-94AA-BDE325533CC0}" srcOrd="0" destOrd="0" presId="urn:microsoft.com/office/officeart/2005/8/layout/hierarchy1"/>
    <dgm:cxn modelId="{41691974-6F56-4509-BC26-178D7445D2F5}" type="presParOf" srcId="{5053A82A-4EA8-4A94-94AA-BDE325533CC0}" destId="{01EFBF5F-C75B-4535-8521-7F12BF6C0FD2}" srcOrd="0" destOrd="0" presId="urn:microsoft.com/office/officeart/2005/8/layout/hierarchy1"/>
    <dgm:cxn modelId="{EABEAD80-FC90-4599-9090-BE0E02DABF17}" type="presParOf" srcId="{01EFBF5F-C75B-4535-8521-7F12BF6C0FD2}" destId="{9EFCF42F-6C89-47F4-ACEF-6A3D3C968A09}" srcOrd="0" destOrd="0" presId="urn:microsoft.com/office/officeart/2005/8/layout/hierarchy1"/>
    <dgm:cxn modelId="{2714D277-1A26-4FCD-8EA3-D867CFB99D16}" type="presParOf" srcId="{01EFBF5F-C75B-4535-8521-7F12BF6C0FD2}" destId="{9F6813BC-2C1F-4BAB-A714-FE432FD20690}" srcOrd="1" destOrd="0" presId="urn:microsoft.com/office/officeart/2005/8/layout/hierarchy1"/>
    <dgm:cxn modelId="{2E681D3B-E0DC-4007-BDFE-0641EF8786D0}" type="presParOf" srcId="{5053A82A-4EA8-4A94-94AA-BDE325533CC0}" destId="{EA52ED19-EAA5-4961-B9D5-4793103A1B12}" srcOrd="1" destOrd="0" presId="urn:microsoft.com/office/officeart/2005/8/layout/hierarchy1"/>
    <dgm:cxn modelId="{71CBD3EB-73A3-4351-9B7C-A480F8C8501C}" type="presParOf" srcId="{EA52ED19-EAA5-4961-B9D5-4793103A1B12}" destId="{43480A43-F258-487C-BDA1-A23758B17816}" srcOrd="0" destOrd="0" presId="urn:microsoft.com/office/officeart/2005/8/layout/hierarchy1"/>
    <dgm:cxn modelId="{CCBAA503-E00A-4412-ADFC-6E39F0299EAA}" type="presParOf" srcId="{EA52ED19-EAA5-4961-B9D5-4793103A1B12}" destId="{F7FEEC84-4602-4196-A1A7-FF24E0B09254}" srcOrd="1" destOrd="0" presId="urn:microsoft.com/office/officeart/2005/8/layout/hierarchy1"/>
    <dgm:cxn modelId="{C4B3C261-04EC-46D3-B5F5-1759B2F9E3CC}" type="presParOf" srcId="{F7FEEC84-4602-4196-A1A7-FF24E0B09254}" destId="{CB44CC70-8485-45C1-9DF9-C0807D0E58C3}" srcOrd="0" destOrd="0" presId="urn:microsoft.com/office/officeart/2005/8/layout/hierarchy1"/>
    <dgm:cxn modelId="{A5662E47-D530-4709-83F1-8BC74D4EE4B5}" type="presParOf" srcId="{CB44CC70-8485-45C1-9DF9-C0807D0E58C3}" destId="{115C50AD-E2D4-4D6E-A5C4-28C50EDE5D45}" srcOrd="0" destOrd="0" presId="urn:microsoft.com/office/officeart/2005/8/layout/hierarchy1"/>
    <dgm:cxn modelId="{46B3CE95-2858-4996-A8B1-9D7E40F1E0E3}" type="presParOf" srcId="{CB44CC70-8485-45C1-9DF9-C0807D0E58C3}" destId="{48C27BDC-28A5-425A-9D9C-5819F3F28FA8}" srcOrd="1" destOrd="0" presId="urn:microsoft.com/office/officeart/2005/8/layout/hierarchy1"/>
    <dgm:cxn modelId="{DD92FB9F-E270-4BDA-BEF5-0779562729A7}" type="presParOf" srcId="{F7FEEC84-4602-4196-A1A7-FF24E0B09254}" destId="{EC6E119C-69EE-49E2-B85E-C38DFEE624F7}" srcOrd="1" destOrd="0" presId="urn:microsoft.com/office/officeart/2005/8/layout/hierarchy1"/>
    <dgm:cxn modelId="{8FFC94E5-EC8F-481E-8840-F4A282654AE9}" type="presParOf" srcId="{EA52ED19-EAA5-4961-B9D5-4793103A1B12}" destId="{FF4ED7E5-4AF1-48DC-B93F-D9CED963CABC}" srcOrd="2" destOrd="0" presId="urn:microsoft.com/office/officeart/2005/8/layout/hierarchy1"/>
    <dgm:cxn modelId="{E2F60561-9324-4C75-B36B-E385381A203B}" type="presParOf" srcId="{EA52ED19-EAA5-4961-B9D5-4793103A1B12}" destId="{D24FB191-4DD0-481B-BB3D-B8946045EC2A}" srcOrd="3" destOrd="0" presId="urn:microsoft.com/office/officeart/2005/8/layout/hierarchy1"/>
    <dgm:cxn modelId="{F0C07123-E69A-4B71-B9A3-D16BB4AFEC5E}" type="presParOf" srcId="{D24FB191-4DD0-481B-BB3D-B8946045EC2A}" destId="{BE239C53-9349-495D-8217-06167AEFCEEF}" srcOrd="0" destOrd="0" presId="urn:microsoft.com/office/officeart/2005/8/layout/hierarchy1"/>
    <dgm:cxn modelId="{08CC6561-1DF8-41F7-A504-3467BD8E8825}" type="presParOf" srcId="{BE239C53-9349-495D-8217-06167AEFCEEF}" destId="{E7AA78D2-01F1-40D6-9389-CD04AE30E85E}" srcOrd="0" destOrd="0" presId="urn:microsoft.com/office/officeart/2005/8/layout/hierarchy1"/>
    <dgm:cxn modelId="{4D94BD23-7F57-4441-912E-0B291069C84A}" type="presParOf" srcId="{BE239C53-9349-495D-8217-06167AEFCEEF}" destId="{08159961-7250-425F-848E-F04559FD38A6}" srcOrd="1" destOrd="0" presId="urn:microsoft.com/office/officeart/2005/8/layout/hierarchy1"/>
    <dgm:cxn modelId="{1B6D87FD-3BB3-4BEA-A995-FC65811CB54B}" type="presParOf" srcId="{D24FB191-4DD0-481B-BB3D-B8946045EC2A}" destId="{D6438506-8DDA-4405-8E3B-ABED34EF654B}" srcOrd="1" destOrd="0" presId="urn:microsoft.com/office/officeart/2005/8/layout/hierarchy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B6F78BC-A356-4B2D-B701-D77C9892C7A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83E62E34-7525-4441-81E1-164FC33AE1E2}">
      <dgm:prSet phldrT="[Текст]" custT="1"/>
      <dgm:spPr/>
      <dgm:t>
        <a:bodyPr/>
        <a:lstStyle/>
        <a:p>
          <a:r>
            <a:rPr lang="en-US" sz="2800" b="1" dirty="0" smtClean="0"/>
            <a:t>P</a:t>
          </a:r>
          <a:endParaRPr lang="ru-RU" sz="2800" b="1" dirty="0"/>
        </a:p>
      </dgm:t>
    </dgm:pt>
    <dgm:pt modelId="{3CA71760-3B08-4B34-9C2D-3327E9F42383}" type="parTrans" cxnId="{51E75D73-040F-45B6-BDA0-8E8A8357ACAC}">
      <dgm:prSet/>
      <dgm:spPr/>
      <dgm:t>
        <a:bodyPr/>
        <a:lstStyle/>
        <a:p>
          <a:endParaRPr lang="ru-RU"/>
        </a:p>
      </dgm:t>
    </dgm:pt>
    <dgm:pt modelId="{72A22FEC-9540-4704-99B4-7E84FE284B31}" type="sibTrans" cxnId="{51E75D73-040F-45B6-BDA0-8E8A8357ACAC}">
      <dgm:prSet/>
      <dgm:spPr/>
      <dgm:t>
        <a:bodyPr/>
        <a:lstStyle/>
        <a:p>
          <a:endParaRPr lang="ru-RU"/>
        </a:p>
      </dgm:t>
    </dgm:pt>
    <dgm:pt modelId="{5556AB42-7102-4885-8F8B-A8C32E88EA19}">
      <dgm:prSet phldrT="[Текст]" custT="1"/>
      <dgm:spPr/>
      <dgm:t>
        <a:bodyPr/>
        <a:lstStyle/>
        <a:p>
          <a:r>
            <a:rPr lang="en-US" sz="2800" b="1" dirty="0" smtClean="0"/>
            <a:t>P</a:t>
          </a:r>
          <a:r>
            <a:rPr lang="en-US" sz="2800" b="1" baseline="-25000" dirty="0" smtClean="0"/>
            <a:t>2</a:t>
          </a:r>
          <a:r>
            <a:rPr lang="en-US" sz="2800" b="1" dirty="0" smtClean="0"/>
            <a:t>O</a:t>
          </a:r>
          <a:r>
            <a:rPr lang="en-US" sz="2800" b="1" baseline="-25000" dirty="0" smtClean="0"/>
            <a:t>5</a:t>
          </a:r>
          <a:endParaRPr lang="ru-RU" sz="2800" b="1" baseline="-25000" dirty="0"/>
        </a:p>
      </dgm:t>
    </dgm:pt>
    <dgm:pt modelId="{9CF54C9E-24F1-42DA-84EC-1FD592AACB96}" type="parTrans" cxnId="{5CDB2751-16BF-4045-B57B-4FDBB4BFD059}">
      <dgm:prSet/>
      <dgm:spPr/>
      <dgm:t>
        <a:bodyPr/>
        <a:lstStyle/>
        <a:p>
          <a:endParaRPr lang="ru-RU"/>
        </a:p>
      </dgm:t>
    </dgm:pt>
    <dgm:pt modelId="{D3387C8A-D69B-43E5-96B4-A160AB60975B}" type="sibTrans" cxnId="{5CDB2751-16BF-4045-B57B-4FDBB4BFD059}">
      <dgm:prSet/>
      <dgm:spPr/>
      <dgm:t>
        <a:bodyPr/>
        <a:lstStyle/>
        <a:p>
          <a:endParaRPr lang="ru-RU"/>
        </a:p>
      </dgm:t>
    </dgm:pt>
    <dgm:pt modelId="{4D1DEEF5-61F3-48A5-B1A2-97C9E9AD1F48}">
      <dgm:prSet phldrT="[Текст]" custT="1"/>
      <dgm:spPr/>
      <dgm:t>
        <a:bodyPr/>
        <a:lstStyle/>
        <a:p>
          <a:r>
            <a:rPr lang="en-US" sz="2800" b="1" dirty="0" smtClean="0"/>
            <a:t>H</a:t>
          </a:r>
          <a:r>
            <a:rPr lang="en-US" sz="2800" b="1" baseline="-25000" dirty="0" smtClean="0"/>
            <a:t>3</a:t>
          </a:r>
          <a:r>
            <a:rPr lang="en-US" sz="2800" b="1" dirty="0" smtClean="0"/>
            <a:t>PO</a:t>
          </a:r>
          <a:r>
            <a:rPr lang="en-US" sz="2800" b="1" baseline="-25000" dirty="0" smtClean="0"/>
            <a:t>4</a:t>
          </a:r>
          <a:endParaRPr lang="ru-RU" sz="2800" b="1" baseline="-25000" dirty="0"/>
        </a:p>
      </dgm:t>
    </dgm:pt>
    <dgm:pt modelId="{D353943A-B2BD-47BD-A341-B396B0D180A6}" type="parTrans" cxnId="{843CC77A-25F3-4B76-B9BD-EAE4A71FC7D6}">
      <dgm:prSet/>
      <dgm:spPr/>
      <dgm:t>
        <a:bodyPr/>
        <a:lstStyle/>
        <a:p>
          <a:endParaRPr lang="ru-RU"/>
        </a:p>
      </dgm:t>
    </dgm:pt>
    <dgm:pt modelId="{F2BA634D-0A9D-4C64-97CA-F8BF8F65EE66}" type="sibTrans" cxnId="{843CC77A-25F3-4B76-B9BD-EAE4A71FC7D6}">
      <dgm:prSet/>
      <dgm:spPr/>
      <dgm:t>
        <a:bodyPr/>
        <a:lstStyle/>
        <a:p>
          <a:endParaRPr lang="ru-RU"/>
        </a:p>
      </dgm:t>
    </dgm:pt>
    <dgm:pt modelId="{9BF15408-D3AC-4C49-8771-95ECA59E1678}">
      <dgm:prSet custT="1"/>
      <dgm:spPr/>
      <dgm:t>
        <a:bodyPr/>
        <a:lstStyle/>
        <a:p>
          <a:r>
            <a:rPr lang="en-US" sz="2800" b="1" dirty="0" smtClean="0"/>
            <a:t>K</a:t>
          </a:r>
          <a:r>
            <a:rPr lang="en-US" sz="2800" b="1" baseline="-25000" dirty="0" smtClean="0"/>
            <a:t>3</a:t>
          </a:r>
          <a:r>
            <a:rPr lang="en-US" sz="2800" b="1" dirty="0" smtClean="0"/>
            <a:t>PO</a:t>
          </a:r>
          <a:r>
            <a:rPr lang="en-US" sz="2800" b="1" baseline="-25000" dirty="0" smtClean="0"/>
            <a:t>4</a:t>
          </a:r>
          <a:endParaRPr lang="ru-RU" sz="2400" b="1" baseline="-25000" dirty="0"/>
        </a:p>
      </dgm:t>
    </dgm:pt>
    <dgm:pt modelId="{8236B45C-1BE9-4774-BD75-326B53EB9F44}" type="parTrans" cxnId="{82102A14-0420-49CB-8929-96ABEBA837D7}">
      <dgm:prSet/>
      <dgm:spPr/>
      <dgm:t>
        <a:bodyPr/>
        <a:lstStyle/>
        <a:p>
          <a:endParaRPr lang="ru-RU"/>
        </a:p>
      </dgm:t>
    </dgm:pt>
    <dgm:pt modelId="{3176A858-8F03-4869-BF09-BF026407F31A}" type="sibTrans" cxnId="{82102A14-0420-49CB-8929-96ABEBA837D7}">
      <dgm:prSet/>
      <dgm:spPr/>
      <dgm:t>
        <a:bodyPr/>
        <a:lstStyle/>
        <a:p>
          <a:endParaRPr lang="ru-RU"/>
        </a:p>
      </dgm:t>
    </dgm:pt>
    <dgm:pt modelId="{FBB8F121-A4E8-49CA-A052-78E9855C8E73}" type="pres">
      <dgm:prSet presAssocID="{FB6F78BC-A356-4B2D-B701-D77C9892C7AA}" presName="Name0" presStyleCnt="0">
        <dgm:presLayoutVars>
          <dgm:dir/>
          <dgm:resizeHandles val="exact"/>
        </dgm:presLayoutVars>
      </dgm:prSet>
      <dgm:spPr/>
    </dgm:pt>
    <dgm:pt modelId="{1A8A098F-48DF-48BB-B6BB-8D2E7B450A37}" type="pres">
      <dgm:prSet presAssocID="{83E62E34-7525-4441-81E1-164FC33AE1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6FB8C-5E03-42C2-A715-414524DF6E12}" type="pres">
      <dgm:prSet presAssocID="{72A22FEC-9540-4704-99B4-7E84FE284B3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FB8B580-0D25-4D08-869C-CB842533C2B7}" type="pres">
      <dgm:prSet presAssocID="{72A22FEC-9540-4704-99B4-7E84FE284B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564B2A-C59C-4060-B827-0C53EBC7B9A6}" type="pres">
      <dgm:prSet presAssocID="{5556AB42-7102-4885-8F8B-A8C32E88EA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7837-AB08-44AC-8467-99598CFA6377}" type="pres">
      <dgm:prSet presAssocID="{D3387C8A-D69B-43E5-96B4-A160AB60975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57B9BD0-763D-4644-995D-02DD66D51BE2}" type="pres">
      <dgm:prSet presAssocID="{D3387C8A-D69B-43E5-96B4-A160AB6097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B61D9C0-FD2D-426A-A485-3B9F6BC7D191}" type="pres">
      <dgm:prSet presAssocID="{4D1DEEF5-61F3-48A5-B1A2-97C9E9AD1F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1609E-B17C-4513-87B8-E982E88E6CCD}" type="pres">
      <dgm:prSet presAssocID="{F2BA634D-0A9D-4C64-97CA-F8BF8F65EE6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289C6AD-51D4-4DA4-9E1A-A72CE772FC1C}" type="pres">
      <dgm:prSet presAssocID="{F2BA634D-0A9D-4C64-97CA-F8BF8F65EE6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BB2B0D7-A2F6-412D-8E06-E3C9039C8DE5}" type="pres">
      <dgm:prSet presAssocID="{9BF15408-D3AC-4C49-8771-95ECA59E16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11997C-3DB2-4EB8-84CE-4F926C91DDE9}" type="presOf" srcId="{D3387C8A-D69B-43E5-96B4-A160AB60975B}" destId="{42E77837-AB08-44AC-8467-99598CFA6377}" srcOrd="0" destOrd="0" presId="urn:microsoft.com/office/officeart/2005/8/layout/process1"/>
    <dgm:cxn modelId="{42850E57-DA32-49F9-92DE-464BA6C7993D}" type="presOf" srcId="{F2BA634D-0A9D-4C64-97CA-F8BF8F65EE66}" destId="{4B01609E-B17C-4513-87B8-E982E88E6CCD}" srcOrd="0" destOrd="0" presId="urn:microsoft.com/office/officeart/2005/8/layout/process1"/>
    <dgm:cxn modelId="{14961FCE-056F-4073-AA93-B13FC504EAB3}" type="presOf" srcId="{72A22FEC-9540-4704-99B4-7E84FE284B31}" destId="{EFB8B580-0D25-4D08-869C-CB842533C2B7}" srcOrd="1" destOrd="0" presId="urn:microsoft.com/office/officeart/2005/8/layout/process1"/>
    <dgm:cxn modelId="{82102A14-0420-49CB-8929-96ABEBA837D7}" srcId="{FB6F78BC-A356-4B2D-B701-D77C9892C7AA}" destId="{9BF15408-D3AC-4C49-8771-95ECA59E1678}" srcOrd="3" destOrd="0" parTransId="{8236B45C-1BE9-4774-BD75-326B53EB9F44}" sibTransId="{3176A858-8F03-4869-BF09-BF026407F31A}"/>
    <dgm:cxn modelId="{0953FADC-0C5A-4119-A80A-0FF6E02D80F6}" type="presOf" srcId="{F2BA634D-0A9D-4C64-97CA-F8BF8F65EE66}" destId="{6289C6AD-51D4-4DA4-9E1A-A72CE772FC1C}" srcOrd="1" destOrd="0" presId="urn:microsoft.com/office/officeart/2005/8/layout/process1"/>
    <dgm:cxn modelId="{5CDB2751-16BF-4045-B57B-4FDBB4BFD059}" srcId="{FB6F78BC-A356-4B2D-B701-D77C9892C7AA}" destId="{5556AB42-7102-4885-8F8B-A8C32E88EA19}" srcOrd="1" destOrd="0" parTransId="{9CF54C9E-24F1-42DA-84EC-1FD592AACB96}" sibTransId="{D3387C8A-D69B-43E5-96B4-A160AB60975B}"/>
    <dgm:cxn modelId="{555E5414-617D-4C58-A8AF-B907BAB88FF2}" type="presOf" srcId="{5556AB42-7102-4885-8F8B-A8C32E88EA19}" destId="{14564B2A-C59C-4060-B827-0C53EBC7B9A6}" srcOrd="0" destOrd="0" presId="urn:microsoft.com/office/officeart/2005/8/layout/process1"/>
    <dgm:cxn modelId="{0E650935-91DE-47EE-9998-314FF046CB0A}" type="presOf" srcId="{D3387C8A-D69B-43E5-96B4-A160AB60975B}" destId="{657B9BD0-763D-4644-995D-02DD66D51BE2}" srcOrd="1" destOrd="0" presId="urn:microsoft.com/office/officeart/2005/8/layout/process1"/>
    <dgm:cxn modelId="{D18014C2-77A2-4320-9A30-0470243BED58}" type="presOf" srcId="{FB6F78BC-A356-4B2D-B701-D77C9892C7AA}" destId="{FBB8F121-A4E8-49CA-A052-78E9855C8E73}" srcOrd="0" destOrd="0" presId="urn:microsoft.com/office/officeart/2005/8/layout/process1"/>
    <dgm:cxn modelId="{F984F01D-4C49-450D-846D-F52DD07F2DDD}" type="presOf" srcId="{83E62E34-7525-4441-81E1-164FC33AE1E2}" destId="{1A8A098F-48DF-48BB-B6BB-8D2E7B450A37}" srcOrd="0" destOrd="0" presId="urn:microsoft.com/office/officeart/2005/8/layout/process1"/>
    <dgm:cxn modelId="{D97E4C69-38F0-4F83-AEAB-2FE09AE4CC98}" type="presOf" srcId="{4D1DEEF5-61F3-48A5-B1A2-97C9E9AD1F48}" destId="{0B61D9C0-FD2D-426A-A485-3B9F6BC7D191}" srcOrd="0" destOrd="0" presId="urn:microsoft.com/office/officeart/2005/8/layout/process1"/>
    <dgm:cxn modelId="{A3B638C8-7D48-4659-9CD5-735C8C1E4657}" type="presOf" srcId="{72A22FEC-9540-4704-99B4-7E84FE284B31}" destId="{FAB6FB8C-5E03-42C2-A715-414524DF6E12}" srcOrd="0" destOrd="0" presId="urn:microsoft.com/office/officeart/2005/8/layout/process1"/>
    <dgm:cxn modelId="{51E75D73-040F-45B6-BDA0-8E8A8357ACAC}" srcId="{FB6F78BC-A356-4B2D-B701-D77C9892C7AA}" destId="{83E62E34-7525-4441-81E1-164FC33AE1E2}" srcOrd="0" destOrd="0" parTransId="{3CA71760-3B08-4B34-9C2D-3327E9F42383}" sibTransId="{72A22FEC-9540-4704-99B4-7E84FE284B31}"/>
    <dgm:cxn modelId="{48B0E800-8015-46EC-918C-EF3CD9AEB428}" type="presOf" srcId="{9BF15408-D3AC-4C49-8771-95ECA59E1678}" destId="{7BB2B0D7-A2F6-412D-8E06-E3C9039C8DE5}" srcOrd="0" destOrd="0" presId="urn:microsoft.com/office/officeart/2005/8/layout/process1"/>
    <dgm:cxn modelId="{843CC77A-25F3-4B76-B9BD-EAE4A71FC7D6}" srcId="{FB6F78BC-A356-4B2D-B701-D77C9892C7AA}" destId="{4D1DEEF5-61F3-48A5-B1A2-97C9E9AD1F48}" srcOrd="2" destOrd="0" parTransId="{D353943A-B2BD-47BD-A341-B396B0D180A6}" sibTransId="{F2BA634D-0A9D-4C64-97CA-F8BF8F65EE66}"/>
    <dgm:cxn modelId="{D7B1AD8B-29E3-410C-80B5-4EE0B0B90618}" type="presParOf" srcId="{FBB8F121-A4E8-49CA-A052-78E9855C8E73}" destId="{1A8A098F-48DF-48BB-B6BB-8D2E7B450A37}" srcOrd="0" destOrd="0" presId="urn:microsoft.com/office/officeart/2005/8/layout/process1"/>
    <dgm:cxn modelId="{84CF2662-5164-4124-9F32-F140E708BE3F}" type="presParOf" srcId="{FBB8F121-A4E8-49CA-A052-78E9855C8E73}" destId="{FAB6FB8C-5E03-42C2-A715-414524DF6E12}" srcOrd="1" destOrd="0" presId="urn:microsoft.com/office/officeart/2005/8/layout/process1"/>
    <dgm:cxn modelId="{FBFBA665-DD36-4EAD-8DD3-0AF716E12711}" type="presParOf" srcId="{FAB6FB8C-5E03-42C2-A715-414524DF6E12}" destId="{EFB8B580-0D25-4D08-869C-CB842533C2B7}" srcOrd="0" destOrd="0" presId="urn:microsoft.com/office/officeart/2005/8/layout/process1"/>
    <dgm:cxn modelId="{91E613F7-B221-4B2C-8349-F59B879D1CA0}" type="presParOf" srcId="{FBB8F121-A4E8-49CA-A052-78E9855C8E73}" destId="{14564B2A-C59C-4060-B827-0C53EBC7B9A6}" srcOrd="2" destOrd="0" presId="urn:microsoft.com/office/officeart/2005/8/layout/process1"/>
    <dgm:cxn modelId="{B5FF53A1-63BE-4886-8039-78F152C2A981}" type="presParOf" srcId="{FBB8F121-A4E8-49CA-A052-78E9855C8E73}" destId="{42E77837-AB08-44AC-8467-99598CFA6377}" srcOrd="3" destOrd="0" presId="urn:microsoft.com/office/officeart/2005/8/layout/process1"/>
    <dgm:cxn modelId="{2AA3E011-0DFD-49FF-94D1-1CEC12836D75}" type="presParOf" srcId="{42E77837-AB08-44AC-8467-99598CFA6377}" destId="{657B9BD0-763D-4644-995D-02DD66D51BE2}" srcOrd="0" destOrd="0" presId="urn:microsoft.com/office/officeart/2005/8/layout/process1"/>
    <dgm:cxn modelId="{00C5045E-4EB4-431C-949C-5604288407CA}" type="presParOf" srcId="{FBB8F121-A4E8-49CA-A052-78E9855C8E73}" destId="{0B61D9C0-FD2D-426A-A485-3B9F6BC7D191}" srcOrd="4" destOrd="0" presId="urn:microsoft.com/office/officeart/2005/8/layout/process1"/>
    <dgm:cxn modelId="{C01D68DC-2AE1-4715-A740-309E9177D1BA}" type="presParOf" srcId="{FBB8F121-A4E8-49CA-A052-78E9855C8E73}" destId="{4B01609E-B17C-4513-87B8-E982E88E6CCD}" srcOrd="5" destOrd="0" presId="urn:microsoft.com/office/officeart/2005/8/layout/process1"/>
    <dgm:cxn modelId="{4E610210-3176-4B4D-9301-F7322F28439C}" type="presParOf" srcId="{4B01609E-B17C-4513-87B8-E982E88E6CCD}" destId="{6289C6AD-51D4-4DA4-9E1A-A72CE772FC1C}" srcOrd="0" destOrd="0" presId="urn:microsoft.com/office/officeart/2005/8/layout/process1"/>
    <dgm:cxn modelId="{533F40A3-F2F1-46B4-8AF5-D1FE44367B91}" type="presParOf" srcId="{FBB8F121-A4E8-49CA-A052-78E9855C8E73}" destId="{7BB2B0D7-A2F6-412D-8E06-E3C9039C8DE5}" srcOrd="6" destOrd="0" presId="urn:microsoft.com/office/officeart/2005/8/layout/process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D14AC5BA-7B96-4B77-BDB4-F24101C65B31}">
      <dgm:prSet phldrT="[Текст]" custT="1"/>
      <dgm:spPr/>
      <dgm:t>
        <a:bodyPr/>
        <a:lstStyle/>
        <a:p>
          <a:r>
            <a:rPr lang="ru-RU" sz="2800" b="1" dirty="0" smtClean="0"/>
            <a:t>Металл</a:t>
          </a:r>
          <a:endParaRPr lang="ru-RU" sz="2800" b="1" dirty="0"/>
        </a:p>
      </dgm:t>
    </dgm:pt>
    <dgm:pt modelId="{57236441-8EC7-43B1-BBCD-4DF0773FD2E6}" type="parTrans" cxnId="{83FBEE1F-7242-4706-B917-2EB926291F74}">
      <dgm:prSet/>
      <dgm:spPr/>
      <dgm:t>
        <a:bodyPr/>
        <a:lstStyle/>
        <a:p>
          <a:endParaRPr lang="ru-RU"/>
        </a:p>
      </dgm:t>
    </dgm:pt>
    <dgm:pt modelId="{13BF3992-C006-4FBC-B763-17D50EC15BE3}" type="sibTrans" cxnId="{83FBEE1F-7242-4706-B917-2EB926291F74}">
      <dgm:prSet/>
      <dgm:spPr/>
      <dgm:t>
        <a:bodyPr/>
        <a:lstStyle/>
        <a:p>
          <a:endParaRPr lang="ru-RU"/>
        </a:p>
      </dgm:t>
    </dgm:pt>
    <dgm:pt modelId="{E8A66F2A-89FC-4C43-83F5-700FF85C8EA2}">
      <dgm:prSet phldrT="[Текст]" custT="1"/>
      <dgm:spPr/>
      <dgm:t>
        <a:bodyPr/>
        <a:lstStyle/>
        <a:p>
          <a:r>
            <a:rPr lang="ru-RU" sz="2400" b="1" dirty="0" smtClean="0"/>
            <a:t>Основный оксид</a:t>
          </a:r>
          <a:endParaRPr lang="ru-RU" sz="24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400" b="1" dirty="0" smtClean="0"/>
            <a:t>Щелочь</a:t>
          </a:r>
          <a:endParaRPr lang="ru-RU" sz="24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3279116C-FF25-4E0E-91A0-C89F47B575A3}">
      <dgm:prSet custT="1"/>
      <dgm:spPr/>
      <dgm:t>
        <a:bodyPr/>
        <a:lstStyle/>
        <a:p>
          <a:r>
            <a:rPr lang="ru-RU" sz="2800" b="1" dirty="0" smtClean="0"/>
            <a:t>Соль</a:t>
          </a:r>
          <a:endParaRPr lang="ru-RU" sz="2800" b="1" dirty="0"/>
        </a:p>
      </dgm:t>
    </dgm:pt>
    <dgm:pt modelId="{92A5F82C-87A7-4803-A60B-9CBFA6A8D73C}" type="parTrans" cxnId="{7E3FF6F5-6037-4B9D-8410-9CAFF2C02354}">
      <dgm:prSet/>
      <dgm:spPr/>
      <dgm:t>
        <a:bodyPr/>
        <a:lstStyle/>
        <a:p>
          <a:endParaRPr lang="ru-RU"/>
        </a:p>
      </dgm:t>
    </dgm:pt>
    <dgm:pt modelId="{C4D44E3E-E5D8-4086-B7B4-3D15BEB6DF07}" type="sibTrans" cxnId="{7E3FF6F5-6037-4B9D-8410-9CAFF2C02354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BA3357C1-4543-4205-B65E-C4C3F5CB447D}" type="pres">
      <dgm:prSet presAssocID="{D14AC5BA-7B96-4B77-BDB4-F24101C65B31}" presName="node" presStyleLbl="node1" presStyleIdx="0" presStyleCnt="4" custLinFactNeighborX="28097" custLinFactNeighborY="-66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7DFC0-6130-4FB7-BA6B-35C814B4B05E}" type="pres">
      <dgm:prSet presAssocID="{13BF3992-C006-4FBC-B763-17D50EC15BE3}" presName="sibTrans" presStyleLbl="sibTrans2D1" presStyleIdx="0" presStyleCnt="3" custAng="0" custScaleX="147838" custScaleY="112718" custLinFactNeighborX="3282" custLinFactNeighborY="-747"/>
      <dgm:spPr/>
      <dgm:t>
        <a:bodyPr/>
        <a:lstStyle/>
        <a:p>
          <a:endParaRPr lang="ru-RU"/>
        </a:p>
      </dgm:t>
    </dgm:pt>
    <dgm:pt modelId="{56CB6D14-0C09-48CB-8220-30D5F3A7F99E}" type="pres">
      <dgm:prSet presAssocID="{13BF3992-C006-4FBC-B763-17D50EC15B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8D6384-FC0A-47D4-94C4-30245A4A80EA}" type="pres">
      <dgm:prSet presAssocID="{E8A66F2A-89FC-4C43-83F5-700FF85C8EA2}" presName="node" presStyleLbl="node1" presStyleIdx="1" presStyleCnt="4" custScaleX="110393" custLinFactX="25474" custLinFactNeighborX="100000" custLinFactNeighborY="-66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1" presStyleCnt="3" custScaleX="134362" custScaleY="111224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2" presStyleCnt="4" custScaleX="116307" custLinFactX="81274" custLinFactNeighborX="100000" custLinFactNeighborY="-63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A39F9-4F5F-4B0F-AD89-89955BF2FC6B}" type="pres">
      <dgm:prSet presAssocID="{0BF91C0C-8D4B-48B3-A5E1-FDC13124E0D8}" presName="sibTrans" presStyleLbl="sibTrans2D1" presStyleIdx="2" presStyleCnt="3" custAng="139662" custScaleX="129575"/>
      <dgm:spPr/>
      <dgm:t>
        <a:bodyPr/>
        <a:lstStyle/>
        <a:p>
          <a:endParaRPr lang="ru-RU"/>
        </a:p>
      </dgm:t>
    </dgm:pt>
    <dgm:pt modelId="{01936BD9-2FB6-4D5C-8A89-CC42146C02C9}" type="pres">
      <dgm:prSet presAssocID="{0BF91C0C-8D4B-48B3-A5E1-FDC13124E0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791729A-6094-403B-A118-98505ADDE7F6}" type="pres">
      <dgm:prSet presAssocID="{3279116C-FF25-4E0E-91A0-C89F47B575A3}" presName="node" presStyleLbl="node1" presStyleIdx="3" presStyleCnt="4" custLinFactX="-294" custLinFactY="4114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52917D-DBB3-405D-BB42-4697D70E60EA}" type="presOf" srcId="{0BF91C0C-8D4B-48B3-A5E1-FDC13124E0D8}" destId="{2B6A39F9-4F5F-4B0F-AD89-89955BF2FC6B}" srcOrd="0" destOrd="0" presId="urn:microsoft.com/office/officeart/2005/8/layout/process1"/>
    <dgm:cxn modelId="{3BED49AF-3A81-4453-BCF0-15E7C717DAE8}" type="presOf" srcId="{0BF91C0C-8D4B-48B3-A5E1-FDC13124E0D8}" destId="{01936BD9-2FB6-4D5C-8A89-CC42146C02C9}" srcOrd="1" destOrd="0" presId="urn:microsoft.com/office/officeart/2005/8/layout/process1"/>
    <dgm:cxn modelId="{7E3FF6F5-6037-4B9D-8410-9CAFF2C02354}" srcId="{6D4E23EF-4718-437D-9445-F2E399E6897A}" destId="{3279116C-FF25-4E0E-91A0-C89F47B575A3}" srcOrd="3" destOrd="0" parTransId="{92A5F82C-87A7-4803-A60B-9CBFA6A8D73C}" sibTransId="{C4D44E3E-E5D8-4086-B7B4-3D15BEB6DF07}"/>
    <dgm:cxn modelId="{83FBEE1F-7242-4706-B917-2EB926291F74}" srcId="{6D4E23EF-4718-437D-9445-F2E399E6897A}" destId="{D14AC5BA-7B96-4B77-BDB4-F24101C65B31}" srcOrd="0" destOrd="0" parTransId="{57236441-8EC7-43B1-BBCD-4DF0773FD2E6}" sibTransId="{13BF3992-C006-4FBC-B763-17D50EC15BE3}"/>
    <dgm:cxn modelId="{22736C66-29BA-4A55-A41D-05FD21AF346E}" srcId="{6D4E23EF-4718-437D-9445-F2E399E6897A}" destId="{E8A66F2A-89FC-4C43-83F5-700FF85C8EA2}" srcOrd="1" destOrd="0" parTransId="{3E860E04-BDBA-400A-AE91-39818DBD1A94}" sibTransId="{5F3E4F37-1D72-4C66-940F-623A7F2AA168}"/>
    <dgm:cxn modelId="{CD57B407-B290-4E3C-B1BD-3BD2DCC16BB2}" type="presOf" srcId="{5F3E4F37-1D72-4C66-940F-623A7F2AA168}" destId="{2DE92B43-8D90-4F0E-B41D-2FB5A363063C}" srcOrd="0" destOrd="0" presId="urn:microsoft.com/office/officeart/2005/8/layout/process1"/>
    <dgm:cxn modelId="{723E6983-5D67-47B0-B8BB-B60FD959A26B}" type="presOf" srcId="{3279116C-FF25-4E0E-91A0-C89F47B575A3}" destId="{D791729A-6094-403B-A118-98505ADDE7F6}" srcOrd="0" destOrd="0" presId="urn:microsoft.com/office/officeart/2005/8/layout/process1"/>
    <dgm:cxn modelId="{B154A325-1765-4296-A84C-63056F7B494F}" type="presOf" srcId="{E8A66F2A-89FC-4C43-83F5-700FF85C8EA2}" destId="{E38D6384-FC0A-47D4-94C4-30245A4A80EA}" srcOrd="0" destOrd="0" presId="urn:microsoft.com/office/officeart/2005/8/layout/process1"/>
    <dgm:cxn modelId="{476FA72D-0EEA-4D2D-8B56-8C78381BD748}" type="presOf" srcId="{C534201A-3600-4976-81C6-C502C30D3570}" destId="{148F82F2-39C4-4BEB-AF68-363A43E3744A}" srcOrd="0" destOrd="0" presId="urn:microsoft.com/office/officeart/2005/8/layout/process1"/>
    <dgm:cxn modelId="{EFE7AEFB-3254-40E7-8E31-480CB533E833}" type="presOf" srcId="{13BF3992-C006-4FBC-B763-17D50EC15BE3}" destId="{56CB6D14-0C09-48CB-8220-30D5F3A7F99E}" srcOrd="1" destOrd="0" presId="urn:microsoft.com/office/officeart/2005/8/layout/process1"/>
    <dgm:cxn modelId="{D474651B-A538-458B-BF3D-7B635BBA2673}" srcId="{6D4E23EF-4718-437D-9445-F2E399E6897A}" destId="{C534201A-3600-4976-81C6-C502C30D3570}" srcOrd="2" destOrd="0" parTransId="{E58C2BEC-8F5B-48D9-B4F7-AD00DDEBB7B1}" sibTransId="{0BF91C0C-8D4B-48B3-A5E1-FDC13124E0D8}"/>
    <dgm:cxn modelId="{6E97D8A9-1F21-4695-ABB4-CE6DD0BD92A0}" type="presOf" srcId="{5F3E4F37-1D72-4C66-940F-623A7F2AA168}" destId="{88724890-A7F2-4893-9651-D607F0D42303}" srcOrd="1" destOrd="0" presId="urn:microsoft.com/office/officeart/2005/8/layout/process1"/>
    <dgm:cxn modelId="{FFA6CC16-1D5A-4DE2-BEC1-9A962FFA6613}" type="presOf" srcId="{6D4E23EF-4718-437D-9445-F2E399E6897A}" destId="{7031687A-80FE-4F69-97DC-1E717FBB00C6}" srcOrd="0" destOrd="0" presId="urn:microsoft.com/office/officeart/2005/8/layout/process1"/>
    <dgm:cxn modelId="{D7427D20-2199-47D2-AFB9-B44C69EC4E85}" type="presOf" srcId="{13BF3992-C006-4FBC-B763-17D50EC15BE3}" destId="{4CE7DFC0-6130-4FB7-BA6B-35C814B4B05E}" srcOrd="0" destOrd="0" presId="urn:microsoft.com/office/officeart/2005/8/layout/process1"/>
    <dgm:cxn modelId="{6166C6D7-AD27-4D37-8686-566836CC4DDB}" type="presOf" srcId="{D14AC5BA-7B96-4B77-BDB4-F24101C65B31}" destId="{BA3357C1-4543-4205-B65E-C4C3F5CB447D}" srcOrd="0" destOrd="0" presId="urn:microsoft.com/office/officeart/2005/8/layout/process1"/>
    <dgm:cxn modelId="{151A02A7-C0B3-400F-A732-386A772E753D}" type="presParOf" srcId="{7031687A-80FE-4F69-97DC-1E717FBB00C6}" destId="{BA3357C1-4543-4205-B65E-C4C3F5CB447D}" srcOrd="0" destOrd="0" presId="urn:microsoft.com/office/officeart/2005/8/layout/process1"/>
    <dgm:cxn modelId="{9ED1E831-6ADD-421B-AD47-000B901AC76B}" type="presParOf" srcId="{7031687A-80FE-4F69-97DC-1E717FBB00C6}" destId="{4CE7DFC0-6130-4FB7-BA6B-35C814B4B05E}" srcOrd="1" destOrd="0" presId="urn:microsoft.com/office/officeart/2005/8/layout/process1"/>
    <dgm:cxn modelId="{20CE99DC-6B50-405F-A8A3-D32A13834C98}" type="presParOf" srcId="{4CE7DFC0-6130-4FB7-BA6B-35C814B4B05E}" destId="{56CB6D14-0C09-48CB-8220-30D5F3A7F99E}" srcOrd="0" destOrd="0" presId="urn:microsoft.com/office/officeart/2005/8/layout/process1"/>
    <dgm:cxn modelId="{7E621B4B-2A3A-43FD-BD0B-090AF50401A7}" type="presParOf" srcId="{7031687A-80FE-4F69-97DC-1E717FBB00C6}" destId="{E38D6384-FC0A-47D4-94C4-30245A4A80EA}" srcOrd="2" destOrd="0" presId="urn:microsoft.com/office/officeart/2005/8/layout/process1"/>
    <dgm:cxn modelId="{888F2D49-0C4A-424E-9E1A-48601DCB7647}" type="presParOf" srcId="{7031687A-80FE-4F69-97DC-1E717FBB00C6}" destId="{2DE92B43-8D90-4F0E-B41D-2FB5A363063C}" srcOrd="3" destOrd="0" presId="urn:microsoft.com/office/officeart/2005/8/layout/process1"/>
    <dgm:cxn modelId="{064C91A4-3897-4FB3-A414-DBA045650BD7}" type="presParOf" srcId="{2DE92B43-8D90-4F0E-B41D-2FB5A363063C}" destId="{88724890-A7F2-4893-9651-D607F0D42303}" srcOrd="0" destOrd="0" presId="urn:microsoft.com/office/officeart/2005/8/layout/process1"/>
    <dgm:cxn modelId="{261DC32F-D7C1-4948-9AB7-B61A50D3B0A2}" type="presParOf" srcId="{7031687A-80FE-4F69-97DC-1E717FBB00C6}" destId="{148F82F2-39C4-4BEB-AF68-363A43E3744A}" srcOrd="4" destOrd="0" presId="urn:microsoft.com/office/officeart/2005/8/layout/process1"/>
    <dgm:cxn modelId="{0005893E-EF80-499A-8F59-5CDE86499CD5}" type="presParOf" srcId="{7031687A-80FE-4F69-97DC-1E717FBB00C6}" destId="{2B6A39F9-4F5F-4B0F-AD89-89955BF2FC6B}" srcOrd="5" destOrd="0" presId="urn:microsoft.com/office/officeart/2005/8/layout/process1"/>
    <dgm:cxn modelId="{6D22D509-55D8-439E-BE98-A4A5F6485A58}" type="presParOf" srcId="{2B6A39F9-4F5F-4B0F-AD89-89955BF2FC6B}" destId="{01936BD9-2FB6-4D5C-8A89-CC42146C02C9}" srcOrd="0" destOrd="0" presId="urn:microsoft.com/office/officeart/2005/8/layout/process1"/>
    <dgm:cxn modelId="{5426D1C9-21CB-4DD0-BBA9-0422DE3FD52B}" type="presParOf" srcId="{7031687A-80FE-4F69-97DC-1E717FBB00C6}" destId="{D791729A-6094-403B-A118-98505ADDE7F6}" srcOrd="6" destOrd="0" presId="urn:microsoft.com/office/officeart/2005/8/layout/process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B6F78BC-A356-4B2D-B701-D77C9892C7A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83E62E34-7525-4441-81E1-164FC33AE1E2}">
      <dgm:prSet phldrT="[Текст]" custT="1"/>
      <dgm:spPr/>
      <dgm:t>
        <a:bodyPr/>
        <a:lstStyle/>
        <a:p>
          <a:r>
            <a:rPr lang="en-US" sz="3200" b="1" dirty="0" smtClean="0"/>
            <a:t>Li</a:t>
          </a:r>
          <a:endParaRPr lang="ru-RU" sz="3200" b="1" dirty="0"/>
        </a:p>
      </dgm:t>
    </dgm:pt>
    <dgm:pt modelId="{3CA71760-3B08-4B34-9C2D-3327E9F42383}" type="parTrans" cxnId="{51E75D73-040F-45B6-BDA0-8E8A8357ACAC}">
      <dgm:prSet/>
      <dgm:spPr/>
      <dgm:t>
        <a:bodyPr/>
        <a:lstStyle/>
        <a:p>
          <a:endParaRPr lang="ru-RU"/>
        </a:p>
      </dgm:t>
    </dgm:pt>
    <dgm:pt modelId="{72A22FEC-9540-4704-99B4-7E84FE284B31}" type="sibTrans" cxnId="{51E75D73-040F-45B6-BDA0-8E8A8357ACAC}">
      <dgm:prSet/>
      <dgm:spPr/>
      <dgm:t>
        <a:bodyPr/>
        <a:lstStyle/>
        <a:p>
          <a:endParaRPr lang="ru-RU"/>
        </a:p>
      </dgm:t>
    </dgm:pt>
    <dgm:pt modelId="{5556AB42-7102-4885-8F8B-A8C32E88EA19}">
      <dgm:prSet phldrT="[Текст]" custT="1"/>
      <dgm:spPr/>
      <dgm:t>
        <a:bodyPr/>
        <a:lstStyle/>
        <a:p>
          <a:r>
            <a:rPr lang="en-US" sz="3200" b="1" dirty="0" smtClean="0"/>
            <a:t>Li</a:t>
          </a:r>
          <a:r>
            <a:rPr lang="en-US" sz="3200" b="1" baseline="-25000" dirty="0" smtClean="0"/>
            <a:t>2</a:t>
          </a:r>
          <a:r>
            <a:rPr lang="en-US" sz="3200" b="1" dirty="0" smtClean="0"/>
            <a:t>O</a:t>
          </a:r>
          <a:endParaRPr lang="ru-RU" sz="3200" b="1" dirty="0"/>
        </a:p>
      </dgm:t>
    </dgm:pt>
    <dgm:pt modelId="{9CF54C9E-24F1-42DA-84EC-1FD592AACB96}" type="parTrans" cxnId="{5CDB2751-16BF-4045-B57B-4FDBB4BFD059}">
      <dgm:prSet/>
      <dgm:spPr/>
      <dgm:t>
        <a:bodyPr/>
        <a:lstStyle/>
        <a:p>
          <a:endParaRPr lang="ru-RU"/>
        </a:p>
      </dgm:t>
    </dgm:pt>
    <dgm:pt modelId="{D3387C8A-D69B-43E5-96B4-A160AB60975B}" type="sibTrans" cxnId="{5CDB2751-16BF-4045-B57B-4FDBB4BFD059}">
      <dgm:prSet/>
      <dgm:spPr/>
      <dgm:t>
        <a:bodyPr/>
        <a:lstStyle/>
        <a:p>
          <a:endParaRPr lang="ru-RU"/>
        </a:p>
      </dgm:t>
    </dgm:pt>
    <dgm:pt modelId="{4D1DEEF5-61F3-48A5-B1A2-97C9E9AD1F48}">
      <dgm:prSet phldrT="[Текст]" custT="1"/>
      <dgm:spPr/>
      <dgm:t>
        <a:bodyPr/>
        <a:lstStyle/>
        <a:p>
          <a:r>
            <a:rPr lang="en-US" sz="3200" b="1" dirty="0" err="1" smtClean="0"/>
            <a:t>LiOH</a:t>
          </a:r>
          <a:endParaRPr lang="ru-RU" sz="3200" b="1" baseline="-25000" dirty="0"/>
        </a:p>
      </dgm:t>
    </dgm:pt>
    <dgm:pt modelId="{D353943A-B2BD-47BD-A341-B396B0D180A6}" type="parTrans" cxnId="{843CC77A-25F3-4B76-B9BD-EAE4A71FC7D6}">
      <dgm:prSet/>
      <dgm:spPr/>
      <dgm:t>
        <a:bodyPr/>
        <a:lstStyle/>
        <a:p>
          <a:endParaRPr lang="ru-RU"/>
        </a:p>
      </dgm:t>
    </dgm:pt>
    <dgm:pt modelId="{F2BA634D-0A9D-4C64-97CA-F8BF8F65EE66}" type="sibTrans" cxnId="{843CC77A-25F3-4B76-B9BD-EAE4A71FC7D6}">
      <dgm:prSet/>
      <dgm:spPr/>
      <dgm:t>
        <a:bodyPr/>
        <a:lstStyle/>
        <a:p>
          <a:endParaRPr lang="ru-RU"/>
        </a:p>
      </dgm:t>
    </dgm:pt>
    <dgm:pt modelId="{9BF15408-D3AC-4C49-8771-95ECA59E1678}">
      <dgm:prSet custT="1"/>
      <dgm:spPr/>
      <dgm:t>
        <a:bodyPr/>
        <a:lstStyle/>
        <a:p>
          <a:r>
            <a:rPr lang="en-US" sz="3200" b="1" dirty="0" smtClean="0"/>
            <a:t>Li</a:t>
          </a:r>
          <a:r>
            <a:rPr lang="en-US" sz="3200" b="1" baseline="-25000" dirty="0" smtClean="0"/>
            <a:t>2</a:t>
          </a:r>
          <a:r>
            <a:rPr lang="en-US" sz="3200" b="1" dirty="0" smtClean="0"/>
            <a:t>SO</a:t>
          </a:r>
          <a:r>
            <a:rPr lang="en-US" sz="3200" b="1" baseline="-25000" dirty="0" smtClean="0"/>
            <a:t>4</a:t>
          </a:r>
          <a:endParaRPr lang="ru-RU" sz="2800" b="1" baseline="-25000" dirty="0"/>
        </a:p>
      </dgm:t>
    </dgm:pt>
    <dgm:pt modelId="{8236B45C-1BE9-4774-BD75-326B53EB9F44}" type="parTrans" cxnId="{82102A14-0420-49CB-8929-96ABEBA837D7}">
      <dgm:prSet/>
      <dgm:spPr/>
      <dgm:t>
        <a:bodyPr/>
        <a:lstStyle/>
        <a:p>
          <a:endParaRPr lang="ru-RU"/>
        </a:p>
      </dgm:t>
    </dgm:pt>
    <dgm:pt modelId="{3176A858-8F03-4869-BF09-BF026407F31A}" type="sibTrans" cxnId="{82102A14-0420-49CB-8929-96ABEBA837D7}">
      <dgm:prSet/>
      <dgm:spPr/>
      <dgm:t>
        <a:bodyPr/>
        <a:lstStyle/>
        <a:p>
          <a:endParaRPr lang="ru-RU"/>
        </a:p>
      </dgm:t>
    </dgm:pt>
    <dgm:pt modelId="{FBB8F121-A4E8-49CA-A052-78E9855C8E73}" type="pres">
      <dgm:prSet presAssocID="{FB6F78BC-A356-4B2D-B701-D77C9892C7AA}" presName="Name0" presStyleCnt="0">
        <dgm:presLayoutVars>
          <dgm:dir/>
          <dgm:resizeHandles val="exact"/>
        </dgm:presLayoutVars>
      </dgm:prSet>
      <dgm:spPr/>
    </dgm:pt>
    <dgm:pt modelId="{1A8A098F-48DF-48BB-B6BB-8D2E7B450A37}" type="pres">
      <dgm:prSet presAssocID="{83E62E34-7525-4441-81E1-164FC33AE1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6FB8C-5E03-42C2-A715-414524DF6E12}" type="pres">
      <dgm:prSet presAssocID="{72A22FEC-9540-4704-99B4-7E84FE284B3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FB8B580-0D25-4D08-869C-CB842533C2B7}" type="pres">
      <dgm:prSet presAssocID="{72A22FEC-9540-4704-99B4-7E84FE284B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564B2A-C59C-4060-B827-0C53EBC7B9A6}" type="pres">
      <dgm:prSet presAssocID="{5556AB42-7102-4885-8F8B-A8C32E88EA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7837-AB08-44AC-8467-99598CFA6377}" type="pres">
      <dgm:prSet presAssocID="{D3387C8A-D69B-43E5-96B4-A160AB60975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57B9BD0-763D-4644-995D-02DD66D51BE2}" type="pres">
      <dgm:prSet presAssocID="{D3387C8A-D69B-43E5-96B4-A160AB6097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B61D9C0-FD2D-426A-A485-3B9F6BC7D191}" type="pres">
      <dgm:prSet presAssocID="{4D1DEEF5-61F3-48A5-B1A2-97C9E9AD1F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1609E-B17C-4513-87B8-E982E88E6CCD}" type="pres">
      <dgm:prSet presAssocID="{F2BA634D-0A9D-4C64-97CA-F8BF8F65EE6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289C6AD-51D4-4DA4-9E1A-A72CE772FC1C}" type="pres">
      <dgm:prSet presAssocID="{F2BA634D-0A9D-4C64-97CA-F8BF8F65EE6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BB2B0D7-A2F6-412D-8E06-E3C9039C8DE5}" type="pres">
      <dgm:prSet presAssocID="{9BF15408-D3AC-4C49-8771-95ECA59E16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E679A1-8154-4463-B5A3-D2DC0A33E4EC}" type="presOf" srcId="{5556AB42-7102-4885-8F8B-A8C32E88EA19}" destId="{14564B2A-C59C-4060-B827-0C53EBC7B9A6}" srcOrd="0" destOrd="0" presId="urn:microsoft.com/office/officeart/2005/8/layout/process1"/>
    <dgm:cxn modelId="{979462EA-7C3E-4F85-BB88-BE85274CFDC0}" type="presOf" srcId="{D3387C8A-D69B-43E5-96B4-A160AB60975B}" destId="{657B9BD0-763D-4644-995D-02DD66D51BE2}" srcOrd="1" destOrd="0" presId="urn:microsoft.com/office/officeart/2005/8/layout/process1"/>
    <dgm:cxn modelId="{82102A14-0420-49CB-8929-96ABEBA837D7}" srcId="{FB6F78BC-A356-4B2D-B701-D77C9892C7AA}" destId="{9BF15408-D3AC-4C49-8771-95ECA59E1678}" srcOrd="3" destOrd="0" parTransId="{8236B45C-1BE9-4774-BD75-326B53EB9F44}" sibTransId="{3176A858-8F03-4869-BF09-BF026407F31A}"/>
    <dgm:cxn modelId="{EEEE7B55-1674-4F04-AED0-DAD3C01280B7}" type="presOf" srcId="{72A22FEC-9540-4704-99B4-7E84FE284B31}" destId="{EFB8B580-0D25-4D08-869C-CB842533C2B7}" srcOrd="1" destOrd="0" presId="urn:microsoft.com/office/officeart/2005/8/layout/process1"/>
    <dgm:cxn modelId="{901423F9-5DC0-4E55-85D3-5EF3438A8B2B}" type="presOf" srcId="{F2BA634D-0A9D-4C64-97CA-F8BF8F65EE66}" destId="{6289C6AD-51D4-4DA4-9E1A-A72CE772FC1C}" srcOrd="1" destOrd="0" presId="urn:microsoft.com/office/officeart/2005/8/layout/process1"/>
    <dgm:cxn modelId="{862516B0-3310-4A59-92F6-6DC786691FD7}" type="presOf" srcId="{83E62E34-7525-4441-81E1-164FC33AE1E2}" destId="{1A8A098F-48DF-48BB-B6BB-8D2E7B450A37}" srcOrd="0" destOrd="0" presId="urn:microsoft.com/office/officeart/2005/8/layout/process1"/>
    <dgm:cxn modelId="{5CDB2751-16BF-4045-B57B-4FDBB4BFD059}" srcId="{FB6F78BC-A356-4B2D-B701-D77C9892C7AA}" destId="{5556AB42-7102-4885-8F8B-A8C32E88EA19}" srcOrd="1" destOrd="0" parTransId="{9CF54C9E-24F1-42DA-84EC-1FD592AACB96}" sibTransId="{D3387C8A-D69B-43E5-96B4-A160AB60975B}"/>
    <dgm:cxn modelId="{6FB8DE02-3285-471D-9224-A72F645EDE3F}" type="presOf" srcId="{D3387C8A-D69B-43E5-96B4-A160AB60975B}" destId="{42E77837-AB08-44AC-8467-99598CFA6377}" srcOrd="0" destOrd="0" presId="urn:microsoft.com/office/officeart/2005/8/layout/process1"/>
    <dgm:cxn modelId="{C53171BC-BE58-4E23-A453-98CC4C421BB0}" type="presOf" srcId="{9BF15408-D3AC-4C49-8771-95ECA59E1678}" destId="{7BB2B0D7-A2F6-412D-8E06-E3C9039C8DE5}" srcOrd="0" destOrd="0" presId="urn:microsoft.com/office/officeart/2005/8/layout/process1"/>
    <dgm:cxn modelId="{4AFAA2C4-09DE-4F2C-8587-EABD380FC2F2}" type="presOf" srcId="{FB6F78BC-A356-4B2D-B701-D77C9892C7AA}" destId="{FBB8F121-A4E8-49CA-A052-78E9855C8E73}" srcOrd="0" destOrd="0" presId="urn:microsoft.com/office/officeart/2005/8/layout/process1"/>
    <dgm:cxn modelId="{D671A031-6097-45ED-ACFC-4E0836EF12E8}" type="presOf" srcId="{F2BA634D-0A9D-4C64-97CA-F8BF8F65EE66}" destId="{4B01609E-B17C-4513-87B8-E982E88E6CCD}" srcOrd="0" destOrd="0" presId="urn:microsoft.com/office/officeart/2005/8/layout/process1"/>
    <dgm:cxn modelId="{2ACC0317-96B1-4A43-A3DC-B6C17F8FF7A2}" type="presOf" srcId="{4D1DEEF5-61F3-48A5-B1A2-97C9E9AD1F48}" destId="{0B61D9C0-FD2D-426A-A485-3B9F6BC7D191}" srcOrd="0" destOrd="0" presId="urn:microsoft.com/office/officeart/2005/8/layout/process1"/>
    <dgm:cxn modelId="{51E75D73-040F-45B6-BDA0-8E8A8357ACAC}" srcId="{FB6F78BC-A356-4B2D-B701-D77C9892C7AA}" destId="{83E62E34-7525-4441-81E1-164FC33AE1E2}" srcOrd="0" destOrd="0" parTransId="{3CA71760-3B08-4B34-9C2D-3327E9F42383}" sibTransId="{72A22FEC-9540-4704-99B4-7E84FE284B31}"/>
    <dgm:cxn modelId="{843CC77A-25F3-4B76-B9BD-EAE4A71FC7D6}" srcId="{FB6F78BC-A356-4B2D-B701-D77C9892C7AA}" destId="{4D1DEEF5-61F3-48A5-B1A2-97C9E9AD1F48}" srcOrd="2" destOrd="0" parTransId="{D353943A-B2BD-47BD-A341-B396B0D180A6}" sibTransId="{F2BA634D-0A9D-4C64-97CA-F8BF8F65EE66}"/>
    <dgm:cxn modelId="{8709E180-BD49-428B-AC8E-84A538AAE16E}" type="presOf" srcId="{72A22FEC-9540-4704-99B4-7E84FE284B31}" destId="{FAB6FB8C-5E03-42C2-A715-414524DF6E12}" srcOrd="0" destOrd="0" presId="urn:microsoft.com/office/officeart/2005/8/layout/process1"/>
    <dgm:cxn modelId="{4BEC4576-1DC6-4093-8F37-C37BC33635A3}" type="presParOf" srcId="{FBB8F121-A4E8-49CA-A052-78E9855C8E73}" destId="{1A8A098F-48DF-48BB-B6BB-8D2E7B450A37}" srcOrd="0" destOrd="0" presId="urn:microsoft.com/office/officeart/2005/8/layout/process1"/>
    <dgm:cxn modelId="{16EEB660-77EB-4ACC-9018-2C3EE658F87B}" type="presParOf" srcId="{FBB8F121-A4E8-49CA-A052-78E9855C8E73}" destId="{FAB6FB8C-5E03-42C2-A715-414524DF6E12}" srcOrd="1" destOrd="0" presId="urn:microsoft.com/office/officeart/2005/8/layout/process1"/>
    <dgm:cxn modelId="{68BE4AF5-F2CB-424A-898B-C2E99DD78691}" type="presParOf" srcId="{FAB6FB8C-5E03-42C2-A715-414524DF6E12}" destId="{EFB8B580-0D25-4D08-869C-CB842533C2B7}" srcOrd="0" destOrd="0" presId="urn:microsoft.com/office/officeart/2005/8/layout/process1"/>
    <dgm:cxn modelId="{CF876391-1BCE-47C3-94B6-3C9FB8D17635}" type="presParOf" srcId="{FBB8F121-A4E8-49CA-A052-78E9855C8E73}" destId="{14564B2A-C59C-4060-B827-0C53EBC7B9A6}" srcOrd="2" destOrd="0" presId="urn:microsoft.com/office/officeart/2005/8/layout/process1"/>
    <dgm:cxn modelId="{A7A4E171-9541-434F-B69F-95C183901E60}" type="presParOf" srcId="{FBB8F121-A4E8-49CA-A052-78E9855C8E73}" destId="{42E77837-AB08-44AC-8467-99598CFA6377}" srcOrd="3" destOrd="0" presId="urn:microsoft.com/office/officeart/2005/8/layout/process1"/>
    <dgm:cxn modelId="{F44DCF09-91DC-42B1-86B1-B7C156AAD0CC}" type="presParOf" srcId="{42E77837-AB08-44AC-8467-99598CFA6377}" destId="{657B9BD0-763D-4644-995D-02DD66D51BE2}" srcOrd="0" destOrd="0" presId="urn:microsoft.com/office/officeart/2005/8/layout/process1"/>
    <dgm:cxn modelId="{CF66D460-D939-4A88-8B61-55D6AED4B74D}" type="presParOf" srcId="{FBB8F121-A4E8-49CA-A052-78E9855C8E73}" destId="{0B61D9C0-FD2D-426A-A485-3B9F6BC7D191}" srcOrd="4" destOrd="0" presId="urn:microsoft.com/office/officeart/2005/8/layout/process1"/>
    <dgm:cxn modelId="{2A02ABFB-B5DA-46C0-9536-06B98A9F05B3}" type="presParOf" srcId="{FBB8F121-A4E8-49CA-A052-78E9855C8E73}" destId="{4B01609E-B17C-4513-87B8-E982E88E6CCD}" srcOrd="5" destOrd="0" presId="urn:microsoft.com/office/officeart/2005/8/layout/process1"/>
    <dgm:cxn modelId="{C3C8D6D2-E506-44C2-97A1-B3DC261B7A4A}" type="presParOf" srcId="{4B01609E-B17C-4513-87B8-E982E88E6CCD}" destId="{6289C6AD-51D4-4DA4-9E1A-A72CE772FC1C}" srcOrd="0" destOrd="0" presId="urn:microsoft.com/office/officeart/2005/8/layout/process1"/>
    <dgm:cxn modelId="{26459692-FD94-4D8B-8655-3FB2D09A3C22}" type="presParOf" srcId="{FBB8F121-A4E8-49CA-A052-78E9855C8E73}" destId="{7BB2B0D7-A2F6-412D-8E06-E3C9039C8DE5}" srcOrd="6" destOrd="0" presId="urn:microsoft.com/office/officeart/2005/8/layout/process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E8A66F2A-89FC-4C43-83F5-700FF85C8EA2}">
      <dgm:prSet phldrT="[Текст]" custT="1"/>
      <dgm:spPr/>
      <dgm:t>
        <a:bodyPr/>
        <a:lstStyle/>
        <a:p>
          <a:r>
            <a:rPr lang="ru-RU" sz="2800" b="1" dirty="0" smtClean="0"/>
            <a:t>Основный оксид</a:t>
          </a:r>
          <a:endParaRPr lang="ru-RU" sz="28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800" b="1" dirty="0" smtClean="0"/>
            <a:t>Нерастворимое</a:t>
          </a:r>
          <a:r>
            <a:rPr lang="ru-RU" sz="2400" b="1" dirty="0" smtClean="0"/>
            <a:t> </a:t>
          </a:r>
          <a:r>
            <a:rPr lang="ru-RU" sz="2800" b="1" dirty="0" smtClean="0"/>
            <a:t>основание</a:t>
          </a:r>
          <a:endParaRPr lang="ru-RU" sz="24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E38D6384-FC0A-47D4-94C4-30245A4A80EA}" type="pres">
      <dgm:prSet presAssocID="{E8A66F2A-89FC-4C43-83F5-700FF85C8EA2}" presName="node" presStyleLbl="node1" presStyleIdx="0" presStyleCnt="2" custScaleX="28064" custLinFactNeighborX="32265" custLinFactNeighborY="-66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0" presStyleCnt="1" custScaleX="134362" custScaleY="35714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1" presStyleCnt="2" custScaleX="32133" custLinFactNeighborX="-2444" custLinFactNeighborY="-66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7DAC1B-5B7C-46B7-8074-14BE19A44B35}" type="presOf" srcId="{E8A66F2A-89FC-4C43-83F5-700FF85C8EA2}" destId="{E38D6384-FC0A-47D4-94C4-30245A4A80EA}" srcOrd="0" destOrd="0" presId="urn:microsoft.com/office/officeart/2005/8/layout/process1"/>
    <dgm:cxn modelId="{65762C82-2C96-4497-80FE-9E8C50CB5B92}" type="presOf" srcId="{5F3E4F37-1D72-4C66-940F-623A7F2AA168}" destId="{2DE92B43-8D90-4F0E-B41D-2FB5A363063C}" srcOrd="0" destOrd="0" presId="urn:microsoft.com/office/officeart/2005/8/layout/process1"/>
    <dgm:cxn modelId="{A9815954-5251-4B9D-B3DD-E815184E7D18}" type="presOf" srcId="{C534201A-3600-4976-81C6-C502C30D3570}" destId="{148F82F2-39C4-4BEB-AF68-363A43E3744A}" srcOrd="0" destOrd="0" presId="urn:microsoft.com/office/officeart/2005/8/layout/process1"/>
    <dgm:cxn modelId="{144A784A-7DAC-4B39-AF64-132F1D4EEF35}" type="presOf" srcId="{6D4E23EF-4718-437D-9445-F2E399E6897A}" destId="{7031687A-80FE-4F69-97DC-1E717FBB00C6}" srcOrd="0" destOrd="0" presId="urn:microsoft.com/office/officeart/2005/8/layout/process1"/>
    <dgm:cxn modelId="{22736C66-29BA-4A55-A41D-05FD21AF346E}" srcId="{6D4E23EF-4718-437D-9445-F2E399E6897A}" destId="{E8A66F2A-89FC-4C43-83F5-700FF85C8EA2}" srcOrd="0" destOrd="0" parTransId="{3E860E04-BDBA-400A-AE91-39818DBD1A94}" sibTransId="{5F3E4F37-1D72-4C66-940F-623A7F2AA168}"/>
    <dgm:cxn modelId="{D474651B-A538-458B-BF3D-7B635BBA2673}" srcId="{6D4E23EF-4718-437D-9445-F2E399E6897A}" destId="{C534201A-3600-4976-81C6-C502C30D3570}" srcOrd="1" destOrd="0" parTransId="{E58C2BEC-8F5B-48D9-B4F7-AD00DDEBB7B1}" sibTransId="{0BF91C0C-8D4B-48B3-A5E1-FDC13124E0D8}"/>
    <dgm:cxn modelId="{026E2D4E-8213-4684-ADAF-F5392AB85C1B}" type="presOf" srcId="{5F3E4F37-1D72-4C66-940F-623A7F2AA168}" destId="{88724890-A7F2-4893-9651-D607F0D42303}" srcOrd="1" destOrd="0" presId="urn:microsoft.com/office/officeart/2005/8/layout/process1"/>
    <dgm:cxn modelId="{E06C03B1-37E1-4430-99F2-912FE62663F7}" type="presParOf" srcId="{7031687A-80FE-4F69-97DC-1E717FBB00C6}" destId="{E38D6384-FC0A-47D4-94C4-30245A4A80EA}" srcOrd="0" destOrd="0" presId="urn:microsoft.com/office/officeart/2005/8/layout/process1"/>
    <dgm:cxn modelId="{304EE07A-4A92-4004-B6EA-2FFF29E03D29}" type="presParOf" srcId="{7031687A-80FE-4F69-97DC-1E717FBB00C6}" destId="{2DE92B43-8D90-4F0E-B41D-2FB5A363063C}" srcOrd="1" destOrd="0" presId="urn:microsoft.com/office/officeart/2005/8/layout/process1"/>
    <dgm:cxn modelId="{3FEB532C-FF2C-4833-890E-EBF1F28FFEB5}" type="presParOf" srcId="{2DE92B43-8D90-4F0E-B41D-2FB5A363063C}" destId="{88724890-A7F2-4893-9651-D607F0D42303}" srcOrd="0" destOrd="0" presId="urn:microsoft.com/office/officeart/2005/8/layout/process1"/>
    <dgm:cxn modelId="{3FA61CF8-2CB5-4C21-A0EA-D28FA3F58EEC}" type="presParOf" srcId="{7031687A-80FE-4F69-97DC-1E717FBB00C6}" destId="{148F82F2-39C4-4BEB-AF68-363A43E3744A}" srcOrd="2" destOrd="0" presId="urn:microsoft.com/office/officeart/2005/8/layout/process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D14AC5BA-7B96-4B77-BDB4-F24101C65B31}">
      <dgm:prSet phldrT="[Текст]" custT="1"/>
      <dgm:spPr/>
      <dgm:t>
        <a:bodyPr/>
        <a:lstStyle/>
        <a:p>
          <a:r>
            <a:rPr lang="ru-RU" sz="2800" b="1" dirty="0" smtClean="0"/>
            <a:t>Неметалл</a:t>
          </a:r>
          <a:endParaRPr lang="ru-RU" sz="2800" b="1" dirty="0"/>
        </a:p>
      </dgm:t>
    </dgm:pt>
    <dgm:pt modelId="{57236441-8EC7-43B1-BBCD-4DF0773FD2E6}" type="parTrans" cxnId="{83FBEE1F-7242-4706-B917-2EB926291F74}">
      <dgm:prSet/>
      <dgm:spPr/>
      <dgm:t>
        <a:bodyPr/>
        <a:lstStyle/>
        <a:p>
          <a:endParaRPr lang="ru-RU"/>
        </a:p>
      </dgm:t>
    </dgm:pt>
    <dgm:pt modelId="{13BF3992-C006-4FBC-B763-17D50EC15BE3}" type="sibTrans" cxnId="{83FBEE1F-7242-4706-B917-2EB926291F74}">
      <dgm:prSet/>
      <dgm:spPr/>
      <dgm:t>
        <a:bodyPr/>
        <a:lstStyle/>
        <a:p>
          <a:endParaRPr lang="ru-RU"/>
        </a:p>
      </dgm:t>
    </dgm:pt>
    <dgm:pt modelId="{E8A66F2A-89FC-4C43-83F5-700FF85C8EA2}">
      <dgm:prSet phldrT="[Текст]" custT="1"/>
      <dgm:spPr/>
      <dgm:t>
        <a:bodyPr/>
        <a:lstStyle/>
        <a:p>
          <a:r>
            <a:rPr lang="ru-RU" sz="2400" b="1" dirty="0" smtClean="0"/>
            <a:t>Кислотный оксид</a:t>
          </a:r>
          <a:endParaRPr lang="ru-RU" sz="24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800" b="1" dirty="0" smtClean="0"/>
            <a:t>Кислота</a:t>
          </a:r>
          <a:endParaRPr lang="ru-RU" sz="28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3279116C-FF25-4E0E-91A0-C89F47B575A3}">
      <dgm:prSet custT="1"/>
      <dgm:spPr/>
      <dgm:t>
        <a:bodyPr/>
        <a:lstStyle/>
        <a:p>
          <a:r>
            <a:rPr lang="ru-RU" sz="2800" b="1" dirty="0" smtClean="0"/>
            <a:t>Соль</a:t>
          </a:r>
          <a:endParaRPr lang="ru-RU" sz="2800" b="1" dirty="0"/>
        </a:p>
      </dgm:t>
    </dgm:pt>
    <dgm:pt modelId="{92A5F82C-87A7-4803-A60B-9CBFA6A8D73C}" type="parTrans" cxnId="{7E3FF6F5-6037-4B9D-8410-9CAFF2C02354}">
      <dgm:prSet/>
      <dgm:spPr/>
      <dgm:t>
        <a:bodyPr/>
        <a:lstStyle/>
        <a:p>
          <a:endParaRPr lang="ru-RU"/>
        </a:p>
      </dgm:t>
    </dgm:pt>
    <dgm:pt modelId="{C4D44E3E-E5D8-4086-B7B4-3D15BEB6DF07}" type="sibTrans" cxnId="{7E3FF6F5-6037-4B9D-8410-9CAFF2C02354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BA3357C1-4543-4205-B65E-C4C3F5CB447D}" type="pres">
      <dgm:prSet presAssocID="{D14AC5BA-7B96-4B77-BDB4-F24101C65B31}" presName="node" presStyleLbl="node1" presStyleIdx="0" presStyleCnt="4" custScaleX="118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7DFC0-6130-4FB7-BA6B-35C814B4B05E}" type="pres">
      <dgm:prSet presAssocID="{13BF3992-C006-4FBC-B763-17D50EC15BE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6CB6D14-0C09-48CB-8220-30D5F3A7F99E}" type="pres">
      <dgm:prSet presAssocID="{13BF3992-C006-4FBC-B763-17D50EC15B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8D6384-FC0A-47D4-94C4-30245A4A80EA}" type="pres">
      <dgm:prSet presAssocID="{E8A66F2A-89FC-4C43-83F5-700FF85C8EA2}" presName="node" presStyleLbl="node1" presStyleIdx="1" presStyleCnt="4" custScaleX="12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2" presStyleCnt="4" custScaleX="116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A39F9-4F5F-4B0F-AD89-89955BF2FC6B}" type="pres">
      <dgm:prSet presAssocID="{0BF91C0C-8D4B-48B3-A5E1-FDC13124E0D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1936BD9-2FB6-4D5C-8A89-CC42146C02C9}" type="pres">
      <dgm:prSet presAssocID="{0BF91C0C-8D4B-48B3-A5E1-FDC13124E0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791729A-6094-403B-A118-98505ADDE7F6}" type="pres">
      <dgm:prSet presAssocID="{3279116C-FF25-4E0E-91A0-C89F47B575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38BD58-08C6-47F1-A754-518F99AA384F}" type="presOf" srcId="{13BF3992-C006-4FBC-B763-17D50EC15BE3}" destId="{4CE7DFC0-6130-4FB7-BA6B-35C814B4B05E}" srcOrd="0" destOrd="0" presId="urn:microsoft.com/office/officeart/2005/8/layout/process1"/>
    <dgm:cxn modelId="{36F477E0-FDFC-44FA-A591-21AC662EB41F}" type="presOf" srcId="{C534201A-3600-4976-81C6-C502C30D3570}" destId="{148F82F2-39C4-4BEB-AF68-363A43E3744A}" srcOrd="0" destOrd="0" presId="urn:microsoft.com/office/officeart/2005/8/layout/process1"/>
    <dgm:cxn modelId="{AA283687-043C-4451-9648-F02142DDC01E}" type="presOf" srcId="{0BF91C0C-8D4B-48B3-A5E1-FDC13124E0D8}" destId="{2B6A39F9-4F5F-4B0F-AD89-89955BF2FC6B}" srcOrd="0" destOrd="0" presId="urn:microsoft.com/office/officeart/2005/8/layout/process1"/>
    <dgm:cxn modelId="{697039C8-B86E-4E97-BA13-F762F990DDFA}" type="presOf" srcId="{5F3E4F37-1D72-4C66-940F-623A7F2AA168}" destId="{2DE92B43-8D90-4F0E-B41D-2FB5A363063C}" srcOrd="0" destOrd="0" presId="urn:microsoft.com/office/officeart/2005/8/layout/process1"/>
    <dgm:cxn modelId="{7E3FF6F5-6037-4B9D-8410-9CAFF2C02354}" srcId="{6D4E23EF-4718-437D-9445-F2E399E6897A}" destId="{3279116C-FF25-4E0E-91A0-C89F47B575A3}" srcOrd="3" destOrd="0" parTransId="{92A5F82C-87A7-4803-A60B-9CBFA6A8D73C}" sibTransId="{C4D44E3E-E5D8-4086-B7B4-3D15BEB6DF07}"/>
    <dgm:cxn modelId="{83FBEE1F-7242-4706-B917-2EB926291F74}" srcId="{6D4E23EF-4718-437D-9445-F2E399E6897A}" destId="{D14AC5BA-7B96-4B77-BDB4-F24101C65B31}" srcOrd="0" destOrd="0" parTransId="{57236441-8EC7-43B1-BBCD-4DF0773FD2E6}" sibTransId="{13BF3992-C006-4FBC-B763-17D50EC15BE3}"/>
    <dgm:cxn modelId="{22736C66-29BA-4A55-A41D-05FD21AF346E}" srcId="{6D4E23EF-4718-437D-9445-F2E399E6897A}" destId="{E8A66F2A-89FC-4C43-83F5-700FF85C8EA2}" srcOrd="1" destOrd="0" parTransId="{3E860E04-BDBA-400A-AE91-39818DBD1A94}" sibTransId="{5F3E4F37-1D72-4C66-940F-623A7F2AA168}"/>
    <dgm:cxn modelId="{576D9984-1EAF-4ACD-9DDD-E4D275D10EEE}" type="presOf" srcId="{D14AC5BA-7B96-4B77-BDB4-F24101C65B31}" destId="{BA3357C1-4543-4205-B65E-C4C3F5CB447D}" srcOrd="0" destOrd="0" presId="urn:microsoft.com/office/officeart/2005/8/layout/process1"/>
    <dgm:cxn modelId="{D474651B-A538-458B-BF3D-7B635BBA2673}" srcId="{6D4E23EF-4718-437D-9445-F2E399E6897A}" destId="{C534201A-3600-4976-81C6-C502C30D3570}" srcOrd="2" destOrd="0" parTransId="{E58C2BEC-8F5B-48D9-B4F7-AD00DDEBB7B1}" sibTransId="{0BF91C0C-8D4B-48B3-A5E1-FDC13124E0D8}"/>
    <dgm:cxn modelId="{82829D28-ABB9-4BA5-9B13-31D2C59945EE}" type="presOf" srcId="{5F3E4F37-1D72-4C66-940F-623A7F2AA168}" destId="{88724890-A7F2-4893-9651-D607F0D42303}" srcOrd="1" destOrd="0" presId="urn:microsoft.com/office/officeart/2005/8/layout/process1"/>
    <dgm:cxn modelId="{FDFDD0C5-B733-4A10-AD23-D577C6A98A5C}" type="presOf" srcId="{3279116C-FF25-4E0E-91A0-C89F47B575A3}" destId="{D791729A-6094-403B-A118-98505ADDE7F6}" srcOrd="0" destOrd="0" presId="urn:microsoft.com/office/officeart/2005/8/layout/process1"/>
    <dgm:cxn modelId="{529357F4-187E-40D8-928A-0BFC803548E1}" type="presOf" srcId="{E8A66F2A-89FC-4C43-83F5-700FF85C8EA2}" destId="{E38D6384-FC0A-47D4-94C4-30245A4A80EA}" srcOrd="0" destOrd="0" presId="urn:microsoft.com/office/officeart/2005/8/layout/process1"/>
    <dgm:cxn modelId="{8C2AE93D-C4EB-439D-8025-B8F4D959E540}" type="presOf" srcId="{13BF3992-C006-4FBC-B763-17D50EC15BE3}" destId="{56CB6D14-0C09-48CB-8220-30D5F3A7F99E}" srcOrd="1" destOrd="0" presId="urn:microsoft.com/office/officeart/2005/8/layout/process1"/>
    <dgm:cxn modelId="{1738D13F-0295-482A-9800-8E9F7FA0E08B}" type="presOf" srcId="{6D4E23EF-4718-437D-9445-F2E399E6897A}" destId="{7031687A-80FE-4F69-97DC-1E717FBB00C6}" srcOrd="0" destOrd="0" presId="urn:microsoft.com/office/officeart/2005/8/layout/process1"/>
    <dgm:cxn modelId="{2AF7FC1A-AC4E-40EC-A84E-151125C67CC1}" type="presOf" srcId="{0BF91C0C-8D4B-48B3-A5E1-FDC13124E0D8}" destId="{01936BD9-2FB6-4D5C-8A89-CC42146C02C9}" srcOrd="1" destOrd="0" presId="urn:microsoft.com/office/officeart/2005/8/layout/process1"/>
    <dgm:cxn modelId="{F3C5DB87-E391-49EC-9B6B-5C5896E58B59}" type="presParOf" srcId="{7031687A-80FE-4F69-97DC-1E717FBB00C6}" destId="{BA3357C1-4543-4205-B65E-C4C3F5CB447D}" srcOrd="0" destOrd="0" presId="urn:microsoft.com/office/officeart/2005/8/layout/process1"/>
    <dgm:cxn modelId="{FD81397F-BEA5-4077-8AE5-EC20CFF6BB9D}" type="presParOf" srcId="{7031687A-80FE-4F69-97DC-1E717FBB00C6}" destId="{4CE7DFC0-6130-4FB7-BA6B-35C814B4B05E}" srcOrd="1" destOrd="0" presId="urn:microsoft.com/office/officeart/2005/8/layout/process1"/>
    <dgm:cxn modelId="{B84D7969-99C8-401B-89AE-74627B7AE5FA}" type="presParOf" srcId="{4CE7DFC0-6130-4FB7-BA6B-35C814B4B05E}" destId="{56CB6D14-0C09-48CB-8220-30D5F3A7F99E}" srcOrd="0" destOrd="0" presId="urn:microsoft.com/office/officeart/2005/8/layout/process1"/>
    <dgm:cxn modelId="{EAE0AAF1-6EE8-40CA-B8B4-F8A317E4EC80}" type="presParOf" srcId="{7031687A-80FE-4F69-97DC-1E717FBB00C6}" destId="{E38D6384-FC0A-47D4-94C4-30245A4A80EA}" srcOrd="2" destOrd="0" presId="urn:microsoft.com/office/officeart/2005/8/layout/process1"/>
    <dgm:cxn modelId="{D566895A-40E3-435D-9657-4C231B3AF05D}" type="presParOf" srcId="{7031687A-80FE-4F69-97DC-1E717FBB00C6}" destId="{2DE92B43-8D90-4F0E-B41D-2FB5A363063C}" srcOrd="3" destOrd="0" presId="urn:microsoft.com/office/officeart/2005/8/layout/process1"/>
    <dgm:cxn modelId="{CEC4D4B9-A589-4CB0-A348-6C16E0F1573D}" type="presParOf" srcId="{2DE92B43-8D90-4F0E-B41D-2FB5A363063C}" destId="{88724890-A7F2-4893-9651-D607F0D42303}" srcOrd="0" destOrd="0" presId="urn:microsoft.com/office/officeart/2005/8/layout/process1"/>
    <dgm:cxn modelId="{59E152D3-55AF-4E6E-8D30-421500FEF41F}" type="presParOf" srcId="{7031687A-80FE-4F69-97DC-1E717FBB00C6}" destId="{148F82F2-39C4-4BEB-AF68-363A43E3744A}" srcOrd="4" destOrd="0" presId="urn:microsoft.com/office/officeart/2005/8/layout/process1"/>
    <dgm:cxn modelId="{EFB9F1A2-5244-4F5C-B842-CE8CCA86F2EE}" type="presParOf" srcId="{7031687A-80FE-4F69-97DC-1E717FBB00C6}" destId="{2B6A39F9-4F5F-4B0F-AD89-89955BF2FC6B}" srcOrd="5" destOrd="0" presId="urn:microsoft.com/office/officeart/2005/8/layout/process1"/>
    <dgm:cxn modelId="{A84FA1D8-42B5-4C4D-99CF-00365BBC2E82}" type="presParOf" srcId="{2B6A39F9-4F5F-4B0F-AD89-89955BF2FC6B}" destId="{01936BD9-2FB6-4D5C-8A89-CC42146C02C9}" srcOrd="0" destOrd="0" presId="urn:microsoft.com/office/officeart/2005/8/layout/process1"/>
    <dgm:cxn modelId="{1FBF7081-56D9-46AD-93C6-274C8C16C5FF}" type="presParOf" srcId="{7031687A-80FE-4F69-97DC-1E717FBB00C6}" destId="{D791729A-6094-403B-A118-98505ADDE7F6}" srcOrd="6" destOrd="0" presId="urn:microsoft.com/office/officeart/2005/8/layout/process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B6F78BC-A356-4B2D-B701-D77C9892C7A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83E62E34-7525-4441-81E1-164FC33AE1E2}">
      <dgm:prSet phldrT="[Текст]" custT="1"/>
      <dgm:spPr/>
      <dgm:t>
        <a:bodyPr/>
        <a:lstStyle/>
        <a:p>
          <a:r>
            <a:rPr lang="en-US" sz="3200" b="1" dirty="0" smtClean="0"/>
            <a:t>P</a:t>
          </a:r>
          <a:endParaRPr lang="ru-RU" sz="3200" b="1" dirty="0"/>
        </a:p>
      </dgm:t>
    </dgm:pt>
    <dgm:pt modelId="{3CA71760-3B08-4B34-9C2D-3327E9F42383}" type="parTrans" cxnId="{51E75D73-040F-45B6-BDA0-8E8A8357ACAC}">
      <dgm:prSet/>
      <dgm:spPr/>
      <dgm:t>
        <a:bodyPr/>
        <a:lstStyle/>
        <a:p>
          <a:endParaRPr lang="ru-RU"/>
        </a:p>
      </dgm:t>
    </dgm:pt>
    <dgm:pt modelId="{72A22FEC-9540-4704-99B4-7E84FE284B31}" type="sibTrans" cxnId="{51E75D73-040F-45B6-BDA0-8E8A8357ACAC}">
      <dgm:prSet/>
      <dgm:spPr/>
      <dgm:t>
        <a:bodyPr/>
        <a:lstStyle/>
        <a:p>
          <a:endParaRPr lang="ru-RU"/>
        </a:p>
      </dgm:t>
    </dgm:pt>
    <dgm:pt modelId="{5556AB42-7102-4885-8F8B-A8C32E88EA19}">
      <dgm:prSet phldrT="[Текст]" custT="1"/>
      <dgm:spPr/>
      <dgm:t>
        <a:bodyPr/>
        <a:lstStyle/>
        <a:p>
          <a:r>
            <a:rPr lang="en-US" sz="3200" b="1" dirty="0" smtClean="0"/>
            <a:t>P</a:t>
          </a:r>
          <a:r>
            <a:rPr lang="en-US" sz="3200" b="1" baseline="-25000" dirty="0" smtClean="0"/>
            <a:t>2</a:t>
          </a:r>
          <a:r>
            <a:rPr lang="en-US" sz="3200" b="1" dirty="0" smtClean="0"/>
            <a:t>O</a:t>
          </a:r>
          <a:r>
            <a:rPr lang="en-US" sz="3200" b="1" baseline="-25000" dirty="0" smtClean="0"/>
            <a:t>5</a:t>
          </a:r>
          <a:endParaRPr lang="ru-RU" sz="3200" b="1" baseline="-25000" dirty="0"/>
        </a:p>
      </dgm:t>
    </dgm:pt>
    <dgm:pt modelId="{9CF54C9E-24F1-42DA-84EC-1FD592AACB96}" type="parTrans" cxnId="{5CDB2751-16BF-4045-B57B-4FDBB4BFD059}">
      <dgm:prSet/>
      <dgm:spPr/>
      <dgm:t>
        <a:bodyPr/>
        <a:lstStyle/>
        <a:p>
          <a:endParaRPr lang="ru-RU"/>
        </a:p>
      </dgm:t>
    </dgm:pt>
    <dgm:pt modelId="{D3387C8A-D69B-43E5-96B4-A160AB60975B}" type="sibTrans" cxnId="{5CDB2751-16BF-4045-B57B-4FDBB4BFD059}">
      <dgm:prSet/>
      <dgm:spPr/>
      <dgm:t>
        <a:bodyPr/>
        <a:lstStyle/>
        <a:p>
          <a:endParaRPr lang="ru-RU"/>
        </a:p>
      </dgm:t>
    </dgm:pt>
    <dgm:pt modelId="{4D1DEEF5-61F3-48A5-B1A2-97C9E9AD1F48}">
      <dgm:prSet phldrT="[Текст]" custT="1"/>
      <dgm:spPr/>
      <dgm:t>
        <a:bodyPr/>
        <a:lstStyle/>
        <a:p>
          <a:r>
            <a:rPr lang="en-US" sz="3200" b="1" dirty="0" smtClean="0"/>
            <a:t>H</a:t>
          </a:r>
          <a:r>
            <a:rPr lang="en-US" sz="3200" b="1" baseline="-25000" dirty="0" smtClean="0"/>
            <a:t>3</a:t>
          </a:r>
          <a:r>
            <a:rPr lang="en-US" sz="3200" b="1" dirty="0" smtClean="0"/>
            <a:t>PO</a:t>
          </a:r>
          <a:r>
            <a:rPr lang="en-US" sz="3200" b="1" baseline="-25000" dirty="0" smtClean="0"/>
            <a:t>4</a:t>
          </a:r>
          <a:endParaRPr lang="ru-RU" sz="3200" b="1" baseline="-25000" dirty="0"/>
        </a:p>
      </dgm:t>
    </dgm:pt>
    <dgm:pt modelId="{D353943A-B2BD-47BD-A341-B396B0D180A6}" type="parTrans" cxnId="{843CC77A-25F3-4B76-B9BD-EAE4A71FC7D6}">
      <dgm:prSet/>
      <dgm:spPr/>
      <dgm:t>
        <a:bodyPr/>
        <a:lstStyle/>
        <a:p>
          <a:endParaRPr lang="ru-RU"/>
        </a:p>
      </dgm:t>
    </dgm:pt>
    <dgm:pt modelId="{F2BA634D-0A9D-4C64-97CA-F8BF8F65EE66}" type="sibTrans" cxnId="{843CC77A-25F3-4B76-B9BD-EAE4A71FC7D6}">
      <dgm:prSet/>
      <dgm:spPr/>
      <dgm:t>
        <a:bodyPr/>
        <a:lstStyle/>
        <a:p>
          <a:endParaRPr lang="ru-RU"/>
        </a:p>
      </dgm:t>
    </dgm:pt>
    <dgm:pt modelId="{9BF15408-D3AC-4C49-8771-95ECA59E1678}">
      <dgm:prSet custT="1"/>
      <dgm:spPr/>
      <dgm:t>
        <a:bodyPr/>
        <a:lstStyle/>
        <a:p>
          <a:r>
            <a:rPr lang="en-US" sz="3200" b="1" dirty="0" smtClean="0"/>
            <a:t>K</a:t>
          </a:r>
          <a:r>
            <a:rPr lang="en-US" sz="3200" b="1" baseline="-25000" dirty="0" smtClean="0"/>
            <a:t>3</a:t>
          </a:r>
          <a:r>
            <a:rPr lang="en-US" sz="3200" b="1" dirty="0" smtClean="0"/>
            <a:t>PO</a:t>
          </a:r>
          <a:r>
            <a:rPr lang="en-US" sz="3200" b="1" baseline="-25000" dirty="0" smtClean="0"/>
            <a:t>4</a:t>
          </a:r>
          <a:endParaRPr lang="ru-RU" sz="2800" b="1" baseline="-25000" dirty="0"/>
        </a:p>
      </dgm:t>
    </dgm:pt>
    <dgm:pt modelId="{8236B45C-1BE9-4774-BD75-326B53EB9F44}" type="parTrans" cxnId="{82102A14-0420-49CB-8929-96ABEBA837D7}">
      <dgm:prSet/>
      <dgm:spPr/>
      <dgm:t>
        <a:bodyPr/>
        <a:lstStyle/>
        <a:p>
          <a:endParaRPr lang="ru-RU"/>
        </a:p>
      </dgm:t>
    </dgm:pt>
    <dgm:pt modelId="{3176A858-8F03-4869-BF09-BF026407F31A}" type="sibTrans" cxnId="{82102A14-0420-49CB-8929-96ABEBA837D7}">
      <dgm:prSet/>
      <dgm:spPr/>
      <dgm:t>
        <a:bodyPr/>
        <a:lstStyle/>
        <a:p>
          <a:endParaRPr lang="ru-RU"/>
        </a:p>
      </dgm:t>
    </dgm:pt>
    <dgm:pt modelId="{FBB8F121-A4E8-49CA-A052-78E9855C8E73}" type="pres">
      <dgm:prSet presAssocID="{FB6F78BC-A356-4B2D-B701-D77C9892C7AA}" presName="Name0" presStyleCnt="0">
        <dgm:presLayoutVars>
          <dgm:dir/>
          <dgm:resizeHandles val="exact"/>
        </dgm:presLayoutVars>
      </dgm:prSet>
      <dgm:spPr/>
    </dgm:pt>
    <dgm:pt modelId="{1A8A098F-48DF-48BB-B6BB-8D2E7B450A37}" type="pres">
      <dgm:prSet presAssocID="{83E62E34-7525-4441-81E1-164FC33AE1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6FB8C-5E03-42C2-A715-414524DF6E12}" type="pres">
      <dgm:prSet presAssocID="{72A22FEC-9540-4704-99B4-7E84FE284B3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FB8B580-0D25-4D08-869C-CB842533C2B7}" type="pres">
      <dgm:prSet presAssocID="{72A22FEC-9540-4704-99B4-7E84FE284B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564B2A-C59C-4060-B827-0C53EBC7B9A6}" type="pres">
      <dgm:prSet presAssocID="{5556AB42-7102-4885-8F8B-A8C32E88EA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7837-AB08-44AC-8467-99598CFA6377}" type="pres">
      <dgm:prSet presAssocID="{D3387C8A-D69B-43E5-96B4-A160AB60975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57B9BD0-763D-4644-995D-02DD66D51BE2}" type="pres">
      <dgm:prSet presAssocID="{D3387C8A-D69B-43E5-96B4-A160AB6097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B61D9C0-FD2D-426A-A485-3B9F6BC7D191}" type="pres">
      <dgm:prSet presAssocID="{4D1DEEF5-61F3-48A5-B1A2-97C9E9AD1F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1609E-B17C-4513-87B8-E982E88E6CCD}" type="pres">
      <dgm:prSet presAssocID="{F2BA634D-0A9D-4C64-97CA-F8BF8F65EE6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289C6AD-51D4-4DA4-9E1A-A72CE772FC1C}" type="pres">
      <dgm:prSet presAssocID="{F2BA634D-0A9D-4C64-97CA-F8BF8F65EE6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BB2B0D7-A2F6-412D-8E06-E3C9039C8DE5}" type="pres">
      <dgm:prSet presAssocID="{9BF15408-D3AC-4C49-8771-95ECA59E16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34C1E7-7638-4A41-891D-89E17D720FA0}" type="presOf" srcId="{72A22FEC-9540-4704-99B4-7E84FE284B31}" destId="{EFB8B580-0D25-4D08-869C-CB842533C2B7}" srcOrd="1" destOrd="0" presId="urn:microsoft.com/office/officeart/2005/8/layout/process1"/>
    <dgm:cxn modelId="{D6EA6461-4D36-4577-B457-77B112BB76AB}" type="presOf" srcId="{72A22FEC-9540-4704-99B4-7E84FE284B31}" destId="{FAB6FB8C-5E03-42C2-A715-414524DF6E12}" srcOrd="0" destOrd="0" presId="urn:microsoft.com/office/officeart/2005/8/layout/process1"/>
    <dgm:cxn modelId="{5B81E6ED-1C53-4BCA-92C4-DBFE9F684F50}" type="presOf" srcId="{FB6F78BC-A356-4B2D-B701-D77C9892C7AA}" destId="{FBB8F121-A4E8-49CA-A052-78E9855C8E73}" srcOrd="0" destOrd="0" presId="urn:microsoft.com/office/officeart/2005/8/layout/process1"/>
    <dgm:cxn modelId="{98DAAE41-A6C1-4FD1-8D5D-10E03BB2A388}" type="presOf" srcId="{F2BA634D-0A9D-4C64-97CA-F8BF8F65EE66}" destId="{6289C6AD-51D4-4DA4-9E1A-A72CE772FC1C}" srcOrd="1" destOrd="0" presId="urn:microsoft.com/office/officeart/2005/8/layout/process1"/>
    <dgm:cxn modelId="{0DB3293F-9ED8-443D-9977-EC80DA38B8D0}" type="presOf" srcId="{5556AB42-7102-4885-8F8B-A8C32E88EA19}" destId="{14564B2A-C59C-4060-B827-0C53EBC7B9A6}" srcOrd="0" destOrd="0" presId="urn:microsoft.com/office/officeart/2005/8/layout/process1"/>
    <dgm:cxn modelId="{843CC77A-25F3-4B76-B9BD-EAE4A71FC7D6}" srcId="{FB6F78BC-A356-4B2D-B701-D77C9892C7AA}" destId="{4D1DEEF5-61F3-48A5-B1A2-97C9E9AD1F48}" srcOrd="2" destOrd="0" parTransId="{D353943A-B2BD-47BD-A341-B396B0D180A6}" sibTransId="{F2BA634D-0A9D-4C64-97CA-F8BF8F65EE66}"/>
    <dgm:cxn modelId="{82102A14-0420-49CB-8929-96ABEBA837D7}" srcId="{FB6F78BC-A356-4B2D-B701-D77C9892C7AA}" destId="{9BF15408-D3AC-4C49-8771-95ECA59E1678}" srcOrd="3" destOrd="0" parTransId="{8236B45C-1BE9-4774-BD75-326B53EB9F44}" sibTransId="{3176A858-8F03-4869-BF09-BF026407F31A}"/>
    <dgm:cxn modelId="{51E75D73-040F-45B6-BDA0-8E8A8357ACAC}" srcId="{FB6F78BC-A356-4B2D-B701-D77C9892C7AA}" destId="{83E62E34-7525-4441-81E1-164FC33AE1E2}" srcOrd="0" destOrd="0" parTransId="{3CA71760-3B08-4B34-9C2D-3327E9F42383}" sibTransId="{72A22FEC-9540-4704-99B4-7E84FE284B31}"/>
    <dgm:cxn modelId="{5CDB2751-16BF-4045-B57B-4FDBB4BFD059}" srcId="{FB6F78BC-A356-4B2D-B701-D77C9892C7AA}" destId="{5556AB42-7102-4885-8F8B-A8C32E88EA19}" srcOrd="1" destOrd="0" parTransId="{9CF54C9E-24F1-42DA-84EC-1FD592AACB96}" sibTransId="{D3387C8A-D69B-43E5-96B4-A160AB60975B}"/>
    <dgm:cxn modelId="{DC7E2561-ECD5-43CE-90F9-C14B90D98122}" type="presOf" srcId="{4D1DEEF5-61F3-48A5-B1A2-97C9E9AD1F48}" destId="{0B61D9C0-FD2D-426A-A485-3B9F6BC7D191}" srcOrd="0" destOrd="0" presId="urn:microsoft.com/office/officeart/2005/8/layout/process1"/>
    <dgm:cxn modelId="{8890A6EF-88A9-4B45-BEB9-B1311CDC7474}" type="presOf" srcId="{F2BA634D-0A9D-4C64-97CA-F8BF8F65EE66}" destId="{4B01609E-B17C-4513-87B8-E982E88E6CCD}" srcOrd="0" destOrd="0" presId="urn:microsoft.com/office/officeart/2005/8/layout/process1"/>
    <dgm:cxn modelId="{B5DDFFEC-85A6-4965-BB95-359698F4A5CA}" type="presOf" srcId="{83E62E34-7525-4441-81E1-164FC33AE1E2}" destId="{1A8A098F-48DF-48BB-B6BB-8D2E7B450A37}" srcOrd="0" destOrd="0" presId="urn:microsoft.com/office/officeart/2005/8/layout/process1"/>
    <dgm:cxn modelId="{D6815405-7EF0-4D03-88AC-72FCFD0EBBF2}" type="presOf" srcId="{9BF15408-D3AC-4C49-8771-95ECA59E1678}" destId="{7BB2B0D7-A2F6-412D-8E06-E3C9039C8DE5}" srcOrd="0" destOrd="0" presId="urn:microsoft.com/office/officeart/2005/8/layout/process1"/>
    <dgm:cxn modelId="{15C2C681-28EF-4C1C-B691-24DA0981D3E7}" type="presOf" srcId="{D3387C8A-D69B-43E5-96B4-A160AB60975B}" destId="{42E77837-AB08-44AC-8467-99598CFA6377}" srcOrd="0" destOrd="0" presId="urn:microsoft.com/office/officeart/2005/8/layout/process1"/>
    <dgm:cxn modelId="{146F16C9-A7E7-413D-B268-2B2F1901AC07}" type="presOf" srcId="{D3387C8A-D69B-43E5-96B4-A160AB60975B}" destId="{657B9BD0-763D-4644-995D-02DD66D51BE2}" srcOrd="1" destOrd="0" presId="urn:microsoft.com/office/officeart/2005/8/layout/process1"/>
    <dgm:cxn modelId="{7242B00B-27B9-449C-BA6C-16F8B40F86DC}" type="presParOf" srcId="{FBB8F121-A4E8-49CA-A052-78E9855C8E73}" destId="{1A8A098F-48DF-48BB-B6BB-8D2E7B450A37}" srcOrd="0" destOrd="0" presId="urn:microsoft.com/office/officeart/2005/8/layout/process1"/>
    <dgm:cxn modelId="{07768739-CBF6-4B98-937D-9EF3FE2BF78F}" type="presParOf" srcId="{FBB8F121-A4E8-49CA-A052-78E9855C8E73}" destId="{FAB6FB8C-5E03-42C2-A715-414524DF6E12}" srcOrd="1" destOrd="0" presId="urn:microsoft.com/office/officeart/2005/8/layout/process1"/>
    <dgm:cxn modelId="{0859D35B-BAEF-4518-B50C-785C1C2A4A5C}" type="presParOf" srcId="{FAB6FB8C-5E03-42C2-A715-414524DF6E12}" destId="{EFB8B580-0D25-4D08-869C-CB842533C2B7}" srcOrd="0" destOrd="0" presId="urn:microsoft.com/office/officeart/2005/8/layout/process1"/>
    <dgm:cxn modelId="{A20CBA88-B2D4-48C3-B603-469172EF56ED}" type="presParOf" srcId="{FBB8F121-A4E8-49CA-A052-78E9855C8E73}" destId="{14564B2A-C59C-4060-B827-0C53EBC7B9A6}" srcOrd="2" destOrd="0" presId="urn:microsoft.com/office/officeart/2005/8/layout/process1"/>
    <dgm:cxn modelId="{531C75F4-C636-44B3-B249-6E3036F0458C}" type="presParOf" srcId="{FBB8F121-A4E8-49CA-A052-78E9855C8E73}" destId="{42E77837-AB08-44AC-8467-99598CFA6377}" srcOrd="3" destOrd="0" presId="urn:microsoft.com/office/officeart/2005/8/layout/process1"/>
    <dgm:cxn modelId="{D17177CF-0694-4579-8C5E-87D5D2D31110}" type="presParOf" srcId="{42E77837-AB08-44AC-8467-99598CFA6377}" destId="{657B9BD0-763D-4644-995D-02DD66D51BE2}" srcOrd="0" destOrd="0" presId="urn:microsoft.com/office/officeart/2005/8/layout/process1"/>
    <dgm:cxn modelId="{BED24937-788C-40C5-88EC-DDEA3F287D80}" type="presParOf" srcId="{FBB8F121-A4E8-49CA-A052-78E9855C8E73}" destId="{0B61D9C0-FD2D-426A-A485-3B9F6BC7D191}" srcOrd="4" destOrd="0" presId="urn:microsoft.com/office/officeart/2005/8/layout/process1"/>
    <dgm:cxn modelId="{E02F6F2B-F960-4468-A40C-8F0CD8D58F24}" type="presParOf" srcId="{FBB8F121-A4E8-49CA-A052-78E9855C8E73}" destId="{4B01609E-B17C-4513-87B8-E982E88E6CCD}" srcOrd="5" destOrd="0" presId="urn:microsoft.com/office/officeart/2005/8/layout/process1"/>
    <dgm:cxn modelId="{431DBE26-D270-4DBF-B271-3F5568EADA82}" type="presParOf" srcId="{4B01609E-B17C-4513-87B8-E982E88E6CCD}" destId="{6289C6AD-51D4-4DA4-9E1A-A72CE772FC1C}" srcOrd="0" destOrd="0" presId="urn:microsoft.com/office/officeart/2005/8/layout/process1"/>
    <dgm:cxn modelId="{F420E5C5-A222-4C05-9490-7662AEE754A0}" type="presParOf" srcId="{FBB8F121-A4E8-49CA-A052-78E9855C8E73}" destId="{7BB2B0D7-A2F6-412D-8E06-E3C9039C8DE5}" srcOrd="6" destOrd="0" presId="urn:microsoft.com/office/officeart/2005/8/layout/process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E8A66F2A-89FC-4C43-83F5-700FF85C8EA2}">
      <dgm:prSet phldrT="[Текст]" custT="1"/>
      <dgm:spPr/>
      <dgm:t>
        <a:bodyPr/>
        <a:lstStyle/>
        <a:p>
          <a:r>
            <a:rPr lang="ru-RU" sz="2800" b="1" dirty="0" smtClean="0"/>
            <a:t>Соль растворимая (Р)</a:t>
          </a:r>
          <a:endParaRPr lang="ru-RU" sz="28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800" b="1" dirty="0" smtClean="0"/>
            <a:t>Соль растворимая (Р)</a:t>
          </a:r>
          <a:endParaRPr lang="ru-RU" sz="24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E38D6384-FC0A-47D4-94C4-30245A4A80EA}" type="pres">
      <dgm:prSet presAssocID="{E8A66F2A-89FC-4C43-83F5-700FF85C8EA2}" presName="node" presStyleLbl="node1" presStyleIdx="0" presStyleCnt="2" custScaleX="28064" custLinFactNeighborX="32265" custLinFactNeighborY="-66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0" presStyleCnt="1" custScaleX="134362" custScaleY="35714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1" presStyleCnt="2" custScaleX="32133" custLinFactNeighborX="-2444" custLinFactNeighborY="-66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4DF0B2-B84C-4DB4-932C-A012A6A0043E}" type="presOf" srcId="{E8A66F2A-89FC-4C43-83F5-700FF85C8EA2}" destId="{E38D6384-FC0A-47D4-94C4-30245A4A80EA}" srcOrd="0" destOrd="0" presId="urn:microsoft.com/office/officeart/2005/8/layout/process1"/>
    <dgm:cxn modelId="{C755AC74-9EA9-4406-BB1D-1FC508C7A654}" type="presOf" srcId="{C534201A-3600-4976-81C6-C502C30D3570}" destId="{148F82F2-39C4-4BEB-AF68-363A43E3744A}" srcOrd="0" destOrd="0" presId="urn:microsoft.com/office/officeart/2005/8/layout/process1"/>
    <dgm:cxn modelId="{22736C66-29BA-4A55-A41D-05FD21AF346E}" srcId="{6D4E23EF-4718-437D-9445-F2E399E6897A}" destId="{E8A66F2A-89FC-4C43-83F5-700FF85C8EA2}" srcOrd="0" destOrd="0" parTransId="{3E860E04-BDBA-400A-AE91-39818DBD1A94}" sibTransId="{5F3E4F37-1D72-4C66-940F-623A7F2AA168}"/>
    <dgm:cxn modelId="{5B46E017-4588-46AF-8815-C4B1A1FECAE7}" type="presOf" srcId="{5F3E4F37-1D72-4C66-940F-623A7F2AA168}" destId="{88724890-A7F2-4893-9651-D607F0D42303}" srcOrd="1" destOrd="0" presId="urn:microsoft.com/office/officeart/2005/8/layout/process1"/>
    <dgm:cxn modelId="{2358186F-0ED6-4FF7-82AD-EA6025E6FA89}" type="presOf" srcId="{5F3E4F37-1D72-4C66-940F-623A7F2AA168}" destId="{2DE92B43-8D90-4F0E-B41D-2FB5A363063C}" srcOrd="0" destOrd="0" presId="urn:microsoft.com/office/officeart/2005/8/layout/process1"/>
    <dgm:cxn modelId="{D474651B-A538-458B-BF3D-7B635BBA2673}" srcId="{6D4E23EF-4718-437D-9445-F2E399E6897A}" destId="{C534201A-3600-4976-81C6-C502C30D3570}" srcOrd="1" destOrd="0" parTransId="{E58C2BEC-8F5B-48D9-B4F7-AD00DDEBB7B1}" sibTransId="{0BF91C0C-8D4B-48B3-A5E1-FDC13124E0D8}"/>
    <dgm:cxn modelId="{A30A422D-91F7-496D-BDEC-798D010051C8}" type="presOf" srcId="{6D4E23EF-4718-437D-9445-F2E399E6897A}" destId="{7031687A-80FE-4F69-97DC-1E717FBB00C6}" srcOrd="0" destOrd="0" presId="urn:microsoft.com/office/officeart/2005/8/layout/process1"/>
    <dgm:cxn modelId="{0866B1CF-762E-4031-8E36-18A4669F1367}" type="presParOf" srcId="{7031687A-80FE-4F69-97DC-1E717FBB00C6}" destId="{E38D6384-FC0A-47D4-94C4-30245A4A80EA}" srcOrd="0" destOrd="0" presId="urn:microsoft.com/office/officeart/2005/8/layout/process1"/>
    <dgm:cxn modelId="{1B116412-8CCB-4534-9D31-C0E93CA7D8BB}" type="presParOf" srcId="{7031687A-80FE-4F69-97DC-1E717FBB00C6}" destId="{2DE92B43-8D90-4F0E-B41D-2FB5A363063C}" srcOrd="1" destOrd="0" presId="urn:microsoft.com/office/officeart/2005/8/layout/process1"/>
    <dgm:cxn modelId="{00FC3C03-8DDB-4DA9-8016-0129A24E5F10}" type="presParOf" srcId="{2DE92B43-8D90-4F0E-B41D-2FB5A363063C}" destId="{88724890-A7F2-4893-9651-D607F0D42303}" srcOrd="0" destOrd="0" presId="urn:microsoft.com/office/officeart/2005/8/layout/process1"/>
    <dgm:cxn modelId="{1ABC9B0F-F8BD-4317-9D6C-046A1150EA23}" type="presParOf" srcId="{7031687A-80FE-4F69-97DC-1E717FBB00C6}" destId="{148F82F2-39C4-4BEB-AF68-363A43E3744A}" srcOrd="2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F0AFDF-97EC-40A1-A00C-6ED20F7E6867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AD1BF8-DD73-40C1-B196-6202E6AD9BC4}">
      <dgm:prSet phldrT="[Текст]"/>
      <dgm:spPr/>
      <dgm:t>
        <a:bodyPr/>
        <a:lstStyle/>
        <a:p>
          <a:r>
            <a:rPr lang="ru-RU" dirty="0" smtClean="0"/>
            <a:t>Простые вещества</a:t>
          </a:r>
          <a:endParaRPr lang="ru-RU" dirty="0"/>
        </a:p>
      </dgm:t>
    </dgm:pt>
    <dgm:pt modelId="{4E918A80-06AF-4D03-BCD4-7454635373D3}" type="parTrans" cxnId="{54514978-8E20-4589-8C9D-953E5F6D0D9F}">
      <dgm:prSet/>
      <dgm:spPr/>
      <dgm:t>
        <a:bodyPr/>
        <a:lstStyle/>
        <a:p>
          <a:endParaRPr lang="ru-RU"/>
        </a:p>
      </dgm:t>
    </dgm:pt>
    <dgm:pt modelId="{0343840E-34FA-49E9-B5F2-556FA8932EBF}" type="sibTrans" cxnId="{54514978-8E20-4589-8C9D-953E5F6D0D9F}">
      <dgm:prSet/>
      <dgm:spPr/>
      <dgm:t>
        <a:bodyPr/>
        <a:lstStyle/>
        <a:p>
          <a:endParaRPr lang="ru-RU"/>
        </a:p>
      </dgm:t>
    </dgm:pt>
    <dgm:pt modelId="{9FB91993-FD90-4B75-91B3-2DA7F7D0DF19}">
      <dgm:prSet phldrT="[Текст]"/>
      <dgm:spPr/>
      <dgm:t>
        <a:bodyPr/>
        <a:lstStyle/>
        <a:p>
          <a:r>
            <a:rPr lang="ru-RU" dirty="0" smtClean="0"/>
            <a:t>Металлы</a:t>
          </a:r>
          <a:endParaRPr lang="ru-RU" dirty="0"/>
        </a:p>
      </dgm:t>
    </dgm:pt>
    <dgm:pt modelId="{B7FB91C0-2A38-404F-8404-E5444C232BAC}" type="parTrans" cxnId="{C1D5F515-F85F-4030-B25A-0193EA9C9382}">
      <dgm:prSet/>
      <dgm:spPr/>
      <dgm:t>
        <a:bodyPr/>
        <a:lstStyle/>
        <a:p>
          <a:endParaRPr lang="ru-RU"/>
        </a:p>
      </dgm:t>
    </dgm:pt>
    <dgm:pt modelId="{7B403DB5-A13C-4BC2-BBDF-4AA71C715613}" type="sibTrans" cxnId="{C1D5F515-F85F-4030-B25A-0193EA9C9382}">
      <dgm:prSet/>
      <dgm:spPr/>
      <dgm:t>
        <a:bodyPr/>
        <a:lstStyle/>
        <a:p>
          <a:endParaRPr lang="ru-RU"/>
        </a:p>
      </dgm:t>
    </dgm:pt>
    <dgm:pt modelId="{A06225CE-75A7-428D-BBEA-4466D5EFD0CF}">
      <dgm:prSet phldrT="[Текст]"/>
      <dgm:spPr/>
      <dgm:t>
        <a:bodyPr/>
        <a:lstStyle/>
        <a:p>
          <a:r>
            <a:rPr lang="en-US" dirty="0" smtClean="0"/>
            <a:t>Fe, Cu, Al</a:t>
          </a:r>
          <a:endParaRPr lang="ru-RU" dirty="0"/>
        </a:p>
      </dgm:t>
    </dgm:pt>
    <dgm:pt modelId="{616FC4F6-61B4-4C75-96B6-E5A043042BCB}" type="parTrans" cxnId="{3C3C2587-6C9E-4EF6-9D1C-50128D9D6309}">
      <dgm:prSet/>
      <dgm:spPr/>
      <dgm:t>
        <a:bodyPr/>
        <a:lstStyle/>
        <a:p>
          <a:endParaRPr lang="ru-RU"/>
        </a:p>
      </dgm:t>
    </dgm:pt>
    <dgm:pt modelId="{9A5EA458-7479-4C67-AFC9-7D60BE186146}" type="sibTrans" cxnId="{3C3C2587-6C9E-4EF6-9D1C-50128D9D6309}">
      <dgm:prSet/>
      <dgm:spPr/>
      <dgm:t>
        <a:bodyPr/>
        <a:lstStyle/>
        <a:p>
          <a:endParaRPr lang="ru-RU"/>
        </a:p>
      </dgm:t>
    </dgm:pt>
    <dgm:pt modelId="{D49C6A55-1282-4774-9CDC-759363DA8461}">
      <dgm:prSet phldrT="[Текст]"/>
      <dgm:spPr/>
      <dgm:t>
        <a:bodyPr/>
        <a:lstStyle/>
        <a:p>
          <a:r>
            <a:rPr lang="ru-RU" dirty="0" smtClean="0"/>
            <a:t>Неметаллы</a:t>
          </a:r>
          <a:endParaRPr lang="ru-RU" dirty="0"/>
        </a:p>
      </dgm:t>
    </dgm:pt>
    <dgm:pt modelId="{18EC3C43-D71D-4078-882A-CE2211BBDF6A}" type="parTrans" cxnId="{FB6C539E-5F77-432E-97A1-E432AD4891C3}">
      <dgm:prSet/>
      <dgm:spPr/>
      <dgm:t>
        <a:bodyPr/>
        <a:lstStyle/>
        <a:p>
          <a:endParaRPr lang="ru-RU"/>
        </a:p>
      </dgm:t>
    </dgm:pt>
    <dgm:pt modelId="{5EFEE2E7-F7D2-43C4-BC97-92A393C68332}" type="sibTrans" cxnId="{FB6C539E-5F77-432E-97A1-E432AD4891C3}">
      <dgm:prSet/>
      <dgm:spPr/>
      <dgm:t>
        <a:bodyPr/>
        <a:lstStyle/>
        <a:p>
          <a:endParaRPr lang="ru-RU"/>
        </a:p>
      </dgm:t>
    </dgm:pt>
    <dgm:pt modelId="{A49149A3-21F7-4213-9E9C-1F8A235DE9B8}">
      <dgm:prSet phldrT="[Текст]"/>
      <dgm:spPr/>
      <dgm:t>
        <a:bodyPr/>
        <a:lstStyle/>
        <a:p>
          <a:r>
            <a:rPr lang="en-US" dirty="0" smtClean="0"/>
            <a:t>S, C, P</a:t>
          </a:r>
          <a:endParaRPr lang="ru-RU" dirty="0"/>
        </a:p>
      </dgm:t>
    </dgm:pt>
    <dgm:pt modelId="{E3F86812-189E-4D38-A2E8-3BF4775EFC12}" type="parTrans" cxnId="{53BC5BA4-5EC2-4C27-98C7-E9411B91F885}">
      <dgm:prSet/>
      <dgm:spPr/>
      <dgm:t>
        <a:bodyPr/>
        <a:lstStyle/>
        <a:p>
          <a:endParaRPr lang="ru-RU"/>
        </a:p>
      </dgm:t>
    </dgm:pt>
    <dgm:pt modelId="{74FA6F4C-A644-4F19-ADCB-5B697992D01B}" type="sibTrans" cxnId="{53BC5BA4-5EC2-4C27-98C7-E9411B91F885}">
      <dgm:prSet/>
      <dgm:spPr/>
      <dgm:t>
        <a:bodyPr/>
        <a:lstStyle/>
        <a:p>
          <a:endParaRPr lang="ru-RU"/>
        </a:p>
      </dgm:t>
    </dgm:pt>
    <dgm:pt modelId="{B12F2820-FD71-4C5B-B9E9-86B5632EB74D}" type="pres">
      <dgm:prSet presAssocID="{22F0AFDF-97EC-40A1-A00C-6ED20F7E686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EB3F8B2-0338-4D75-A7A5-C605FF0B7C7E}" type="pres">
      <dgm:prSet presAssocID="{E9AD1BF8-DD73-40C1-B196-6202E6AD9BC4}" presName="hierRoot1" presStyleCnt="0"/>
      <dgm:spPr/>
    </dgm:pt>
    <dgm:pt modelId="{7B5A58E9-30C8-4CE1-9EE1-A04859F93A80}" type="pres">
      <dgm:prSet presAssocID="{E9AD1BF8-DD73-40C1-B196-6202E6AD9BC4}" presName="composite" presStyleCnt="0"/>
      <dgm:spPr/>
    </dgm:pt>
    <dgm:pt modelId="{4BB36325-0DB3-4519-947E-9C700D3213F3}" type="pres">
      <dgm:prSet presAssocID="{E9AD1BF8-DD73-40C1-B196-6202E6AD9BC4}" presName="background" presStyleLbl="node0" presStyleIdx="0" presStyleCnt="1"/>
      <dgm:spPr/>
    </dgm:pt>
    <dgm:pt modelId="{4EAC45D4-391A-4B1D-8E66-5E72583825A3}" type="pres">
      <dgm:prSet presAssocID="{E9AD1BF8-DD73-40C1-B196-6202E6AD9BC4}" presName="text" presStyleLbl="fgAcc0" presStyleIdx="0" presStyleCnt="1" custScaleX="163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725145-40DC-4903-8944-807563E27033}" type="pres">
      <dgm:prSet presAssocID="{E9AD1BF8-DD73-40C1-B196-6202E6AD9BC4}" presName="hierChild2" presStyleCnt="0"/>
      <dgm:spPr/>
    </dgm:pt>
    <dgm:pt modelId="{43C138BA-57FA-467B-AD73-84839F0E5796}" type="pres">
      <dgm:prSet presAssocID="{B7FB91C0-2A38-404F-8404-E5444C232BA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F5D0B15-D4CC-4878-A296-0BFCCC6D2F2F}" type="pres">
      <dgm:prSet presAssocID="{9FB91993-FD90-4B75-91B3-2DA7F7D0DF19}" presName="hierRoot2" presStyleCnt="0"/>
      <dgm:spPr/>
    </dgm:pt>
    <dgm:pt modelId="{181BE50C-B754-48FE-AA3E-45D7235B3299}" type="pres">
      <dgm:prSet presAssocID="{9FB91993-FD90-4B75-91B3-2DA7F7D0DF19}" presName="composite2" presStyleCnt="0"/>
      <dgm:spPr/>
    </dgm:pt>
    <dgm:pt modelId="{1E7E3CDA-5E7F-4527-879B-7C867A06A4DE}" type="pres">
      <dgm:prSet presAssocID="{9FB91993-FD90-4B75-91B3-2DA7F7D0DF19}" presName="background2" presStyleLbl="node2" presStyleIdx="0" presStyleCnt="2"/>
      <dgm:spPr/>
    </dgm:pt>
    <dgm:pt modelId="{D923C991-7A7F-449B-B3E0-99C9736F7B67}" type="pres">
      <dgm:prSet presAssocID="{9FB91993-FD90-4B75-91B3-2DA7F7D0DF19}" presName="text2" presStyleLbl="fgAcc2" presStyleIdx="0" presStyleCnt="2" custScaleX="129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BAE7F9-8718-4D28-8BD7-BA0EC733C00F}" type="pres">
      <dgm:prSet presAssocID="{9FB91993-FD90-4B75-91B3-2DA7F7D0DF19}" presName="hierChild3" presStyleCnt="0"/>
      <dgm:spPr/>
    </dgm:pt>
    <dgm:pt modelId="{4DF9C4FA-460B-4E0F-817B-C738AB40DE77}" type="pres">
      <dgm:prSet presAssocID="{616FC4F6-61B4-4C75-96B6-E5A043042BCB}" presName="Name17" presStyleLbl="parChTrans1D3" presStyleIdx="0" presStyleCnt="2"/>
      <dgm:spPr/>
      <dgm:t>
        <a:bodyPr/>
        <a:lstStyle/>
        <a:p>
          <a:endParaRPr lang="ru-RU"/>
        </a:p>
      </dgm:t>
    </dgm:pt>
    <dgm:pt modelId="{F7C76684-C1A3-4BA0-842B-74F55671CDF5}" type="pres">
      <dgm:prSet presAssocID="{A06225CE-75A7-428D-BBEA-4466D5EFD0CF}" presName="hierRoot3" presStyleCnt="0"/>
      <dgm:spPr/>
    </dgm:pt>
    <dgm:pt modelId="{AB18B1A8-C545-401F-8FA1-83B2B66BD7E5}" type="pres">
      <dgm:prSet presAssocID="{A06225CE-75A7-428D-BBEA-4466D5EFD0CF}" presName="composite3" presStyleCnt="0"/>
      <dgm:spPr/>
    </dgm:pt>
    <dgm:pt modelId="{17C0A4BE-7911-464A-92A6-B9D535AFA1DD}" type="pres">
      <dgm:prSet presAssocID="{A06225CE-75A7-428D-BBEA-4466D5EFD0CF}" presName="background3" presStyleLbl="node3" presStyleIdx="0" presStyleCnt="2"/>
      <dgm:spPr/>
    </dgm:pt>
    <dgm:pt modelId="{F963E9F7-052F-4416-BFC3-7DB17EEC6E42}" type="pres">
      <dgm:prSet presAssocID="{A06225CE-75A7-428D-BBEA-4466D5EFD0CF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6A32D0-5C48-4FC1-9142-D060A6906307}" type="pres">
      <dgm:prSet presAssocID="{A06225CE-75A7-428D-BBEA-4466D5EFD0CF}" presName="hierChild4" presStyleCnt="0"/>
      <dgm:spPr/>
    </dgm:pt>
    <dgm:pt modelId="{245A1F0D-4582-44A6-8EF0-1FCF7F762866}" type="pres">
      <dgm:prSet presAssocID="{18EC3C43-D71D-4078-882A-CE2211BBDF6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DEF4CDD-EB09-4289-8E04-B722EDF8DBDD}" type="pres">
      <dgm:prSet presAssocID="{D49C6A55-1282-4774-9CDC-759363DA8461}" presName="hierRoot2" presStyleCnt="0"/>
      <dgm:spPr/>
    </dgm:pt>
    <dgm:pt modelId="{83BBE711-7381-40FB-A9E3-ADD650A8A222}" type="pres">
      <dgm:prSet presAssocID="{D49C6A55-1282-4774-9CDC-759363DA8461}" presName="composite2" presStyleCnt="0"/>
      <dgm:spPr/>
    </dgm:pt>
    <dgm:pt modelId="{A4515F5D-32B2-45A5-ADD3-2263B3BE2D1A}" type="pres">
      <dgm:prSet presAssocID="{D49C6A55-1282-4774-9CDC-759363DA8461}" presName="background2" presStyleLbl="node2" presStyleIdx="1" presStyleCnt="2"/>
      <dgm:spPr/>
    </dgm:pt>
    <dgm:pt modelId="{417E987D-6B98-4240-80D4-15CC8062F2C0}" type="pres">
      <dgm:prSet presAssocID="{D49C6A55-1282-4774-9CDC-759363DA8461}" presName="text2" presStyleLbl="fgAcc2" presStyleIdx="1" presStyleCnt="2" custScaleX="1334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86B06F-AA97-4596-8FCB-7A79FF44E75D}" type="pres">
      <dgm:prSet presAssocID="{D49C6A55-1282-4774-9CDC-759363DA8461}" presName="hierChild3" presStyleCnt="0"/>
      <dgm:spPr/>
    </dgm:pt>
    <dgm:pt modelId="{1E04AA10-0EA9-4C6C-9ACF-BF281B0A18B0}" type="pres">
      <dgm:prSet presAssocID="{E3F86812-189E-4D38-A2E8-3BF4775EFC12}" presName="Name17" presStyleLbl="parChTrans1D3" presStyleIdx="1" presStyleCnt="2"/>
      <dgm:spPr/>
      <dgm:t>
        <a:bodyPr/>
        <a:lstStyle/>
        <a:p>
          <a:endParaRPr lang="ru-RU"/>
        </a:p>
      </dgm:t>
    </dgm:pt>
    <dgm:pt modelId="{8E3A6D4E-31BB-4267-885C-C0F4C2894009}" type="pres">
      <dgm:prSet presAssocID="{A49149A3-21F7-4213-9E9C-1F8A235DE9B8}" presName="hierRoot3" presStyleCnt="0"/>
      <dgm:spPr/>
    </dgm:pt>
    <dgm:pt modelId="{3A8BC04A-5765-4E92-8353-5178C6C3AEA6}" type="pres">
      <dgm:prSet presAssocID="{A49149A3-21F7-4213-9E9C-1F8A235DE9B8}" presName="composite3" presStyleCnt="0"/>
      <dgm:spPr/>
    </dgm:pt>
    <dgm:pt modelId="{2EB6580E-BB7A-499E-BF16-7135C367D067}" type="pres">
      <dgm:prSet presAssocID="{A49149A3-21F7-4213-9E9C-1F8A235DE9B8}" presName="background3" presStyleLbl="node3" presStyleIdx="1" presStyleCnt="2"/>
      <dgm:spPr/>
    </dgm:pt>
    <dgm:pt modelId="{F261E17D-A843-4C4D-9E37-D76D5F0649BB}" type="pres">
      <dgm:prSet presAssocID="{A49149A3-21F7-4213-9E9C-1F8A235DE9B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2C3D7A-9C51-4F91-9D91-E64E96426B2B}" type="pres">
      <dgm:prSet presAssocID="{A49149A3-21F7-4213-9E9C-1F8A235DE9B8}" presName="hierChild4" presStyleCnt="0"/>
      <dgm:spPr/>
    </dgm:pt>
  </dgm:ptLst>
  <dgm:cxnLst>
    <dgm:cxn modelId="{91C6E0DB-F7CD-4C0C-9A29-50808AD93171}" type="presOf" srcId="{A06225CE-75A7-428D-BBEA-4466D5EFD0CF}" destId="{F963E9F7-052F-4416-BFC3-7DB17EEC6E42}" srcOrd="0" destOrd="0" presId="urn:microsoft.com/office/officeart/2005/8/layout/hierarchy1"/>
    <dgm:cxn modelId="{D6BEA241-1D2C-465C-A8A1-F8822298FAEA}" type="presOf" srcId="{A49149A3-21F7-4213-9E9C-1F8A235DE9B8}" destId="{F261E17D-A843-4C4D-9E37-D76D5F0649BB}" srcOrd="0" destOrd="0" presId="urn:microsoft.com/office/officeart/2005/8/layout/hierarchy1"/>
    <dgm:cxn modelId="{1300502F-1EAB-4E61-A0F1-99325247A17A}" type="presOf" srcId="{616FC4F6-61B4-4C75-96B6-E5A043042BCB}" destId="{4DF9C4FA-460B-4E0F-817B-C738AB40DE77}" srcOrd="0" destOrd="0" presId="urn:microsoft.com/office/officeart/2005/8/layout/hierarchy1"/>
    <dgm:cxn modelId="{3C3C2587-6C9E-4EF6-9D1C-50128D9D6309}" srcId="{9FB91993-FD90-4B75-91B3-2DA7F7D0DF19}" destId="{A06225CE-75A7-428D-BBEA-4466D5EFD0CF}" srcOrd="0" destOrd="0" parTransId="{616FC4F6-61B4-4C75-96B6-E5A043042BCB}" sibTransId="{9A5EA458-7479-4C67-AFC9-7D60BE186146}"/>
    <dgm:cxn modelId="{E78B1D3C-9DBF-4D48-BCFA-69F665E509E0}" type="presOf" srcId="{22F0AFDF-97EC-40A1-A00C-6ED20F7E6867}" destId="{B12F2820-FD71-4C5B-B9E9-86B5632EB74D}" srcOrd="0" destOrd="0" presId="urn:microsoft.com/office/officeart/2005/8/layout/hierarchy1"/>
    <dgm:cxn modelId="{50A2035A-0347-4792-BDF2-99CF963A633A}" type="presOf" srcId="{9FB91993-FD90-4B75-91B3-2DA7F7D0DF19}" destId="{D923C991-7A7F-449B-B3E0-99C9736F7B67}" srcOrd="0" destOrd="0" presId="urn:microsoft.com/office/officeart/2005/8/layout/hierarchy1"/>
    <dgm:cxn modelId="{30B072EE-0DE9-4853-96EA-237FAF0635BF}" type="presOf" srcId="{D49C6A55-1282-4774-9CDC-759363DA8461}" destId="{417E987D-6B98-4240-80D4-15CC8062F2C0}" srcOrd="0" destOrd="0" presId="urn:microsoft.com/office/officeart/2005/8/layout/hierarchy1"/>
    <dgm:cxn modelId="{53BC5BA4-5EC2-4C27-98C7-E9411B91F885}" srcId="{D49C6A55-1282-4774-9CDC-759363DA8461}" destId="{A49149A3-21F7-4213-9E9C-1F8A235DE9B8}" srcOrd="0" destOrd="0" parTransId="{E3F86812-189E-4D38-A2E8-3BF4775EFC12}" sibTransId="{74FA6F4C-A644-4F19-ADCB-5B697992D01B}"/>
    <dgm:cxn modelId="{FC28497C-3689-453A-BC64-C4368FC5061B}" type="presOf" srcId="{B7FB91C0-2A38-404F-8404-E5444C232BAC}" destId="{43C138BA-57FA-467B-AD73-84839F0E5796}" srcOrd="0" destOrd="0" presId="urn:microsoft.com/office/officeart/2005/8/layout/hierarchy1"/>
    <dgm:cxn modelId="{8FC34B4A-C7FD-4454-ACEE-ADF33E5AE8C0}" type="presOf" srcId="{E9AD1BF8-DD73-40C1-B196-6202E6AD9BC4}" destId="{4EAC45D4-391A-4B1D-8E66-5E72583825A3}" srcOrd="0" destOrd="0" presId="urn:microsoft.com/office/officeart/2005/8/layout/hierarchy1"/>
    <dgm:cxn modelId="{54514978-8E20-4589-8C9D-953E5F6D0D9F}" srcId="{22F0AFDF-97EC-40A1-A00C-6ED20F7E6867}" destId="{E9AD1BF8-DD73-40C1-B196-6202E6AD9BC4}" srcOrd="0" destOrd="0" parTransId="{4E918A80-06AF-4D03-BCD4-7454635373D3}" sibTransId="{0343840E-34FA-49E9-B5F2-556FA8932EBF}"/>
    <dgm:cxn modelId="{9893357D-5CC4-423C-9674-4FAE1AA0E9C6}" type="presOf" srcId="{E3F86812-189E-4D38-A2E8-3BF4775EFC12}" destId="{1E04AA10-0EA9-4C6C-9ACF-BF281B0A18B0}" srcOrd="0" destOrd="0" presId="urn:microsoft.com/office/officeart/2005/8/layout/hierarchy1"/>
    <dgm:cxn modelId="{FB6C539E-5F77-432E-97A1-E432AD4891C3}" srcId="{E9AD1BF8-DD73-40C1-B196-6202E6AD9BC4}" destId="{D49C6A55-1282-4774-9CDC-759363DA8461}" srcOrd="1" destOrd="0" parTransId="{18EC3C43-D71D-4078-882A-CE2211BBDF6A}" sibTransId="{5EFEE2E7-F7D2-43C4-BC97-92A393C68332}"/>
    <dgm:cxn modelId="{0EABF5C1-D4B5-4242-B7AE-25147128A16D}" type="presOf" srcId="{18EC3C43-D71D-4078-882A-CE2211BBDF6A}" destId="{245A1F0D-4582-44A6-8EF0-1FCF7F762866}" srcOrd="0" destOrd="0" presId="urn:microsoft.com/office/officeart/2005/8/layout/hierarchy1"/>
    <dgm:cxn modelId="{C1D5F515-F85F-4030-B25A-0193EA9C9382}" srcId="{E9AD1BF8-DD73-40C1-B196-6202E6AD9BC4}" destId="{9FB91993-FD90-4B75-91B3-2DA7F7D0DF19}" srcOrd="0" destOrd="0" parTransId="{B7FB91C0-2A38-404F-8404-E5444C232BAC}" sibTransId="{7B403DB5-A13C-4BC2-BBDF-4AA71C715613}"/>
    <dgm:cxn modelId="{68724862-0E8B-4654-B7EB-DBAA490346A9}" type="presParOf" srcId="{B12F2820-FD71-4C5B-B9E9-86B5632EB74D}" destId="{DEB3F8B2-0338-4D75-A7A5-C605FF0B7C7E}" srcOrd="0" destOrd="0" presId="urn:microsoft.com/office/officeart/2005/8/layout/hierarchy1"/>
    <dgm:cxn modelId="{CFDD51CD-DA71-4632-93F7-AAE1CF649179}" type="presParOf" srcId="{DEB3F8B2-0338-4D75-A7A5-C605FF0B7C7E}" destId="{7B5A58E9-30C8-4CE1-9EE1-A04859F93A80}" srcOrd="0" destOrd="0" presId="urn:microsoft.com/office/officeart/2005/8/layout/hierarchy1"/>
    <dgm:cxn modelId="{904DD411-80BD-475B-AF46-86438B52264E}" type="presParOf" srcId="{7B5A58E9-30C8-4CE1-9EE1-A04859F93A80}" destId="{4BB36325-0DB3-4519-947E-9C700D3213F3}" srcOrd="0" destOrd="0" presId="urn:microsoft.com/office/officeart/2005/8/layout/hierarchy1"/>
    <dgm:cxn modelId="{2BB3242B-7E46-491C-9546-00AED2047526}" type="presParOf" srcId="{7B5A58E9-30C8-4CE1-9EE1-A04859F93A80}" destId="{4EAC45D4-391A-4B1D-8E66-5E72583825A3}" srcOrd="1" destOrd="0" presId="urn:microsoft.com/office/officeart/2005/8/layout/hierarchy1"/>
    <dgm:cxn modelId="{B8164D0B-3392-4042-A32E-A6E650ADE4ED}" type="presParOf" srcId="{DEB3F8B2-0338-4D75-A7A5-C605FF0B7C7E}" destId="{67725145-40DC-4903-8944-807563E27033}" srcOrd="1" destOrd="0" presId="urn:microsoft.com/office/officeart/2005/8/layout/hierarchy1"/>
    <dgm:cxn modelId="{CB797BD4-2B26-430D-A152-B4984E3EB2DC}" type="presParOf" srcId="{67725145-40DC-4903-8944-807563E27033}" destId="{43C138BA-57FA-467B-AD73-84839F0E5796}" srcOrd="0" destOrd="0" presId="urn:microsoft.com/office/officeart/2005/8/layout/hierarchy1"/>
    <dgm:cxn modelId="{D3345E41-4B74-4A23-89A6-5F39C1CD02E9}" type="presParOf" srcId="{67725145-40DC-4903-8944-807563E27033}" destId="{4F5D0B15-D4CC-4878-A296-0BFCCC6D2F2F}" srcOrd="1" destOrd="0" presId="urn:microsoft.com/office/officeart/2005/8/layout/hierarchy1"/>
    <dgm:cxn modelId="{61CC6DB9-B56C-49BC-801D-E4A234EA410E}" type="presParOf" srcId="{4F5D0B15-D4CC-4878-A296-0BFCCC6D2F2F}" destId="{181BE50C-B754-48FE-AA3E-45D7235B3299}" srcOrd="0" destOrd="0" presId="urn:microsoft.com/office/officeart/2005/8/layout/hierarchy1"/>
    <dgm:cxn modelId="{B0EDC150-A595-460E-AB78-DA4B656AF65B}" type="presParOf" srcId="{181BE50C-B754-48FE-AA3E-45D7235B3299}" destId="{1E7E3CDA-5E7F-4527-879B-7C867A06A4DE}" srcOrd="0" destOrd="0" presId="urn:microsoft.com/office/officeart/2005/8/layout/hierarchy1"/>
    <dgm:cxn modelId="{57EC9E15-E37F-458C-B351-B7039608CE9F}" type="presParOf" srcId="{181BE50C-B754-48FE-AA3E-45D7235B3299}" destId="{D923C991-7A7F-449B-B3E0-99C9736F7B67}" srcOrd="1" destOrd="0" presId="urn:microsoft.com/office/officeart/2005/8/layout/hierarchy1"/>
    <dgm:cxn modelId="{B15427BB-2A36-4860-A4DA-30F27B05A5D5}" type="presParOf" srcId="{4F5D0B15-D4CC-4878-A296-0BFCCC6D2F2F}" destId="{32BAE7F9-8718-4D28-8BD7-BA0EC733C00F}" srcOrd="1" destOrd="0" presId="urn:microsoft.com/office/officeart/2005/8/layout/hierarchy1"/>
    <dgm:cxn modelId="{1EDC0508-3246-48B5-802F-1175EDC94EB5}" type="presParOf" srcId="{32BAE7F9-8718-4D28-8BD7-BA0EC733C00F}" destId="{4DF9C4FA-460B-4E0F-817B-C738AB40DE77}" srcOrd="0" destOrd="0" presId="urn:microsoft.com/office/officeart/2005/8/layout/hierarchy1"/>
    <dgm:cxn modelId="{C0E0AD9C-799A-46FB-AE96-99628DF21F70}" type="presParOf" srcId="{32BAE7F9-8718-4D28-8BD7-BA0EC733C00F}" destId="{F7C76684-C1A3-4BA0-842B-74F55671CDF5}" srcOrd="1" destOrd="0" presId="urn:microsoft.com/office/officeart/2005/8/layout/hierarchy1"/>
    <dgm:cxn modelId="{2E50D88E-042E-4FE7-A173-EA55A65C3775}" type="presParOf" srcId="{F7C76684-C1A3-4BA0-842B-74F55671CDF5}" destId="{AB18B1A8-C545-401F-8FA1-83B2B66BD7E5}" srcOrd="0" destOrd="0" presId="urn:microsoft.com/office/officeart/2005/8/layout/hierarchy1"/>
    <dgm:cxn modelId="{84BF7764-9C4B-44DC-81AD-B7DB3569E021}" type="presParOf" srcId="{AB18B1A8-C545-401F-8FA1-83B2B66BD7E5}" destId="{17C0A4BE-7911-464A-92A6-B9D535AFA1DD}" srcOrd="0" destOrd="0" presId="urn:microsoft.com/office/officeart/2005/8/layout/hierarchy1"/>
    <dgm:cxn modelId="{8A73EB11-4A33-443E-9560-CD20F0702886}" type="presParOf" srcId="{AB18B1A8-C545-401F-8FA1-83B2B66BD7E5}" destId="{F963E9F7-052F-4416-BFC3-7DB17EEC6E42}" srcOrd="1" destOrd="0" presId="urn:microsoft.com/office/officeart/2005/8/layout/hierarchy1"/>
    <dgm:cxn modelId="{7C3C68D3-337F-4022-B573-41A7A3F1113E}" type="presParOf" srcId="{F7C76684-C1A3-4BA0-842B-74F55671CDF5}" destId="{D06A32D0-5C48-4FC1-9142-D060A6906307}" srcOrd="1" destOrd="0" presId="urn:microsoft.com/office/officeart/2005/8/layout/hierarchy1"/>
    <dgm:cxn modelId="{2682EFAF-EDAA-409D-9D7D-297D16433006}" type="presParOf" srcId="{67725145-40DC-4903-8944-807563E27033}" destId="{245A1F0D-4582-44A6-8EF0-1FCF7F762866}" srcOrd="2" destOrd="0" presId="urn:microsoft.com/office/officeart/2005/8/layout/hierarchy1"/>
    <dgm:cxn modelId="{191E07F4-FBAF-4445-BE45-214FED029AA3}" type="presParOf" srcId="{67725145-40DC-4903-8944-807563E27033}" destId="{EDEF4CDD-EB09-4289-8E04-B722EDF8DBDD}" srcOrd="3" destOrd="0" presId="urn:microsoft.com/office/officeart/2005/8/layout/hierarchy1"/>
    <dgm:cxn modelId="{3FEF7CB4-9B62-41D1-832E-29DFD1DF98A7}" type="presParOf" srcId="{EDEF4CDD-EB09-4289-8E04-B722EDF8DBDD}" destId="{83BBE711-7381-40FB-A9E3-ADD650A8A222}" srcOrd="0" destOrd="0" presId="urn:microsoft.com/office/officeart/2005/8/layout/hierarchy1"/>
    <dgm:cxn modelId="{A90F70E0-C41C-427C-902F-D4EF9D9D9C6E}" type="presParOf" srcId="{83BBE711-7381-40FB-A9E3-ADD650A8A222}" destId="{A4515F5D-32B2-45A5-ADD3-2263B3BE2D1A}" srcOrd="0" destOrd="0" presId="urn:microsoft.com/office/officeart/2005/8/layout/hierarchy1"/>
    <dgm:cxn modelId="{957392AF-81E0-40C1-B268-9A60E022FFD2}" type="presParOf" srcId="{83BBE711-7381-40FB-A9E3-ADD650A8A222}" destId="{417E987D-6B98-4240-80D4-15CC8062F2C0}" srcOrd="1" destOrd="0" presId="urn:microsoft.com/office/officeart/2005/8/layout/hierarchy1"/>
    <dgm:cxn modelId="{06AAD403-1F65-4E1D-B9FD-448EDEA2F258}" type="presParOf" srcId="{EDEF4CDD-EB09-4289-8E04-B722EDF8DBDD}" destId="{8886B06F-AA97-4596-8FCB-7A79FF44E75D}" srcOrd="1" destOrd="0" presId="urn:microsoft.com/office/officeart/2005/8/layout/hierarchy1"/>
    <dgm:cxn modelId="{28975F0C-9BF3-4C48-BFA8-861A298EB10E}" type="presParOf" srcId="{8886B06F-AA97-4596-8FCB-7A79FF44E75D}" destId="{1E04AA10-0EA9-4C6C-9ACF-BF281B0A18B0}" srcOrd="0" destOrd="0" presId="urn:microsoft.com/office/officeart/2005/8/layout/hierarchy1"/>
    <dgm:cxn modelId="{36D7828F-F7DF-4395-BD93-B22AD9EC87AB}" type="presParOf" srcId="{8886B06F-AA97-4596-8FCB-7A79FF44E75D}" destId="{8E3A6D4E-31BB-4267-885C-C0F4C2894009}" srcOrd="1" destOrd="0" presId="urn:microsoft.com/office/officeart/2005/8/layout/hierarchy1"/>
    <dgm:cxn modelId="{F8CDE8C9-967B-4C24-AAAB-AEA1934F3BC7}" type="presParOf" srcId="{8E3A6D4E-31BB-4267-885C-C0F4C2894009}" destId="{3A8BC04A-5765-4E92-8353-5178C6C3AEA6}" srcOrd="0" destOrd="0" presId="urn:microsoft.com/office/officeart/2005/8/layout/hierarchy1"/>
    <dgm:cxn modelId="{2990F344-98B5-41A0-A252-47B525646C68}" type="presParOf" srcId="{3A8BC04A-5765-4E92-8353-5178C6C3AEA6}" destId="{2EB6580E-BB7A-499E-BF16-7135C367D067}" srcOrd="0" destOrd="0" presId="urn:microsoft.com/office/officeart/2005/8/layout/hierarchy1"/>
    <dgm:cxn modelId="{591BB869-1FFC-4749-85B3-21A03ECD5B3A}" type="presParOf" srcId="{3A8BC04A-5765-4E92-8353-5178C6C3AEA6}" destId="{F261E17D-A843-4C4D-9E37-D76D5F0649BB}" srcOrd="1" destOrd="0" presId="urn:microsoft.com/office/officeart/2005/8/layout/hierarchy1"/>
    <dgm:cxn modelId="{4A409CDD-21A7-4198-BA60-236008DB98DD}" type="presParOf" srcId="{8E3A6D4E-31BB-4267-885C-C0F4C2894009}" destId="{F22C3D7A-9C51-4F91-9D91-E64E96426B2B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52F155-494C-4E7D-BFA7-A2E850889A69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70BA02-BF7F-4653-9CA9-A4915473E4BB}">
      <dgm:prSet phldrT="[Текст]"/>
      <dgm:spPr/>
      <dgm:t>
        <a:bodyPr/>
        <a:lstStyle/>
        <a:p>
          <a:r>
            <a:rPr lang="en-US" dirty="0" smtClean="0"/>
            <a:t>C</a:t>
          </a:r>
          <a:r>
            <a:rPr lang="ru-RU" dirty="0" smtClean="0"/>
            <a:t>ложные вещества</a:t>
          </a:r>
          <a:endParaRPr lang="ru-RU" dirty="0"/>
        </a:p>
      </dgm:t>
    </dgm:pt>
    <dgm:pt modelId="{3675CD3E-1CBC-4CD0-BF26-F92C931707F8}" type="parTrans" cxnId="{0137F6DE-7ADF-4446-AB3E-83AE8AE8B5C3}">
      <dgm:prSet/>
      <dgm:spPr/>
      <dgm:t>
        <a:bodyPr/>
        <a:lstStyle/>
        <a:p>
          <a:endParaRPr lang="ru-RU"/>
        </a:p>
      </dgm:t>
    </dgm:pt>
    <dgm:pt modelId="{FDF03A97-654F-41AD-A99F-3A5B60EF0B9F}" type="sibTrans" cxnId="{0137F6DE-7ADF-4446-AB3E-83AE8AE8B5C3}">
      <dgm:prSet/>
      <dgm:spPr/>
      <dgm:t>
        <a:bodyPr/>
        <a:lstStyle/>
        <a:p>
          <a:endParaRPr lang="ru-RU"/>
        </a:p>
      </dgm:t>
    </dgm:pt>
    <dgm:pt modelId="{50BA6ABB-AE84-45C2-BC20-91098A27F23F}">
      <dgm:prSet phldrT="[Текст]"/>
      <dgm:spPr/>
      <dgm:t>
        <a:bodyPr/>
        <a:lstStyle/>
        <a:p>
          <a:r>
            <a:rPr lang="ru-RU" dirty="0" smtClean="0"/>
            <a:t>Оксиды</a:t>
          </a:r>
          <a:endParaRPr lang="ru-RU" dirty="0"/>
        </a:p>
      </dgm:t>
    </dgm:pt>
    <dgm:pt modelId="{8CD68A9C-8F1E-4522-8B04-5D887C377544}" type="parTrans" cxnId="{868FC441-859F-4AA0-8D5A-1BADB3BF8865}">
      <dgm:prSet/>
      <dgm:spPr/>
      <dgm:t>
        <a:bodyPr/>
        <a:lstStyle/>
        <a:p>
          <a:endParaRPr lang="ru-RU"/>
        </a:p>
      </dgm:t>
    </dgm:pt>
    <dgm:pt modelId="{3774CE40-16EB-4081-AE77-A88F75FD319A}" type="sibTrans" cxnId="{868FC441-859F-4AA0-8D5A-1BADB3BF8865}">
      <dgm:prSet/>
      <dgm:spPr/>
      <dgm:t>
        <a:bodyPr/>
        <a:lstStyle/>
        <a:p>
          <a:endParaRPr lang="ru-RU"/>
        </a:p>
      </dgm:t>
    </dgm:pt>
    <dgm:pt modelId="{DD144878-0D65-4F7C-9AF8-35763904B720}">
      <dgm:prSet phldrT="[Текст]"/>
      <dgm:spPr/>
      <dgm:t>
        <a:bodyPr/>
        <a:lstStyle/>
        <a:p>
          <a:r>
            <a:rPr lang="ru-RU" dirty="0" smtClean="0"/>
            <a:t>Основания</a:t>
          </a:r>
          <a:endParaRPr lang="ru-RU" dirty="0"/>
        </a:p>
      </dgm:t>
    </dgm:pt>
    <dgm:pt modelId="{1034122B-FA7B-4FCA-B995-23525A3A0A74}" type="parTrans" cxnId="{4BE96DB4-6C42-4C6E-AABF-799632F6FE65}">
      <dgm:prSet/>
      <dgm:spPr/>
      <dgm:t>
        <a:bodyPr/>
        <a:lstStyle/>
        <a:p>
          <a:endParaRPr lang="ru-RU"/>
        </a:p>
      </dgm:t>
    </dgm:pt>
    <dgm:pt modelId="{3F62167D-B277-4906-8A00-285636690951}" type="sibTrans" cxnId="{4BE96DB4-6C42-4C6E-AABF-799632F6FE65}">
      <dgm:prSet/>
      <dgm:spPr/>
      <dgm:t>
        <a:bodyPr/>
        <a:lstStyle/>
        <a:p>
          <a:endParaRPr lang="ru-RU"/>
        </a:p>
      </dgm:t>
    </dgm:pt>
    <dgm:pt modelId="{FEC4D9AC-4EEE-40FC-86AD-497499C92692}">
      <dgm:prSet/>
      <dgm:spPr/>
      <dgm:t>
        <a:bodyPr/>
        <a:lstStyle/>
        <a:p>
          <a:r>
            <a:rPr lang="ru-RU" dirty="0" smtClean="0"/>
            <a:t>Кислоты</a:t>
          </a:r>
          <a:endParaRPr lang="ru-RU" dirty="0"/>
        </a:p>
      </dgm:t>
    </dgm:pt>
    <dgm:pt modelId="{1C43F00E-1BF0-41CD-BE12-B75A974514AF}" type="parTrans" cxnId="{2F8059DC-2DFE-4A1B-90D1-FEB5D248142A}">
      <dgm:prSet/>
      <dgm:spPr/>
      <dgm:t>
        <a:bodyPr/>
        <a:lstStyle/>
        <a:p>
          <a:endParaRPr lang="ru-RU"/>
        </a:p>
      </dgm:t>
    </dgm:pt>
    <dgm:pt modelId="{C161D585-0BFC-4190-AF99-5BD64C8BEE00}" type="sibTrans" cxnId="{2F8059DC-2DFE-4A1B-90D1-FEB5D248142A}">
      <dgm:prSet/>
      <dgm:spPr/>
      <dgm:t>
        <a:bodyPr/>
        <a:lstStyle/>
        <a:p>
          <a:endParaRPr lang="ru-RU"/>
        </a:p>
      </dgm:t>
    </dgm:pt>
    <dgm:pt modelId="{09E6ED3E-0AC4-4C56-BB29-DC8EA5F1562D}">
      <dgm:prSet/>
      <dgm:spPr/>
      <dgm:t>
        <a:bodyPr/>
        <a:lstStyle/>
        <a:p>
          <a:r>
            <a:rPr lang="ru-RU" dirty="0" smtClean="0"/>
            <a:t>Соли</a:t>
          </a:r>
          <a:endParaRPr lang="ru-RU" dirty="0"/>
        </a:p>
      </dgm:t>
    </dgm:pt>
    <dgm:pt modelId="{D2989AFA-E044-4079-AA87-F558FBB54C9C}" type="parTrans" cxnId="{27BDD8D4-F67B-44E0-BF25-734F8FB2A77D}">
      <dgm:prSet/>
      <dgm:spPr/>
      <dgm:t>
        <a:bodyPr/>
        <a:lstStyle/>
        <a:p>
          <a:endParaRPr lang="ru-RU"/>
        </a:p>
      </dgm:t>
    </dgm:pt>
    <dgm:pt modelId="{1BCBBB48-5B7F-478B-ABE9-1B4A3001E716}" type="sibTrans" cxnId="{27BDD8D4-F67B-44E0-BF25-734F8FB2A77D}">
      <dgm:prSet/>
      <dgm:spPr/>
      <dgm:t>
        <a:bodyPr/>
        <a:lstStyle/>
        <a:p>
          <a:endParaRPr lang="ru-RU"/>
        </a:p>
      </dgm:t>
    </dgm:pt>
    <dgm:pt modelId="{32629721-187C-4808-B59C-5D7806DA6954}">
      <dgm:prSet/>
      <dgm:spPr/>
      <dgm:t>
        <a:bodyPr/>
        <a:lstStyle/>
        <a:p>
          <a:r>
            <a:rPr lang="en-US" dirty="0" err="1" smtClean="0"/>
            <a:t>CuO</a:t>
          </a:r>
          <a:r>
            <a:rPr lang="en-US" dirty="0" smtClean="0"/>
            <a:t> </a:t>
          </a:r>
        </a:p>
        <a:p>
          <a:r>
            <a:rPr lang="en-US" dirty="0" smtClean="0"/>
            <a:t>SO</a:t>
          </a:r>
          <a:r>
            <a:rPr lang="en-US" baseline="-25000" dirty="0" smtClean="0"/>
            <a:t>2</a:t>
          </a:r>
          <a:endParaRPr lang="ru-RU" baseline="-25000" dirty="0"/>
        </a:p>
      </dgm:t>
    </dgm:pt>
    <dgm:pt modelId="{C138FED1-4FC5-476E-A363-26233B20DDB7}" type="parTrans" cxnId="{9DC13136-0854-4C34-8A4B-7F7612F70607}">
      <dgm:prSet/>
      <dgm:spPr/>
      <dgm:t>
        <a:bodyPr/>
        <a:lstStyle/>
        <a:p>
          <a:endParaRPr lang="ru-RU"/>
        </a:p>
      </dgm:t>
    </dgm:pt>
    <dgm:pt modelId="{1BF6E133-7940-46A7-8814-C4648542D953}" type="sibTrans" cxnId="{9DC13136-0854-4C34-8A4B-7F7612F70607}">
      <dgm:prSet/>
      <dgm:spPr/>
      <dgm:t>
        <a:bodyPr/>
        <a:lstStyle/>
        <a:p>
          <a:endParaRPr lang="ru-RU"/>
        </a:p>
      </dgm:t>
    </dgm:pt>
    <dgm:pt modelId="{F93A6493-3A1F-4934-ABC1-2C2BA428B090}">
      <dgm:prSet/>
      <dgm:spPr/>
      <dgm:t>
        <a:bodyPr/>
        <a:lstStyle/>
        <a:p>
          <a:r>
            <a:rPr lang="en-US" dirty="0" smtClean="0"/>
            <a:t>KOH</a:t>
          </a:r>
        </a:p>
        <a:p>
          <a:r>
            <a:rPr lang="en-US" dirty="0" smtClean="0"/>
            <a:t> Fe(OH)</a:t>
          </a:r>
          <a:r>
            <a:rPr lang="en-US" baseline="-25000" dirty="0" smtClean="0"/>
            <a:t>2</a:t>
          </a:r>
          <a:endParaRPr lang="ru-RU" baseline="-25000" dirty="0"/>
        </a:p>
      </dgm:t>
    </dgm:pt>
    <dgm:pt modelId="{3B55E3C2-5CF5-4DA5-A06D-DC7028F5AA8E}" type="parTrans" cxnId="{6D363098-A757-441B-86B0-A03F4C72A19E}">
      <dgm:prSet/>
      <dgm:spPr/>
      <dgm:t>
        <a:bodyPr/>
        <a:lstStyle/>
        <a:p>
          <a:endParaRPr lang="ru-RU"/>
        </a:p>
      </dgm:t>
    </dgm:pt>
    <dgm:pt modelId="{97AFFFC9-8D1F-4614-B1DD-C83402DE31CF}" type="sibTrans" cxnId="{6D363098-A757-441B-86B0-A03F4C72A19E}">
      <dgm:prSet/>
      <dgm:spPr/>
      <dgm:t>
        <a:bodyPr/>
        <a:lstStyle/>
        <a:p>
          <a:endParaRPr lang="ru-RU"/>
        </a:p>
      </dgm:t>
    </dgm:pt>
    <dgm:pt modelId="{8E5DB254-44F4-4214-A4B8-1CEE0DC0DA38}">
      <dgm:prSet/>
      <dgm:spPr/>
      <dgm:t>
        <a:bodyPr/>
        <a:lstStyle/>
        <a:p>
          <a:r>
            <a:rPr lang="en-US" dirty="0" smtClean="0"/>
            <a:t>HNO</a:t>
          </a:r>
          <a:r>
            <a:rPr lang="en-US" baseline="-25000" dirty="0" smtClean="0"/>
            <a:t>3</a:t>
          </a:r>
        </a:p>
        <a:p>
          <a:r>
            <a:rPr lang="en-US" dirty="0" err="1" smtClean="0"/>
            <a:t>HCl</a:t>
          </a:r>
          <a:endParaRPr lang="ru-RU" dirty="0"/>
        </a:p>
      </dgm:t>
    </dgm:pt>
    <dgm:pt modelId="{35114FA6-B2C4-4C1B-BD79-5330EEE1E592}" type="parTrans" cxnId="{161B68DB-821A-459D-B25E-9057FD9D3EB9}">
      <dgm:prSet/>
      <dgm:spPr/>
      <dgm:t>
        <a:bodyPr/>
        <a:lstStyle/>
        <a:p>
          <a:endParaRPr lang="ru-RU"/>
        </a:p>
      </dgm:t>
    </dgm:pt>
    <dgm:pt modelId="{DEC129E2-1833-4CAA-BF56-2896AEDFD36E}" type="sibTrans" cxnId="{161B68DB-821A-459D-B25E-9057FD9D3EB9}">
      <dgm:prSet/>
      <dgm:spPr/>
      <dgm:t>
        <a:bodyPr/>
        <a:lstStyle/>
        <a:p>
          <a:endParaRPr lang="ru-RU"/>
        </a:p>
      </dgm:t>
    </dgm:pt>
    <dgm:pt modelId="{723BA329-8814-4261-B216-4A064E076941}">
      <dgm:prSet/>
      <dgm:spPr/>
      <dgm:t>
        <a:bodyPr/>
        <a:lstStyle/>
        <a:p>
          <a:r>
            <a:rPr lang="en-US" dirty="0" err="1" smtClean="0"/>
            <a:t>ZnS</a:t>
          </a:r>
          <a:endParaRPr lang="en-US" dirty="0" smtClean="0"/>
        </a:p>
        <a:p>
          <a:r>
            <a:rPr lang="en-US" dirty="0" smtClean="0"/>
            <a:t>Na</a:t>
          </a:r>
          <a:r>
            <a:rPr lang="en-US" baseline="-25000" dirty="0" smtClean="0"/>
            <a:t>2</a:t>
          </a:r>
          <a:r>
            <a:rPr lang="en-US" dirty="0" smtClean="0"/>
            <a:t>CO</a:t>
          </a:r>
          <a:r>
            <a:rPr lang="en-US" baseline="-25000" dirty="0" smtClean="0"/>
            <a:t>3</a:t>
          </a:r>
          <a:endParaRPr lang="ru-RU" baseline="-25000" dirty="0"/>
        </a:p>
      </dgm:t>
    </dgm:pt>
    <dgm:pt modelId="{B79948F8-6839-4463-9F25-BBEBDC718482}" type="parTrans" cxnId="{917C2674-BC2A-4010-9B34-40FA0948FC42}">
      <dgm:prSet/>
      <dgm:spPr/>
      <dgm:t>
        <a:bodyPr/>
        <a:lstStyle/>
        <a:p>
          <a:endParaRPr lang="ru-RU"/>
        </a:p>
      </dgm:t>
    </dgm:pt>
    <dgm:pt modelId="{D123DD68-B34C-464F-ADDF-2F957B1FD805}" type="sibTrans" cxnId="{917C2674-BC2A-4010-9B34-40FA0948FC42}">
      <dgm:prSet/>
      <dgm:spPr/>
      <dgm:t>
        <a:bodyPr/>
        <a:lstStyle/>
        <a:p>
          <a:endParaRPr lang="ru-RU"/>
        </a:p>
      </dgm:t>
    </dgm:pt>
    <dgm:pt modelId="{40C2C0C1-FA71-47C3-ACC2-EB3985E61E62}" type="pres">
      <dgm:prSet presAssocID="{2252F155-494C-4E7D-BFA7-A2E850889A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C078F3-C7DD-4004-83F7-C264BB26A0F3}" type="pres">
      <dgm:prSet presAssocID="{2C70BA02-BF7F-4653-9CA9-A4915473E4BB}" presName="hierRoot1" presStyleCnt="0"/>
      <dgm:spPr/>
    </dgm:pt>
    <dgm:pt modelId="{FC638CF3-B2D5-4739-9002-9E49BBE9AF4E}" type="pres">
      <dgm:prSet presAssocID="{2C70BA02-BF7F-4653-9CA9-A4915473E4BB}" presName="composite" presStyleCnt="0"/>
      <dgm:spPr/>
    </dgm:pt>
    <dgm:pt modelId="{06938270-858A-48D8-8523-76955D5A318C}" type="pres">
      <dgm:prSet presAssocID="{2C70BA02-BF7F-4653-9CA9-A4915473E4BB}" presName="background" presStyleLbl="node0" presStyleIdx="0" presStyleCnt="1"/>
      <dgm:spPr/>
    </dgm:pt>
    <dgm:pt modelId="{88DBEE04-9CF0-4253-8808-CF72C5A9EC45}" type="pres">
      <dgm:prSet presAssocID="{2C70BA02-BF7F-4653-9CA9-A4915473E4BB}" presName="text" presStyleLbl="fgAcc0" presStyleIdx="0" presStyleCnt="1" custScaleX="1901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7709CB-78DE-4005-A569-7CA9D50D5C74}" type="pres">
      <dgm:prSet presAssocID="{2C70BA02-BF7F-4653-9CA9-A4915473E4BB}" presName="hierChild2" presStyleCnt="0"/>
      <dgm:spPr/>
    </dgm:pt>
    <dgm:pt modelId="{77D51CDD-8F20-4071-ABBA-9C26C4D8A77B}" type="pres">
      <dgm:prSet presAssocID="{8CD68A9C-8F1E-4522-8B04-5D887C377544}" presName="Name10" presStyleLbl="parChTrans1D2" presStyleIdx="0" presStyleCnt="4"/>
      <dgm:spPr/>
      <dgm:t>
        <a:bodyPr/>
        <a:lstStyle/>
        <a:p>
          <a:endParaRPr lang="ru-RU"/>
        </a:p>
      </dgm:t>
    </dgm:pt>
    <dgm:pt modelId="{E685A97D-F007-4FD3-AF58-B6FD1FE0C21F}" type="pres">
      <dgm:prSet presAssocID="{50BA6ABB-AE84-45C2-BC20-91098A27F23F}" presName="hierRoot2" presStyleCnt="0"/>
      <dgm:spPr/>
    </dgm:pt>
    <dgm:pt modelId="{A765B37E-5F07-49EF-B00E-D5C05F5597B6}" type="pres">
      <dgm:prSet presAssocID="{50BA6ABB-AE84-45C2-BC20-91098A27F23F}" presName="composite2" presStyleCnt="0"/>
      <dgm:spPr/>
    </dgm:pt>
    <dgm:pt modelId="{D920C648-8C3B-4890-AE34-8D4C224A90F8}" type="pres">
      <dgm:prSet presAssocID="{50BA6ABB-AE84-45C2-BC20-91098A27F23F}" presName="background2" presStyleLbl="node2" presStyleIdx="0" presStyleCnt="4"/>
      <dgm:spPr/>
    </dgm:pt>
    <dgm:pt modelId="{752B201F-ED33-41F9-97E0-5F1EC2E4C629}" type="pres">
      <dgm:prSet presAssocID="{50BA6ABB-AE84-45C2-BC20-91098A27F23F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638574-8F0E-4DDF-AEAC-83BF12A58820}" type="pres">
      <dgm:prSet presAssocID="{50BA6ABB-AE84-45C2-BC20-91098A27F23F}" presName="hierChild3" presStyleCnt="0"/>
      <dgm:spPr/>
    </dgm:pt>
    <dgm:pt modelId="{8CDA3A2B-776E-4C5E-B26B-07F5F6C1B613}" type="pres">
      <dgm:prSet presAssocID="{C138FED1-4FC5-476E-A363-26233B20DDB7}" presName="Name17" presStyleLbl="parChTrans1D3" presStyleIdx="0" presStyleCnt="4"/>
      <dgm:spPr/>
      <dgm:t>
        <a:bodyPr/>
        <a:lstStyle/>
        <a:p>
          <a:endParaRPr lang="ru-RU"/>
        </a:p>
      </dgm:t>
    </dgm:pt>
    <dgm:pt modelId="{DEEE1B1C-1C76-4E05-BEF7-472703797342}" type="pres">
      <dgm:prSet presAssocID="{32629721-187C-4808-B59C-5D7806DA6954}" presName="hierRoot3" presStyleCnt="0"/>
      <dgm:spPr/>
    </dgm:pt>
    <dgm:pt modelId="{888E4022-DD8F-4FB9-BFFA-1E0669EA6472}" type="pres">
      <dgm:prSet presAssocID="{32629721-187C-4808-B59C-5D7806DA6954}" presName="composite3" presStyleCnt="0"/>
      <dgm:spPr/>
    </dgm:pt>
    <dgm:pt modelId="{B3470E33-C981-466A-BECE-65E93C30EE5D}" type="pres">
      <dgm:prSet presAssocID="{32629721-187C-4808-B59C-5D7806DA6954}" presName="background3" presStyleLbl="node3" presStyleIdx="0" presStyleCnt="4"/>
      <dgm:spPr/>
    </dgm:pt>
    <dgm:pt modelId="{7B46C125-B74B-40EB-9827-5386FB0FD643}" type="pres">
      <dgm:prSet presAssocID="{32629721-187C-4808-B59C-5D7806DA6954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00840F-EC53-49A7-B421-736411350BAB}" type="pres">
      <dgm:prSet presAssocID="{32629721-187C-4808-B59C-5D7806DA6954}" presName="hierChild4" presStyleCnt="0"/>
      <dgm:spPr/>
    </dgm:pt>
    <dgm:pt modelId="{F7C87849-5E1A-469D-A5C6-92A9F19B4337}" type="pres">
      <dgm:prSet presAssocID="{1034122B-FA7B-4FCA-B995-23525A3A0A74}" presName="Name10" presStyleLbl="parChTrans1D2" presStyleIdx="1" presStyleCnt="4"/>
      <dgm:spPr/>
      <dgm:t>
        <a:bodyPr/>
        <a:lstStyle/>
        <a:p>
          <a:endParaRPr lang="ru-RU"/>
        </a:p>
      </dgm:t>
    </dgm:pt>
    <dgm:pt modelId="{ABD8FD04-C4E9-45B0-875E-D8DDFEF5D277}" type="pres">
      <dgm:prSet presAssocID="{DD144878-0D65-4F7C-9AF8-35763904B720}" presName="hierRoot2" presStyleCnt="0"/>
      <dgm:spPr/>
    </dgm:pt>
    <dgm:pt modelId="{524F52C3-9E44-4FCA-BA98-081DC38061CB}" type="pres">
      <dgm:prSet presAssocID="{DD144878-0D65-4F7C-9AF8-35763904B720}" presName="composite2" presStyleCnt="0"/>
      <dgm:spPr/>
    </dgm:pt>
    <dgm:pt modelId="{9172DF98-4937-4C5E-8519-BD9337C8C843}" type="pres">
      <dgm:prSet presAssocID="{DD144878-0D65-4F7C-9AF8-35763904B720}" presName="background2" presStyleLbl="node2" presStyleIdx="1" presStyleCnt="4"/>
      <dgm:spPr/>
    </dgm:pt>
    <dgm:pt modelId="{0BA65171-35EC-4EC6-BDF5-386D5A6D3BEB}" type="pres">
      <dgm:prSet presAssocID="{DD144878-0D65-4F7C-9AF8-35763904B720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424F5C-EA28-48B5-83D8-6ED05DFC298C}" type="pres">
      <dgm:prSet presAssocID="{DD144878-0D65-4F7C-9AF8-35763904B720}" presName="hierChild3" presStyleCnt="0"/>
      <dgm:spPr/>
    </dgm:pt>
    <dgm:pt modelId="{8CF19747-87B7-4739-A06A-9FB1ACF0B3FF}" type="pres">
      <dgm:prSet presAssocID="{3B55E3C2-5CF5-4DA5-A06D-DC7028F5AA8E}" presName="Name17" presStyleLbl="parChTrans1D3" presStyleIdx="1" presStyleCnt="4"/>
      <dgm:spPr/>
      <dgm:t>
        <a:bodyPr/>
        <a:lstStyle/>
        <a:p>
          <a:endParaRPr lang="ru-RU"/>
        </a:p>
      </dgm:t>
    </dgm:pt>
    <dgm:pt modelId="{39D5B220-92FB-40EB-BDBD-ECFAB50D0B02}" type="pres">
      <dgm:prSet presAssocID="{F93A6493-3A1F-4934-ABC1-2C2BA428B090}" presName="hierRoot3" presStyleCnt="0"/>
      <dgm:spPr/>
    </dgm:pt>
    <dgm:pt modelId="{01A7575E-8054-48E6-B7CF-1841AB4F3C6F}" type="pres">
      <dgm:prSet presAssocID="{F93A6493-3A1F-4934-ABC1-2C2BA428B090}" presName="composite3" presStyleCnt="0"/>
      <dgm:spPr/>
    </dgm:pt>
    <dgm:pt modelId="{5FEFD831-234C-4C4F-B0DE-BF3F2E7034F5}" type="pres">
      <dgm:prSet presAssocID="{F93A6493-3A1F-4934-ABC1-2C2BA428B090}" presName="background3" presStyleLbl="node3" presStyleIdx="1" presStyleCnt="4"/>
      <dgm:spPr/>
    </dgm:pt>
    <dgm:pt modelId="{54BCBCAB-34BF-43D3-9E50-5C1C1345D19C}" type="pres">
      <dgm:prSet presAssocID="{F93A6493-3A1F-4934-ABC1-2C2BA428B09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44054F-FF10-4A6D-AEC2-298B7149A3B0}" type="pres">
      <dgm:prSet presAssocID="{F93A6493-3A1F-4934-ABC1-2C2BA428B090}" presName="hierChild4" presStyleCnt="0"/>
      <dgm:spPr/>
    </dgm:pt>
    <dgm:pt modelId="{A1C69793-EE16-4724-98D8-7DF45558EF95}" type="pres">
      <dgm:prSet presAssocID="{1C43F00E-1BF0-41CD-BE12-B75A974514AF}" presName="Name10" presStyleLbl="parChTrans1D2" presStyleIdx="2" presStyleCnt="4"/>
      <dgm:spPr/>
      <dgm:t>
        <a:bodyPr/>
        <a:lstStyle/>
        <a:p>
          <a:endParaRPr lang="ru-RU"/>
        </a:p>
      </dgm:t>
    </dgm:pt>
    <dgm:pt modelId="{7186CC8B-40D5-4EC3-8D06-09BECCE8BA42}" type="pres">
      <dgm:prSet presAssocID="{FEC4D9AC-4EEE-40FC-86AD-497499C92692}" presName="hierRoot2" presStyleCnt="0"/>
      <dgm:spPr/>
    </dgm:pt>
    <dgm:pt modelId="{5DF96CE6-AE2D-4522-A090-5A67029E61A5}" type="pres">
      <dgm:prSet presAssocID="{FEC4D9AC-4EEE-40FC-86AD-497499C92692}" presName="composite2" presStyleCnt="0"/>
      <dgm:spPr/>
    </dgm:pt>
    <dgm:pt modelId="{B549142F-64EF-48A9-B3C7-A61B10FF0689}" type="pres">
      <dgm:prSet presAssocID="{FEC4D9AC-4EEE-40FC-86AD-497499C92692}" presName="background2" presStyleLbl="node2" presStyleIdx="2" presStyleCnt="4"/>
      <dgm:spPr/>
    </dgm:pt>
    <dgm:pt modelId="{AAEF0F87-5E3A-4E78-9D3B-E088004AE4E4}" type="pres">
      <dgm:prSet presAssocID="{FEC4D9AC-4EEE-40FC-86AD-497499C92692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18B71-767B-42CC-AF4D-6F63C835D717}" type="pres">
      <dgm:prSet presAssocID="{FEC4D9AC-4EEE-40FC-86AD-497499C92692}" presName="hierChild3" presStyleCnt="0"/>
      <dgm:spPr/>
    </dgm:pt>
    <dgm:pt modelId="{09DFDED0-89B7-49FB-BC49-FB6A55099B80}" type="pres">
      <dgm:prSet presAssocID="{35114FA6-B2C4-4C1B-BD79-5330EEE1E592}" presName="Name17" presStyleLbl="parChTrans1D3" presStyleIdx="2" presStyleCnt="4"/>
      <dgm:spPr/>
      <dgm:t>
        <a:bodyPr/>
        <a:lstStyle/>
        <a:p>
          <a:endParaRPr lang="ru-RU"/>
        </a:p>
      </dgm:t>
    </dgm:pt>
    <dgm:pt modelId="{3014C7CC-D9CF-4B93-872C-F759C35B90C4}" type="pres">
      <dgm:prSet presAssocID="{8E5DB254-44F4-4214-A4B8-1CEE0DC0DA38}" presName="hierRoot3" presStyleCnt="0"/>
      <dgm:spPr/>
    </dgm:pt>
    <dgm:pt modelId="{FAD01754-4325-44E5-9D8B-B8A556459A9F}" type="pres">
      <dgm:prSet presAssocID="{8E5DB254-44F4-4214-A4B8-1CEE0DC0DA38}" presName="composite3" presStyleCnt="0"/>
      <dgm:spPr/>
    </dgm:pt>
    <dgm:pt modelId="{9567A211-646F-4C5A-ADB0-C7DD40CAB900}" type="pres">
      <dgm:prSet presAssocID="{8E5DB254-44F4-4214-A4B8-1CEE0DC0DA38}" presName="background3" presStyleLbl="node3" presStyleIdx="2" presStyleCnt="4"/>
      <dgm:spPr/>
    </dgm:pt>
    <dgm:pt modelId="{56203AC0-B455-44A3-A02F-66F2EDB1AD6A}" type="pres">
      <dgm:prSet presAssocID="{8E5DB254-44F4-4214-A4B8-1CEE0DC0DA38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451062-A4FB-4F68-8B66-8DFC991467B8}" type="pres">
      <dgm:prSet presAssocID="{8E5DB254-44F4-4214-A4B8-1CEE0DC0DA38}" presName="hierChild4" presStyleCnt="0"/>
      <dgm:spPr/>
    </dgm:pt>
    <dgm:pt modelId="{C9E8A7B7-B4DE-43D4-8FDD-6CAC65685A6B}" type="pres">
      <dgm:prSet presAssocID="{D2989AFA-E044-4079-AA87-F558FBB54C9C}" presName="Name10" presStyleLbl="parChTrans1D2" presStyleIdx="3" presStyleCnt="4"/>
      <dgm:spPr/>
      <dgm:t>
        <a:bodyPr/>
        <a:lstStyle/>
        <a:p>
          <a:endParaRPr lang="ru-RU"/>
        </a:p>
      </dgm:t>
    </dgm:pt>
    <dgm:pt modelId="{318D43F5-C8CA-496E-9514-D4D36ED58E67}" type="pres">
      <dgm:prSet presAssocID="{09E6ED3E-0AC4-4C56-BB29-DC8EA5F1562D}" presName="hierRoot2" presStyleCnt="0"/>
      <dgm:spPr/>
    </dgm:pt>
    <dgm:pt modelId="{7FB27786-D868-47E7-B464-77CBD51BDAF9}" type="pres">
      <dgm:prSet presAssocID="{09E6ED3E-0AC4-4C56-BB29-DC8EA5F1562D}" presName="composite2" presStyleCnt="0"/>
      <dgm:spPr/>
    </dgm:pt>
    <dgm:pt modelId="{F4963FC5-4BD7-4871-AEEC-8599EDCAF7C6}" type="pres">
      <dgm:prSet presAssocID="{09E6ED3E-0AC4-4C56-BB29-DC8EA5F1562D}" presName="background2" presStyleLbl="node2" presStyleIdx="3" presStyleCnt="4"/>
      <dgm:spPr/>
    </dgm:pt>
    <dgm:pt modelId="{671A0019-8E86-4242-BE31-84011ABA815A}" type="pres">
      <dgm:prSet presAssocID="{09E6ED3E-0AC4-4C56-BB29-DC8EA5F1562D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E1D73A-994C-45DE-AF9C-1AD389AFC39C}" type="pres">
      <dgm:prSet presAssocID="{09E6ED3E-0AC4-4C56-BB29-DC8EA5F1562D}" presName="hierChild3" presStyleCnt="0"/>
      <dgm:spPr/>
    </dgm:pt>
    <dgm:pt modelId="{9C08F652-83D9-48CD-83DD-754E11C05E45}" type="pres">
      <dgm:prSet presAssocID="{B79948F8-6839-4463-9F25-BBEBDC718482}" presName="Name17" presStyleLbl="parChTrans1D3" presStyleIdx="3" presStyleCnt="4"/>
      <dgm:spPr/>
      <dgm:t>
        <a:bodyPr/>
        <a:lstStyle/>
        <a:p>
          <a:endParaRPr lang="ru-RU"/>
        </a:p>
      </dgm:t>
    </dgm:pt>
    <dgm:pt modelId="{2FBDBCB0-A91F-4655-8CED-A76D5C276C6A}" type="pres">
      <dgm:prSet presAssocID="{723BA329-8814-4261-B216-4A064E076941}" presName="hierRoot3" presStyleCnt="0"/>
      <dgm:spPr/>
    </dgm:pt>
    <dgm:pt modelId="{854341C2-0614-4852-AD3E-E8E179C8B878}" type="pres">
      <dgm:prSet presAssocID="{723BA329-8814-4261-B216-4A064E076941}" presName="composite3" presStyleCnt="0"/>
      <dgm:spPr/>
    </dgm:pt>
    <dgm:pt modelId="{DCF9C036-6356-4949-B835-0187B516D30F}" type="pres">
      <dgm:prSet presAssocID="{723BA329-8814-4261-B216-4A064E076941}" presName="background3" presStyleLbl="node3" presStyleIdx="3" presStyleCnt="4"/>
      <dgm:spPr/>
    </dgm:pt>
    <dgm:pt modelId="{0AE0FFAA-3420-4A0A-A0D6-7CFE6001BF61}" type="pres">
      <dgm:prSet presAssocID="{723BA329-8814-4261-B216-4A064E07694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697F06-80F7-4502-9A97-34E7FEC10062}" type="pres">
      <dgm:prSet presAssocID="{723BA329-8814-4261-B216-4A064E076941}" presName="hierChild4" presStyleCnt="0"/>
      <dgm:spPr/>
    </dgm:pt>
  </dgm:ptLst>
  <dgm:cxnLst>
    <dgm:cxn modelId="{CCD3E4F7-C643-4AD6-987D-0CEDB7379C8F}" type="presOf" srcId="{FEC4D9AC-4EEE-40FC-86AD-497499C92692}" destId="{AAEF0F87-5E3A-4E78-9D3B-E088004AE4E4}" srcOrd="0" destOrd="0" presId="urn:microsoft.com/office/officeart/2005/8/layout/hierarchy1"/>
    <dgm:cxn modelId="{1189DED2-38F9-464C-B8A7-33DF51419F06}" type="presOf" srcId="{09E6ED3E-0AC4-4C56-BB29-DC8EA5F1562D}" destId="{671A0019-8E86-4242-BE31-84011ABA815A}" srcOrd="0" destOrd="0" presId="urn:microsoft.com/office/officeart/2005/8/layout/hierarchy1"/>
    <dgm:cxn modelId="{1ED2FC5E-9828-487B-BD1A-64FFC94D3ADB}" type="presOf" srcId="{35114FA6-B2C4-4C1B-BD79-5330EEE1E592}" destId="{09DFDED0-89B7-49FB-BC49-FB6A55099B80}" srcOrd="0" destOrd="0" presId="urn:microsoft.com/office/officeart/2005/8/layout/hierarchy1"/>
    <dgm:cxn modelId="{0137F6DE-7ADF-4446-AB3E-83AE8AE8B5C3}" srcId="{2252F155-494C-4E7D-BFA7-A2E850889A69}" destId="{2C70BA02-BF7F-4653-9CA9-A4915473E4BB}" srcOrd="0" destOrd="0" parTransId="{3675CD3E-1CBC-4CD0-BF26-F92C931707F8}" sibTransId="{FDF03A97-654F-41AD-A99F-3A5B60EF0B9F}"/>
    <dgm:cxn modelId="{5F5FC488-02C1-444A-89DF-DC20A4B7A72B}" type="presOf" srcId="{DD144878-0D65-4F7C-9AF8-35763904B720}" destId="{0BA65171-35EC-4EC6-BDF5-386D5A6D3BEB}" srcOrd="0" destOrd="0" presId="urn:microsoft.com/office/officeart/2005/8/layout/hierarchy1"/>
    <dgm:cxn modelId="{BFE6A2EF-E484-44F2-9669-6AABC7A37BE8}" type="presOf" srcId="{32629721-187C-4808-B59C-5D7806DA6954}" destId="{7B46C125-B74B-40EB-9827-5386FB0FD643}" srcOrd="0" destOrd="0" presId="urn:microsoft.com/office/officeart/2005/8/layout/hierarchy1"/>
    <dgm:cxn modelId="{6C0F3240-A687-4355-BCB2-69103CECE94E}" type="presOf" srcId="{8E5DB254-44F4-4214-A4B8-1CEE0DC0DA38}" destId="{56203AC0-B455-44A3-A02F-66F2EDB1AD6A}" srcOrd="0" destOrd="0" presId="urn:microsoft.com/office/officeart/2005/8/layout/hierarchy1"/>
    <dgm:cxn modelId="{B72BCD95-6099-4266-BFC5-60E77BE78113}" type="presOf" srcId="{50BA6ABB-AE84-45C2-BC20-91098A27F23F}" destId="{752B201F-ED33-41F9-97E0-5F1EC2E4C629}" srcOrd="0" destOrd="0" presId="urn:microsoft.com/office/officeart/2005/8/layout/hierarchy1"/>
    <dgm:cxn modelId="{161B68DB-821A-459D-B25E-9057FD9D3EB9}" srcId="{FEC4D9AC-4EEE-40FC-86AD-497499C92692}" destId="{8E5DB254-44F4-4214-A4B8-1CEE0DC0DA38}" srcOrd="0" destOrd="0" parTransId="{35114FA6-B2C4-4C1B-BD79-5330EEE1E592}" sibTransId="{DEC129E2-1833-4CAA-BF56-2896AEDFD36E}"/>
    <dgm:cxn modelId="{01711A91-2719-4BFB-9133-776063FA64E6}" type="presOf" srcId="{F93A6493-3A1F-4934-ABC1-2C2BA428B090}" destId="{54BCBCAB-34BF-43D3-9E50-5C1C1345D19C}" srcOrd="0" destOrd="0" presId="urn:microsoft.com/office/officeart/2005/8/layout/hierarchy1"/>
    <dgm:cxn modelId="{FD46D818-CF86-45A5-87EA-3399B7B6CCDC}" type="presOf" srcId="{B79948F8-6839-4463-9F25-BBEBDC718482}" destId="{9C08F652-83D9-48CD-83DD-754E11C05E45}" srcOrd="0" destOrd="0" presId="urn:microsoft.com/office/officeart/2005/8/layout/hierarchy1"/>
    <dgm:cxn modelId="{27BDD8D4-F67B-44E0-BF25-734F8FB2A77D}" srcId="{2C70BA02-BF7F-4653-9CA9-A4915473E4BB}" destId="{09E6ED3E-0AC4-4C56-BB29-DC8EA5F1562D}" srcOrd="3" destOrd="0" parTransId="{D2989AFA-E044-4079-AA87-F558FBB54C9C}" sibTransId="{1BCBBB48-5B7F-478B-ABE9-1B4A3001E716}"/>
    <dgm:cxn modelId="{66FEA0B9-9415-4116-88A8-0F038DED8223}" type="presOf" srcId="{3B55E3C2-5CF5-4DA5-A06D-DC7028F5AA8E}" destId="{8CF19747-87B7-4739-A06A-9FB1ACF0B3FF}" srcOrd="0" destOrd="0" presId="urn:microsoft.com/office/officeart/2005/8/layout/hierarchy1"/>
    <dgm:cxn modelId="{917C2674-BC2A-4010-9B34-40FA0948FC42}" srcId="{09E6ED3E-0AC4-4C56-BB29-DC8EA5F1562D}" destId="{723BA329-8814-4261-B216-4A064E076941}" srcOrd="0" destOrd="0" parTransId="{B79948F8-6839-4463-9F25-BBEBDC718482}" sibTransId="{D123DD68-B34C-464F-ADDF-2F957B1FD805}"/>
    <dgm:cxn modelId="{4F7CF288-149E-47BD-B145-30B3BDF59846}" type="presOf" srcId="{D2989AFA-E044-4079-AA87-F558FBB54C9C}" destId="{C9E8A7B7-B4DE-43D4-8FDD-6CAC65685A6B}" srcOrd="0" destOrd="0" presId="urn:microsoft.com/office/officeart/2005/8/layout/hierarchy1"/>
    <dgm:cxn modelId="{BD224A46-6FA9-4C68-9A63-E2A06874787B}" type="presOf" srcId="{723BA329-8814-4261-B216-4A064E076941}" destId="{0AE0FFAA-3420-4A0A-A0D6-7CFE6001BF61}" srcOrd="0" destOrd="0" presId="urn:microsoft.com/office/officeart/2005/8/layout/hierarchy1"/>
    <dgm:cxn modelId="{9DC13136-0854-4C34-8A4B-7F7612F70607}" srcId="{50BA6ABB-AE84-45C2-BC20-91098A27F23F}" destId="{32629721-187C-4808-B59C-5D7806DA6954}" srcOrd="0" destOrd="0" parTransId="{C138FED1-4FC5-476E-A363-26233B20DDB7}" sibTransId="{1BF6E133-7940-46A7-8814-C4648542D953}"/>
    <dgm:cxn modelId="{7DE14B2B-4173-4264-9EA8-9C6D38E75B35}" type="presOf" srcId="{C138FED1-4FC5-476E-A363-26233B20DDB7}" destId="{8CDA3A2B-776E-4C5E-B26B-07F5F6C1B613}" srcOrd="0" destOrd="0" presId="urn:microsoft.com/office/officeart/2005/8/layout/hierarchy1"/>
    <dgm:cxn modelId="{868FC441-859F-4AA0-8D5A-1BADB3BF8865}" srcId="{2C70BA02-BF7F-4653-9CA9-A4915473E4BB}" destId="{50BA6ABB-AE84-45C2-BC20-91098A27F23F}" srcOrd="0" destOrd="0" parTransId="{8CD68A9C-8F1E-4522-8B04-5D887C377544}" sibTransId="{3774CE40-16EB-4081-AE77-A88F75FD319A}"/>
    <dgm:cxn modelId="{4C83D4CE-449F-46C0-B51D-ADADC96895AD}" type="presOf" srcId="{2252F155-494C-4E7D-BFA7-A2E850889A69}" destId="{40C2C0C1-FA71-47C3-ACC2-EB3985E61E62}" srcOrd="0" destOrd="0" presId="urn:microsoft.com/office/officeart/2005/8/layout/hierarchy1"/>
    <dgm:cxn modelId="{A240635F-488D-424A-985C-53677859CD33}" type="presOf" srcId="{1034122B-FA7B-4FCA-B995-23525A3A0A74}" destId="{F7C87849-5E1A-469D-A5C6-92A9F19B4337}" srcOrd="0" destOrd="0" presId="urn:microsoft.com/office/officeart/2005/8/layout/hierarchy1"/>
    <dgm:cxn modelId="{2F8059DC-2DFE-4A1B-90D1-FEB5D248142A}" srcId="{2C70BA02-BF7F-4653-9CA9-A4915473E4BB}" destId="{FEC4D9AC-4EEE-40FC-86AD-497499C92692}" srcOrd="2" destOrd="0" parTransId="{1C43F00E-1BF0-41CD-BE12-B75A974514AF}" sibTransId="{C161D585-0BFC-4190-AF99-5BD64C8BEE00}"/>
    <dgm:cxn modelId="{EC5B79D6-60DD-46BB-83F7-9B0D1627C3BD}" type="presOf" srcId="{8CD68A9C-8F1E-4522-8B04-5D887C377544}" destId="{77D51CDD-8F20-4071-ABBA-9C26C4D8A77B}" srcOrd="0" destOrd="0" presId="urn:microsoft.com/office/officeart/2005/8/layout/hierarchy1"/>
    <dgm:cxn modelId="{C4C7EDAE-79BA-4384-A0ED-9231A2883954}" type="presOf" srcId="{2C70BA02-BF7F-4653-9CA9-A4915473E4BB}" destId="{88DBEE04-9CF0-4253-8808-CF72C5A9EC45}" srcOrd="0" destOrd="0" presId="urn:microsoft.com/office/officeart/2005/8/layout/hierarchy1"/>
    <dgm:cxn modelId="{07D0D392-18B7-425F-88F6-CE76E4A8EF55}" type="presOf" srcId="{1C43F00E-1BF0-41CD-BE12-B75A974514AF}" destId="{A1C69793-EE16-4724-98D8-7DF45558EF95}" srcOrd="0" destOrd="0" presId="urn:microsoft.com/office/officeart/2005/8/layout/hierarchy1"/>
    <dgm:cxn modelId="{6D363098-A757-441B-86B0-A03F4C72A19E}" srcId="{DD144878-0D65-4F7C-9AF8-35763904B720}" destId="{F93A6493-3A1F-4934-ABC1-2C2BA428B090}" srcOrd="0" destOrd="0" parTransId="{3B55E3C2-5CF5-4DA5-A06D-DC7028F5AA8E}" sibTransId="{97AFFFC9-8D1F-4614-B1DD-C83402DE31CF}"/>
    <dgm:cxn modelId="{4BE96DB4-6C42-4C6E-AABF-799632F6FE65}" srcId="{2C70BA02-BF7F-4653-9CA9-A4915473E4BB}" destId="{DD144878-0D65-4F7C-9AF8-35763904B720}" srcOrd="1" destOrd="0" parTransId="{1034122B-FA7B-4FCA-B995-23525A3A0A74}" sibTransId="{3F62167D-B277-4906-8A00-285636690951}"/>
    <dgm:cxn modelId="{37138640-7ED6-4C6B-AD21-0803969B206D}" type="presParOf" srcId="{40C2C0C1-FA71-47C3-ACC2-EB3985E61E62}" destId="{CDC078F3-C7DD-4004-83F7-C264BB26A0F3}" srcOrd="0" destOrd="0" presId="urn:microsoft.com/office/officeart/2005/8/layout/hierarchy1"/>
    <dgm:cxn modelId="{685CCADF-8537-431C-B7F5-B9AE78612189}" type="presParOf" srcId="{CDC078F3-C7DD-4004-83F7-C264BB26A0F3}" destId="{FC638CF3-B2D5-4739-9002-9E49BBE9AF4E}" srcOrd="0" destOrd="0" presId="urn:microsoft.com/office/officeart/2005/8/layout/hierarchy1"/>
    <dgm:cxn modelId="{7FAFF2DE-D1B9-4F0E-8BE9-7DCED38CE9DB}" type="presParOf" srcId="{FC638CF3-B2D5-4739-9002-9E49BBE9AF4E}" destId="{06938270-858A-48D8-8523-76955D5A318C}" srcOrd="0" destOrd="0" presId="urn:microsoft.com/office/officeart/2005/8/layout/hierarchy1"/>
    <dgm:cxn modelId="{F0EA575D-5E00-4FDF-BE01-8F764BB2D489}" type="presParOf" srcId="{FC638CF3-B2D5-4739-9002-9E49BBE9AF4E}" destId="{88DBEE04-9CF0-4253-8808-CF72C5A9EC45}" srcOrd="1" destOrd="0" presId="urn:microsoft.com/office/officeart/2005/8/layout/hierarchy1"/>
    <dgm:cxn modelId="{5EC0E690-7B15-4139-BBF1-C22F610F38D2}" type="presParOf" srcId="{CDC078F3-C7DD-4004-83F7-C264BB26A0F3}" destId="{BD7709CB-78DE-4005-A569-7CA9D50D5C74}" srcOrd="1" destOrd="0" presId="urn:microsoft.com/office/officeart/2005/8/layout/hierarchy1"/>
    <dgm:cxn modelId="{2D9B4A71-D008-477E-BA1F-5CCD4591FBC9}" type="presParOf" srcId="{BD7709CB-78DE-4005-A569-7CA9D50D5C74}" destId="{77D51CDD-8F20-4071-ABBA-9C26C4D8A77B}" srcOrd="0" destOrd="0" presId="urn:microsoft.com/office/officeart/2005/8/layout/hierarchy1"/>
    <dgm:cxn modelId="{585E823A-85B5-42E7-972B-780692513A97}" type="presParOf" srcId="{BD7709CB-78DE-4005-A569-7CA9D50D5C74}" destId="{E685A97D-F007-4FD3-AF58-B6FD1FE0C21F}" srcOrd="1" destOrd="0" presId="urn:microsoft.com/office/officeart/2005/8/layout/hierarchy1"/>
    <dgm:cxn modelId="{AB21732E-42D9-4719-B17A-E7CCBBB275B7}" type="presParOf" srcId="{E685A97D-F007-4FD3-AF58-B6FD1FE0C21F}" destId="{A765B37E-5F07-49EF-B00E-D5C05F5597B6}" srcOrd="0" destOrd="0" presId="urn:microsoft.com/office/officeart/2005/8/layout/hierarchy1"/>
    <dgm:cxn modelId="{DE5752A9-0814-43E1-863B-11E75CD87F2F}" type="presParOf" srcId="{A765B37E-5F07-49EF-B00E-D5C05F5597B6}" destId="{D920C648-8C3B-4890-AE34-8D4C224A90F8}" srcOrd="0" destOrd="0" presId="urn:microsoft.com/office/officeart/2005/8/layout/hierarchy1"/>
    <dgm:cxn modelId="{E04224EE-EB6C-46C2-8997-D834C4FDDEF1}" type="presParOf" srcId="{A765B37E-5F07-49EF-B00E-D5C05F5597B6}" destId="{752B201F-ED33-41F9-97E0-5F1EC2E4C629}" srcOrd="1" destOrd="0" presId="urn:microsoft.com/office/officeart/2005/8/layout/hierarchy1"/>
    <dgm:cxn modelId="{60DA38D9-D55B-4A9C-B340-A434D338915D}" type="presParOf" srcId="{E685A97D-F007-4FD3-AF58-B6FD1FE0C21F}" destId="{55638574-8F0E-4DDF-AEAC-83BF12A58820}" srcOrd="1" destOrd="0" presId="urn:microsoft.com/office/officeart/2005/8/layout/hierarchy1"/>
    <dgm:cxn modelId="{40CD73C9-D0AA-4C6E-B847-5EE3C64AF9FF}" type="presParOf" srcId="{55638574-8F0E-4DDF-AEAC-83BF12A58820}" destId="{8CDA3A2B-776E-4C5E-B26B-07F5F6C1B613}" srcOrd="0" destOrd="0" presId="urn:microsoft.com/office/officeart/2005/8/layout/hierarchy1"/>
    <dgm:cxn modelId="{49D59448-1614-434D-9053-C120591F37C6}" type="presParOf" srcId="{55638574-8F0E-4DDF-AEAC-83BF12A58820}" destId="{DEEE1B1C-1C76-4E05-BEF7-472703797342}" srcOrd="1" destOrd="0" presId="urn:microsoft.com/office/officeart/2005/8/layout/hierarchy1"/>
    <dgm:cxn modelId="{965DF49F-B9FC-4521-BE11-01FD472E1C00}" type="presParOf" srcId="{DEEE1B1C-1C76-4E05-BEF7-472703797342}" destId="{888E4022-DD8F-4FB9-BFFA-1E0669EA6472}" srcOrd="0" destOrd="0" presId="urn:microsoft.com/office/officeart/2005/8/layout/hierarchy1"/>
    <dgm:cxn modelId="{70E11BF7-7966-4F3D-97AA-B1149B639C6E}" type="presParOf" srcId="{888E4022-DD8F-4FB9-BFFA-1E0669EA6472}" destId="{B3470E33-C981-466A-BECE-65E93C30EE5D}" srcOrd="0" destOrd="0" presId="urn:microsoft.com/office/officeart/2005/8/layout/hierarchy1"/>
    <dgm:cxn modelId="{C54382A8-4F81-4C5C-9604-6FDF260FA80E}" type="presParOf" srcId="{888E4022-DD8F-4FB9-BFFA-1E0669EA6472}" destId="{7B46C125-B74B-40EB-9827-5386FB0FD643}" srcOrd="1" destOrd="0" presId="urn:microsoft.com/office/officeart/2005/8/layout/hierarchy1"/>
    <dgm:cxn modelId="{6A7127FF-102A-4D08-A488-F7B6DFD6FCAB}" type="presParOf" srcId="{DEEE1B1C-1C76-4E05-BEF7-472703797342}" destId="{FC00840F-EC53-49A7-B421-736411350BAB}" srcOrd="1" destOrd="0" presId="urn:microsoft.com/office/officeart/2005/8/layout/hierarchy1"/>
    <dgm:cxn modelId="{35360BCB-F43F-4DE1-A9AA-7A73E44DB8D7}" type="presParOf" srcId="{BD7709CB-78DE-4005-A569-7CA9D50D5C74}" destId="{F7C87849-5E1A-469D-A5C6-92A9F19B4337}" srcOrd="2" destOrd="0" presId="urn:microsoft.com/office/officeart/2005/8/layout/hierarchy1"/>
    <dgm:cxn modelId="{19EAF8F4-FC42-4EEA-BEAC-DBC699F5F91B}" type="presParOf" srcId="{BD7709CB-78DE-4005-A569-7CA9D50D5C74}" destId="{ABD8FD04-C4E9-45B0-875E-D8DDFEF5D277}" srcOrd="3" destOrd="0" presId="urn:microsoft.com/office/officeart/2005/8/layout/hierarchy1"/>
    <dgm:cxn modelId="{FAFC5CD0-E810-4E27-853B-205D6CA3874F}" type="presParOf" srcId="{ABD8FD04-C4E9-45B0-875E-D8DDFEF5D277}" destId="{524F52C3-9E44-4FCA-BA98-081DC38061CB}" srcOrd="0" destOrd="0" presId="urn:microsoft.com/office/officeart/2005/8/layout/hierarchy1"/>
    <dgm:cxn modelId="{E9AB7B97-700A-4C02-906B-72BBAA9F358B}" type="presParOf" srcId="{524F52C3-9E44-4FCA-BA98-081DC38061CB}" destId="{9172DF98-4937-4C5E-8519-BD9337C8C843}" srcOrd="0" destOrd="0" presId="urn:microsoft.com/office/officeart/2005/8/layout/hierarchy1"/>
    <dgm:cxn modelId="{2BED237F-619E-4ED3-BB61-07E7A2E3DFD2}" type="presParOf" srcId="{524F52C3-9E44-4FCA-BA98-081DC38061CB}" destId="{0BA65171-35EC-4EC6-BDF5-386D5A6D3BEB}" srcOrd="1" destOrd="0" presId="urn:microsoft.com/office/officeart/2005/8/layout/hierarchy1"/>
    <dgm:cxn modelId="{1D9B5257-2FBA-4EDC-9527-3B3B38D3BA16}" type="presParOf" srcId="{ABD8FD04-C4E9-45B0-875E-D8DDFEF5D277}" destId="{23424F5C-EA28-48B5-83D8-6ED05DFC298C}" srcOrd="1" destOrd="0" presId="urn:microsoft.com/office/officeart/2005/8/layout/hierarchy1"/>
    <dgm:cxn modelId="{B52A4FD4-A45B-4A7E-A2F1-77FACA6CC1E0}" type="presParOf" srcId="{23424F5C-EA28-48B5-83D8-6ED05DFC298C}" destId="{8CF19747-87B7-4739-A06A-9FB1ACF0B3FF}" srcOrd="0" destOrd="0" presId="urn:microsoft.com/office/officeart/2005/8/layout/hierarchy1"/>
    <dgm:cxn modelId="{51DDE4D8-467A-4BF9-90C1-B941000EC19E}" type="presParOf" srcId="{23424F5C-EA28-48B5-83D8-6ED05DFC298C}" destId="{39D5B220-92FB-40EB-BDBD-ECFAB50D0B02}" srcOrd="1" destOrd="0" presId="urn:microsoft.com/office/officeart/2005/8/layout/hierarchy1"/>
    <dgm:cxn modelId="{C26957CD-3B61-48CC-9F7F-DC6D9930BD55}" type="presParOf" srcId="{39D5B220-92FB-40EB-BDBD-ECFAB50D0B02}" destId="{01A7575E-8054-48E6-B7CF-1841AB4F3C6F}" srcOrd="0" destOrd="0" presId="urn:microsoft.com/office/officeart/2005/8/layout/hierarchy1"/>
    <dgm:cxn modelId="{CC49406B-B053-47C6-861A-00BDEB863F60}" type="presParOf" srcId="{01A7575E-8054-48E6-B7CF-1841AB4F3C6F}" destId="{5FEFD831-234C-4C4F-B0DE-BF3F2E7034F5}" srcOrd="0" destOrd="0" presId="urn:microsoft.com/office/officeart/2005/8/layout/hierarchy1"/>
    <dgm:cxn modelId="{5D9D7BBC-3FE9-4C82-A8F9-6FD80F2D1950}" type="presParOf" srcId="{01A7575E-8054-48E6-B7CF-1841AB4F3C6F}" destId="{54BCBCAB-34BF-43D3-9E50-5C1C1345D19C}" srcOrd="1" destOrd="0" presId="urn:microsoft.com/office/officeart/2005/8/layout/hierarchy1"/>
    <dgm:cxn modelId="{97C4BBAD-88D8-4C7A-98E4-3F78CC2973E5}" type="presParOf" srcId="{39D5B220-92FB-40EB-BDBD-ECFAB50D0B02}" destId="{B844054F-FF10-4A6D-AEC2-298B7149A3B0}" srcOrd="1" destOrd="0" presId="urn:microsoft.com/office/officeart/2005/8/layout/hierarchy1"/>
    <dgm:cxn modelId="{3BBFEBDD-1449-45FB-AD7C-9FBE759528D3}" type="presParOf" srcId="{BD7709CB-78DE-4005-A569-7CA9D50D5C74}" destId="{A1C69793-EE16-4724-98D8-7DF45558EF95}" srcOrd="4" destOrd="0" presId="urn:microsoft.com/office/officeart/2005/8/layout/hierarchy1"/>
    <dgm:cxn modelId="{EB508617-EF42-40DD-9042-BA651EF7E0A0}" type="presParOf" srcId="{BD7709CB-78DE-4005-A569-7CA9D50D5C74}" destId="{7186CC8B-40D5-4EC3-8D06-09BECCE8BA42}" srcOrd="5" destOrd="0" presId="urn:microsoft.com/office/officeart/2005/8/layout/hierarchy1"/>
    <dgm:cxn modelId="{80A349BB-9EA5-4BCB-A31E-3712C2F634A2}" type="presParOf" srcId="{7186CC8B-40D5-4EC3-8D06-09BECCE8BA42}" destId="{5DF96CE6-AE2D-4522-A090-5A67029E61A5}" srcOrd="0" destOrd="0" presId="urn:microsoft.com/office/officeart/2005/8/layout/hierarchy1"/>
    <dgm:cxn modelId="{13F91EF1-7FE2-424E-A4B7-C8465BD9EE0B}" type="presParOf" srcId="{5DF96CE6-AE2D-4522-A090-5A67029E61A5}" destId="{B549142F-64EF-48A9-B3C7-A61B10FF0689}" srcOrd="0" destOrd="0" presId="urn:microsoft.com/office/officeart/2005/8/layout/hierarchy1"/>
    <dgm:cxn modelId="{6E9ECFF8-1D90-4FBB-964A-F8624BBC801A}" type="presParOf" srcId="{5DF96CE6-AE2D-4522-A090-5A67029E61A5}" destId="{AAEF0F87-5E3A-4E78-9D3B-E088004AE4E4}" srcOrd="1" destOrd="0" presId="urn:microsoft.com/office/officeart/2005/8/layout/hierarchy1"/>
    <dgm:cxn modelId="{50784B39-5239-44DD-A198-AAC73688F188}" type="presParOf" srcId="{7186CC8B-40D5-4EC3-8D06-09BECCE8BA42}" destId="{95E18B71-767B-42CC-AF4D-6F63C835D717}" srcOrd="1" destOrd="0" presId="urn:microsoft.com/office/officeart/2005/8/layout/hierarchy1"/>
    <dgm:cxn modelId="{0BCA3367-D665-4400-8285-55AB6955D6C1}" type="presParOf" srcId="{95E18B71-767B-42CC-AF4D-6F63C835D717}" destId="{09DFDED0-89B7-49FB-BC49-FB6A55099B80}" srcOrd="0" destOrd="0" presId="urn:microsoft.com/office/officeart/2005/8/layout/hierarchy1"/>
    <dgm:cxn modelId="{0F552781-545F-4151-8529-687D1A3161B8}" type="presParOf" srcId="{95E18B71-767B-42CC-AF4D-6F63C835D717}" destId="{3014C7CC-D9CF-4B93-872C-F759C35B90C4}" srcOrd="1" destOrd="0" presId="urn:microsoft.com/office/officeart/2005/8/layout/hierarchy1"/>
    <dgm:cxn modelId="{32751735-04A4-4FAC-B396-F085543C66C2}" type="presParOf" srcId="{3014C7CC-D9CF-4B93-872C-F759C35B90C4}" destId="{FAD01754-4325-44E5-9D8B-B8A556459A9F}" srcOrd="0" destOrd="0" presId="urn:microsoft.com/office/officeart/2005/8/layout/hierarchy1"/>
    <dgm:cxn modelId="{0F67694B-DDF5-46C2-B6AE-23C4009B3E3A}" type="presParOf" srcId="{FAD01754-4325-44E5-9D8B-B8A556459A9F}" destId="{9567A211-646F-4C5A-ADB0-C7DD40CAB900}" srcOrd="0" destOrd="0" presId="urn:microsoft.com/office/officeart/2005/8/layout/hierarchy1"/>
    <dgm:cxn modelId="{53B96305-F62F-4D40-9AC8-0C719F7BF172}" type="presParOf" srcId="{FAD01754-4325-44E5-9D8B-B8A556459A9F}" destId="{56203AC0-B455-44A3-A02F-66F2EDB1AD6A}" srcOrd="1" destOrd="0" presId="urn:microsoft.com/office/officeart/2005/8/layout/hierarchy1"/>
    <dgm:cxn modelId="{685D0717-3A28-4206-91E7-86DFBBAFEA88}" type="presParOf" srcId="{3014C7CC-D9CF-4B93-872C-F759C35B90C4}" destId="{0D451062-A4FB-4F68-8B66-8DFC991467B8}" srcOrd="1" destOrd="0" presId="urn:microsoft.com/office/officeart/2005/8/layout/hierarchy1"/>
    <dgm:cxn modelId="{E65D42F6-9FDC-4C7D-9677-16A1B278DFFB}" type="presParOf" srcId="{BD7709CB-78DE-4005-A569-7CA9D50D5C74}" destId="{C9E8A7B7-B4DE-43D4-8FDD-6CAC65685A6B}" srcOrd="6" destOrd="0" presId="urn:microsoft.com/office/officeart/2005/8/layout/hierarchy1"/>
    <dgm:cxn modelId="{D0BA2439-650B-47B5-8342-FF7A1D4C138E}" type="presParOf" srcId="{BD7709CB-78DE-4005-A569-7CA9D50D5C74}" destId="{318D43F5-C8CA-496E-9514-D4D36ED58E67}" srcOrd="7" destOrd="0" presId="urn:microsoft.com/office/officeart/2005/8/layout/hierarchy1"/>
    <dgm:cxn modelId="{50553903-56D5-4A70-B782-A599489DA989}" type="presParOf" srcId="{318D43F5-C8CA-496E-9514-D4D36ED58E67}" destId="{7FB27786-D868-47E7-B464-77CBD51BDAF9}" srcOrd="0" destOrd="0" presId="urn:microsoft.com/office/officeart/2005/8/layout/hierarchy1"/>
    <dgm:cxn modelId="{6621D51C-EBBE-4D91-9574-4A5C9FB1E637}" type="presParOf" srcId="{7FB27786-D868-47E7-B464-77CBD51BDAF9}" destId="{F4963FC5-4BD7-4871-AEEC-8599EDCAF7C6}" srcOrd="0" destOrd="0" presId="urn:microsoft.com/office/officeart/2005/8/layout/hierarchy1"/>
    <dgm:cxn modelId="{DBA9DE0F-AA4C-4D48-A9D9-7E4EBCBF7AB5}" type="presParOf" srcId="{7FB27786-D868-47E7-B464-77CBD51BDAF9}" destId="{671A0019-8E86-4242-BE31-84011ABA815A}" srcOrd="1" destOrd="0" presId="urn:microsoft.com/office/officeart/2005/8/layout/hierarchy1"/>
    <dgm:cxn modelId="{37096687-15F2-45AC-BDD3-76CA808A5D03}" type="presParOf" srcId="{318D43F5-C8CA-496E-9514-D4D36ED58E67}" destId="{5DE1D73A-994C-45DE-AF9C-1AD389AFC39C}" srcOrd="1" destOrd="0" presId="urn:microsoft.com/office/officeart/2005/8/layout/hierarchy1"/>
    <dgm:cxn modelId="{C5A747B4-A182-4F8F-A942-D4C1610D1E7C}" type="presParOf" srcId="{5DE1D73A-994C-45DE-AF9C-1AD389AFC39C}" destId="{9C08F652-83D9-48CD-83DD-754E11C05E45}" srcOrd="0" destOrd="0" presId="urn:microsoft.com/office/officeart/2005/8/layout/hierarchy1"/>
    <dgm:cxn modelId="{3AFDF72C-AF92-433C-98CB-5146F64D1C7C}" type="presParOf" srcId="{5DE1D73A-994C-45DE-AF9C-1AD389AFC39C}" destId="{2FBDBCB0-A91F-4655-8CED-A76D5C276C6A}" srcOrd="1" destOrd="0" presId="urn:microsoft.com/office/officeart/2005/8/layout/hierarchy1"/>
    <dgm:cxn modelId="{ECD5FFEC-7404-4077-A864-D422F626B19C}" type="presParOf" srcId="{2FBDBCB0-A91F-4655-8CED-A76D5C276C6A}" destId="{854341C2-0614-4852-AD3E-E8E179C8B878}" srcOrd="0" destOrd="0" presId="urn:microsoft.com/office/officeart/2005/8/layout/hierarchy1"/>
    <dgm:cxn modelId="{062B42D9-F917-4BD1-A930-80E40661FD15}" type="presParOf" srcId="{854341C2-0614-4852-AD3E-E8E179C8B878}" destId="{DCF9C036-6356-4949-B835-0187B516D30F}" srcOrd="0" destOrd="0" presId="urn:microsoft.com/office/officeart/2005/8/layout/hierarchy1"/>
    <dgm:cxn modelId="{1FFE9855-2026-4B1B-9527-A2527ED4273F}" type="presParOf" srcId="{854341C2-0614-4852-AD3E-E8E179C8B878}" destId="{0AE0FFAA-3420-4A0A-A0D6-7CFE6001BF61}" srcOrd="1" destOrd="0" presId="urn:microsoft.com/office/officeart/2005/8/layout/hierarchy1"/>
    <dgm:cxn modelId="{B15EF128-3069-4683-BC1B-6602B3BF7C0F}" type="presParOf" srcId="{2FBDBCB0-A91F-4655-8CED-A76D5C276C6A}" destId="{D4697F06-80F7-4502-9A97-34E7FEC10062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D14AC5BA-7B96-4B77-BDB4-F24101C65B31}">
      <dgm:prSet phldrT="[Текст]" custT="1"/>
      <dgm:spPr/>
      <dgm:t>
        <a:bodyPr/>
        <a:lstStyle/>
        <a:p>
          <a:r>
            <a:rPr lang="ru-RU" sz="2800" b="1" dirty="0" smtClean="0"/>
            <a:t>Металл</a:t>
          </a:r>
          <a:endParaRPr lang="ru-RU" sz="2800" b="1" dirty="0"/>
        </a:p>
      </dgm:t>
    </dgm:pt>
    <dgm:pt modelId="{57236441-8EC7-43B1-BBCD-4DF0773FD2E6}" type="parTrans" cxnId="{83FBEE1F-7242-4706-B917-2EB926291F74}">
      <dgm:prSet/>
      <dgm:spPr/>
      <dgm:t>
        <a:bodyPr/>
        <a:lstStyle/>
        <a:p>
          <a:endParaRPr lang="ru-RU"/>
        </a:p>
      </dgm:t>
    </dgm:pt>
    <dgm:pt modelId="{13BF3992-C006-4FBC-B763-17D50EC15BE3}" type="sibTrans" cxnId="{83FBEE1F-7242-4706-B917-2EB926291F74}">
      <dgm:prSet/>
      <dgm:spPr/>
      <dgm:t>
        <a:bodyPr/>
        <a:lstStyle/>
        <a:p>
          <a:endParaRPr lang="ru-RU"/>
        </a:p>
      </dgm:t>
    </dgm:pt>
    <dgm:pt modelId="{E8A66F2A-89FC-4C43-83F5-700FF85C8EA2}">
      <dgm:prSet phldrT="[Текст]" custT="1"/>
      <dgm:spPr/>
      <dgm:t>
        <a:bodyPr/>
        <a:lstStyle/>
        <a:p>
          <a:r>
            <a:rPr lang="ru-RU" sz="2400" b="1" dirty="0" smtClean="0"/>
            <a:t>Основный оксид</a:t>
          </a:r>
          <a:endParaRPr lang="ru-RU" sz="24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400" b="1" dirty="0" smtClean="0"/>
            <a:t>Основание</a:t>
          </a:r>
          <a:endParaRPr lang="ru-RU" sz="24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3279116C-FF25-4E0E-91A0-C89F47B575A3}">
      <dgm:prSet custT="1"/>
      <dgm:spPr/>
      <dgm:t>
        <a:bodyPr/>
        <a:lstStyle/>
        <a:p>
          <a:r>
            <a:rPr lang="ru-RU" sz="2800" b="1" dirty="0" smtClean="0"/>
            <a:t>Соль</a:t>
          </a:r>
          <a:endParaRPr lang="ru-RU" sz="2800" b="1" dirty="0"/>
        </a:p>
      </dgm:t>
    </dgm:pt>
    <dgm:pt modelId="{92A5F82C-87A7-4803-A60B-9CBFA6A8D73C}" type="parTrans" cxnId="{7E3FF6F5-6037-4B9D-8410-9CAFF2C02354}">
      <dgm:prSet/>
      <dgm:spPr/>
      <dgm:t>
        <a:bodyPr/>
        <a:lstStyle/>
        <a:p>
          <a:endParaRPr lang="ru-RU"/>
        </a:p>
      </dgm:t>
    </dgm:pt>
    <dgm:pt modelId="{C4D44E3E-E5D8-4086-B7B4-3D15BEB6DF07}" type="sibTrans" cxnId="{7E3FF6F5-6037-4B9D-8410-9CAFF2C02354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BA3357C1-4543-4205-B65E-C4C3F5CB447D}" type="pres">
      <dgm:prSet presAssocID="{D14AC5BA-7B96-4B77-BDB4-F24101C65B3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7DFC0-6130-4FB7-BA6B-35C814B4B05E}" type="pres">
      <dgm:prSet presAssocID="{13BF3992-C006-4FBC-B763-17D50EC15BE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6CB6D14-0C09-48CB-8220-30D5F3A7F99E}" type="pres">
      <dgm:prSet presAssocID="{13BF3992-C006-4FBC-B763-17D50EC15B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8D6384-FC0A-47D4-94C4-30245A4A80EA}" type="pres">
      <dgm:prSet presAssocID="{E8A66F2A-89FC-4C43-83F5-700FF85C8EA2}" presName="node" presStyleLbl="node1" presStyleIdx="1" presStyleCnt="4" custScaleX="110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2" presStyleCnt="4" custScaleX="116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A39F9-4F5F-4B0F-AD89-89955BF2FC6B}" type="pres">
      <dgm:prSet presAssocID="{0BF91C0C-8D4B-48B3-A5E1-FDC13124E0D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1936BD9-2FB6-4D5C-8A89-CC42146C02C9}" type="pres">
      <dgm:prSet presAssocID="{0BF91C0C-8D4B-48B3-A5E1-FDC13124E0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791729A-6094-403B-A118-98505ADDE7F6}" type="pres">
      <dgm:prSet presAssocID="{3279116C-FF25-4E0E-91A0-C89F47B575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5AC2CA-5E81-4DB1-B4A9-CE0C5DC5F726}" type="presOf" srcId="{E8A66F2A-89FC-4C43-83F5-700FF85C8EA2}" destId="{E38D6384-FC0A-47D4-94C4-30245A4A80EA}" srcOrd="0" destOrd="0" presId="urn:microsoft.com/office/officeart/2005/8/layout/process1"/>
    <dgm:cxn modelId="{D0F0C420-F4BD-47D1-B896-6E9F9E7F6288}" type="presOf" srcId="{5F3E4F37-1D72-4C66-940F-623A7F2AA168}" destId="{2DE92B43-8D90-4F0E-B41D-2FB5A363063C}" srcOrd="0" destOrd="0" presId="urn:microsoft.com/office/officeart/2005/8/layout/process1"/>
    <dgm:cxn modelId="{D6FBE6C9-EF5B-4FD8-AAFE-142150B31F59}" type="presOf" srcId="{13BF3992-C006-4FBC-B763-17D50EC15BE3}" destId="{56CB6D14-0C09-48CB-8220-30D5F3A7F99E}" srcOrd="1" destOrd="0" presId="urn:microsoft.com/office/officeart/2005/8/layout/process1"/>
    <dgm:cxn modelId="{E8CF7736-BC4C-4C8B-A0EE-5A1DBFB6CF58}" type="presOf" srcId="{D14AC5BA-7B96-4B77-BDB4-F24101C65B31}" destId="{BA3357C1-4543-4205-B65E-C4C3F5CB447D}" srcOrd="0" destOrd="0" presId="urn:microsoft.com/office/officeart/2005/8/layout/process1"/>
    <dgm:cxn modelId="{68772B2D-3668-4960-B9E6-753130ADBA96}" type="presOf" srcId="{3279116C-FF25-4E0E-91A0-C89F47B575A3}" destId="{D791729A-6094-403B-A118-98505ADDE7F6}" srcOrd="0" destOrd="0" presId="urn:microsoft.com/office/officeart/2005/8/layout/process1"/>
    <dgm:cxn modelId="{64149F7B-16E2-4C7F-BE36-1466AC6E60F8}" type="presOf" srcId="{13BF3992-C006-4FBC-B763-17D50EC15BE3}" destId="{4CE7DFC0-6130-4FB7-BA6B-35C814B4B05E}" srcOrd="0" destOrd="0" presId="urn:microsoft.com/office/officeart/2005/8/layout/process1"/>
    <dgm:cxn modelId="{7E3FF6F5-6037-4B9D-8410-9CAFF2C02354}" srcId="{6D4E23EF-4718-437D-9445-F2E399E6897A}" destId="{3279116C-FF25-4E0E-91A0-C89F47B575A3}" srcOrd="3" destOrd="0" parTransId="{92A5F82C-87A7-4803-A60B-9CBFA6A8D73C}" sibTransId="{C4D44E3E-E5D8-4086-B7B4-3D15BEB6DF07}"/>
    <dgm:cxn modelId="{83FBEE1F-7242-4706-B917-2EB926291F74}" srcId="{6D4E23EF-4718-437D-9445-F2E399E6897A}" destId="{D14AC5BA-7B96-4B77-BDB4-F24101C65B31}" srcOrd="0" destOrd="0" parTransId="{57236441-8EC7-43B1-BBCD-4DF0773FD2E6}" sibTransId="{13BF3992-C006-4FBC-B763-17D50EC15BE3}"/>
    <dgm:cxn modelId="{22736C66-29BA-4A55-A41D-05FD21AF346E}" srcId="{6D4E23EF-4718-437D-9445-F2E399E6897A}" destId="{E8A66F2A-89FC-4C43-83F5-700FF85C8EA2}" srcOrd="1" destOrd="0" parTransId="{3E860E04-BDBA-400A-AE91-39818DBD1A94}" sibTransId="{5F3E4F37-1D72-4C66-940F-623A7F2AA168}"/>
    <dgm:cxn modelId="{5F31F5CB-AB69-4CE2-8221-066978A68513}" type="presOf" srcId="{6D4E23EF-4718-437D-9445-F2E399E6897A}" destId="{7031687A-80FE-4F69-97DC-1E717FBB00C6}" srcOrd="0" destOrd="0" presId="urn:microsoft.com/office/officeart/2005/8/layout/process1"/>
    <dgm:cxn modelId="{D474651B-A538-458B-BF3D-7B635BBA2673}" srcId="{6D4E23EF-4718-437D-9445-F2E399E6897A}" destId="{C534201A-3600-4976-81C6-C502C30D3570}" srcOrd="2" destOrd="0" parTransId="{E58C2BEC-8F5B-48D9-B4F7-AD00DDEBB7B1}" sibTransId="{0BF91C0C-8D4B-48B3-A5E1-FDC13124E0D8}"/>
    <dgm:cxn modelId="{BF27A879-7769-4E93-8E03-95A680CFD42F}" type="presOf" srcId="{C534201A-3600-4976-81C6-C502C30D3570}" destId="{148F82F2-39C4-4BEB-AF68-363A43E3744A}" srcOrd="0" destOrd="0" presId="urn:microsoft.com/office/officeart/2005/8/layout/process1"/>
    <dgm:cxn modelId="{1B46D096-7E9C-49F1-A697-F8542D0553E8}" type="presOf" srcId="{0BF91C0C-8D4B-48B3-A5E1-FDC13124E0D8}" destId="{01936BD9-2FB6-4D5C-8A89-CC42146C02C9}" srcOrd="1" destOrd="0" presId="urn:microsoft.com/office/officeart/2005/8/layout/process1"/>
    <dgm:cxn modelId="{93EA33E6-66AF-473F-92D1-0960A9F1C196}" type="presOf" srcId="{5F3E4F37-1D72-4C66-940F-623A7F2AA168}" destId="{88724890-A7F2-4893-9651-D607F0D42303}" srcOrd="1" destOrd="0" presId="urn:microsoft.com/office/officeart/2005/8/layout/process1"/>
    <dgm:cxn modelId="{1F03D0A7-0854-42AA-BC41-E6DC6778C2F2}" type="presOf" srcId="{0BF91C0C-8D4B-48B3-A5E1-FDC13124E0D8}" destId="{2B6A39F9-4F5F-4B0F-AD89-89955BF2FC6B}" srcOrd="0" destOrd="0" presId="urn:microsoft.com/office/officeart/2005/8/layout/process1"/>
    <dgm:cxn modelId="{601BF43E-4DBA-4344-AF15-8F8619923FB0}" type="presParOf" srcId="{7031687A-80FE-4F69-97DC-1E717FBB00C6}" destId="{BA3357C1-4543-4205-B65E-C4C3F5CB447D}" srcOrd="0" destOrd="0" presId="urn:microsoft.com/office/officeart/2005/8/layout/process1"/>
    <dgm:cxn modelId="{63ED7BF7-A417-4C9D-B8A1-37FF111672FD}" type="presParOf" srcId="{7031687A-80FE-4F69-97DC-1E717FBB00C6}" destId="{4CE7DFC0-6130-4FB7-BA6B-35C814B4B05E}" srcOrd="1" destOrd="0" presId="urn:microsoft.com/office/officeart/2005/8/layout/process1"/>
    <dgm:cxn modelId="{30FA2A76-A599-4368-87F2-7FF00B25C15D}" type="presParOf" srcId="{4CE7DFC0-6130-4FB7-BA6B-35C814B4B05E}" destId="{56CB6D14-0C09-48CB-8220-30D5F3A7F99E}" srcOrd="0" destOrd="0" presId="urn:microsoft.com/office/officeart/2005/8/layout/process1"/>
    <dgm:cxn modelId="{278DF19F-3C22-43EE-B5C6-DC9FAA350976}" type="presParOf" srcId="{7031687A-80FE-4F69-97DC-1E717FBB00C6}" destId="{E38D6384-FC0A-47D4-94C4-30245A4A80EA}" srcOrd="2" destOrd="0" presId="urn:microsoft.com/office/officeart/2005/8/layout/process1"/>
    <dgm:cxn modelId="{970BD9AE-CBA4-469F-AE7D-39702392BD80}" type="presParOf" srcId="{7031687A-80FE-4F69-97DC-1E717FBB00C6}" destId="{2DE92B43-8D90-4F0E-B41D-2FB5A363063C}" srcOrd="3" destOrd="0" presId="urn:microsoft.com/office/officeart/2005/8/layout/process1"/>
    <dgm:cxn modelId="{49C51FFE-E195-4AC1-BD16-D5DC3ED0C8DD}" type="presParOf" srcId="{2DE92B43-8D90-4F0E-B41D-2FB5A363063C}" destId="{88724890-A7F2-4893-9651-D607F0D42303}" srcOrd="0" destOrd="0" presId="urn:microsoft.com/office/officeart/2005/8/layout/process1"/>
    <dgm:cxn modelId="{D2E6BBE6-F866-424E-8325-03CF1E1D43C0}" type="presParOf" srcId="{7031687A-80FE-4F69-97DC-1E717FBB00C6}" destId="{148F82F2-39C4-4BEB-AF68-363A43E3744A}" srcOrd="4" destOrd="0" presId="urn:microsoft.com/office/officeart/2005/8/layout/process1"/>
    <dgm:cxn modelId="{CF1411EE-3F28-478D-978A-A54D1BA062EC}" type="presParOf" srcId="{7031687A-80FE-4F69-97DC-1E717FBB00C6}" destId="{2B6A39F9-4F5F-4B0F-AD89-89955BF2FC6B}" srcOrd="5" destOrd="0" presId="urn:microsoft.com/office/officeart/2005/8/layout/process1"/>
    <dgm:cxn modelId="{08C22AAE-6861-4A73-B2C7-A2D073495D6C}" type="presParOf" srcId="{2B6A39F9-4F5F-4B0F-AD89-89955BF2FC6B}" destId="{01936BD9-2FB6-4D5C-8A89-CC42146C02C9}" srcOrd="0" destOrd="0" presId="urn:microsoft.com/office/officeart/2005/8/layout/process1"/>
    <dgm:cxn modelId="{3A1927DF-44C4-42A1-993A-D1CA6F9E6667}" type="presParOf" srcId="{7031687A-80FE-4F69-97DC-1E717FBB00C6}" destId="{D791729A-6094-403B-A118-98505ADDE7F6}" srcOrd="6" destOrd="0" presId="urn:microsoft.com/office/officeart/2005/8/layout/process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6F78BC-A356-4B2D-B701-D77C9892C7A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83E62E34-7525-4441-81E1-164FC33AE1E2}">
      <dgm:prSet phldrT="[Текст]" custT="1"/>
      <dgm:spPr/>
      <dgm:t>
        <a:bodyPr/>
        <a:lstStyle/>
        <a:p>
          <a:r>
            <a:rPr lang="en-US" sz="2800" b="1" dirty="0" smtClean="0"/>
            <a:t>Mg</a:t>
          </a:r>
          <a:endParaRPr lang="ru-RU" sz="2100" b="1" dirty="0"/>
        </a:p>
      </dgm:t>
    </dgm:pt>
    <dgm:pt modelId="{3CA71760-3B08-4B34-9C2D-3327E9F42383}" type="parTrans" cxnId="{51E75D73-040F-45B6-BDA0-8E8A8357ACAC}">
      <dgm:prSet/>
      <dgm:spPr/>
      <dgm:t>
        <a:bodyPr/>
        <a:lstStyle/>
        <a:p>
          <a:endParaRPr lang="ru-RU"/>
        </a:p>
      </dgm:t>
    </dgm:pt>
    <dgm:pt modelId="{72A22FEC-9540-4704-99B4-7E84FE284B31}" type="sibTrans" cxnId="{51E75D73-040F-45B6-BDA0-8E8A8357ACAC}">
      <dgm:prSet/>
      <dgm:spPr/>
      <dgm:t>
        <a:bodyPr/>
        <a:lstStyle/>
        <a:p>
          <a:endParaRPr lang="ru-RU"/>
        </a:p>
      </dgm:t>
    </dgm:pt>
    <dgm:pt modelId="{5556AB42-7102-4885-8F8B-A8C32E88EA19}">
      <dgm:prSet phldrT="[Текст]" custT="1"/>
      <dgm:spPr/>
      <dgm:t>
        <a:bodyPr/>
        <a:lstStyle/>
        <a:p>
          <a:r>
            <a:rPr lang="en-US" sz="2800" b="1" dirty="0" err="1" smtClean="0"/>
            <a:t>MgO</a:t>
          </a:r>
          <a:endParaRPr lang="ru-RU" sz="2800" b="1" dirty="0"/>
        </a:p>
      </dgm:t>
    </dgm:pt>
    <dgm:pt modelId="{9CF54C9E-24F1-42DA-84EC-1FD592AACB96}" type="parTrans" cxnId="{5CDB2751-16BF-4045-B57B-4FDBB4BFD059}">
      <dgm:prSet/>
      <dgm:spPr/>
      <dgm:t>
        <a:bodyPr/>
        <a:lstStyle/>
        <a:p>
          <a:endParaRPr lang="ru-RU"/>
        </a:p>
      </dgm:t>
    </dgm:pt>
    <dgm:pt modelId="{D3387C8A-D69B-43E5-96B4-A160AB60975B}" type="sibTrans" cxnId="{5CDB2751-16BF-4045-B57B-4FDBB4BFD059}">
      <dgm:prSet/>
      <dgm:spPr/>
      <dgm:t>
        <a:bodyPr/>
        <a:lstStyle/>
        <a:p>
          <a:endParaRPr lang="ru-RU"/>
        </a:p>
      </dgm:t>
    </dgm:pt>
    <dgm:pt modelId="{4D1DEEF5-61F3-48A5-B1A2-97C9E9AD1F48}">
      <dgm:prSet phldrT="[Текст]" custT="1"/>
      <dgm:spPr/>
      <dgm:t>
        <a:bodyPr/>
        <a:lstStyle/>
        <a:p>
          <a:r>
            <a:rPr lang="en-US" sz="2800" b="1" dirty="0" smtClean="0"/>
            <a:t>Mg(OH)</a:t>
          </a:r>
          <a:r>
            <a:rPr lang="en-US" sz="2800" b="1" baseline="-25000" dirty="0" smtClean="0"/>
            <a:t>2</a:t>
          </a:r>
          <a:endParaRPr lang="ru-RU" sz="2800" b="1" baseline="-25000" dirty="0"/>
        </a:p>
      </dgm:t>
    </dgm:pt>
    <dgm:pt modelId="{D353943A-B2BD-47BD-A341-B396B0D180A6}" type="parTrans" cxnId="{843CC77A-25F3-4B76-B9BD-EAE4A71FC7D6}">
      <dgm:prSet/>
      <dgm:spPr/>
      <dgm:t>
        <a:bodyPr/>
        <a:lstStyle/>
        <a:p>
          <a:endParaRPr lang="ru-RU"/>
        </a:p>
      </dgm:t>
    </dgm:pt>
    <dgm:pt modelId="{F2BA634D-0A9D-4C64-97CA-F8BF8F65EE66}" type="sibTrans" cxnId="{843CC77A-25F3-4B76-B9BD-EAE4A71FC7D6}">
      <dgm:prSet/>
      <dgm:spPr/>
      <dgm:t>
        <a:bodyPr/>
        <a:lstStyle/>
        <a:p>
          <a:endParaRPr lang="ru-RU"/>
        </a:p>
      </dgm:t>
    </dgm:pt>
    <dgm:pt modelId="{9BF15408-D3AC-4C49-8771-95ECA59E1678}">
      <dgm:prSet custT="1"/>
      <dgm:spPr/>
      <dgm:t>
        <a:bodyPr/>
        <a:lstStyle/>
        <a:p>
          <a:r>
            <a:rPr lang="en-US" sz="2800" b="1" dirty="0" smtClean="0"/>
            <a:t>MgSO</a:t>
          </a:r>
          <a:r>
            <a:rPr lang="en-US" sz="2800" b="1" baseline="-25000" dirty="0" smtClean="0"/>
            <a:t>4</a:t>
          </a:r>
          <a:endParaRPr lang="ru-RU" sz="2400" b="1" baseline="-25000" dirty="0"/>
        </a:p>
      </dgm:t>
    </dgm:pt>
    <dgm:pt modelId="{8236B45C-1BE9-4774-BD75-326B53EB9F44}" type="parTrans" cxnId="{82102A14-0420-49CB-8929-96ABEBA837D7}">
      <dgm:prSet/>
      <dgm:spPr/>
      <dgm:t>
        <a:bodyPr/>
        <a:lstStyle/>
        <a:p>
          <a:endParaRPr lang="ru-RU"/>
        </a:p>
      </dgm:t>
    </dgm:pt>
    <dgm:pt modelId="{3176A858-8F03-4869-BF09-BF026407F31A}" type="sibTrans" cxnId="{82102A14-0420-49CB-8929-96ABEBA837D7}">
      <dgm:prSet/>
      <dgm:spPr/>
      <dgm:t>
        <a:bodyPr/>
        <a:lstStyle/>
        <a:p>
          <a:endParaRPr lang="ru-RU"/>
        </a:p>
      </dgm:t>
    </dgm:pt>
    <dgm:pt modelId="{FBB8F121-A4E8-49CA-A052-78E9855C8E73}" type="pres">
      <dgm:prSet presAssocID="{FB6F78BC-A356-4B2D-B701-D77C9892C7AA}" presName="Name0" presStyleCnt="0">
        <dgm:presLayoutVars>
          <dgm:dir/>
          <dgm:resizeHandles val="exact"/>
        </dgm:presLayoutVars>
      </dgm:prSet>
      <dgm:spPr/>
    </dgm:pt>
    <dgm:pt modelId="{1A8A098F-48DF-48BB-B6BB-8D2E7B450A37}" type="pres">
      <dgm:prSet presAssocID="{83E62E34-7525-4441-81E1-164FC33AE1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6FB8C-5E03-42C2-A715-414524DF6E12}" type="pres">
      <dgm:prSet presAssocID="{72A22FEC-9540-4704-99B4-7E84FE284B3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FB8B580-0D25-4D08-869C-CB842533C2B7}" type="pres">
      <dgm:prSet presAssocID="{72A22FEC-9540-4704-99B4-7E84FE284B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564B2A-C59C-4060-B827-0C53EBC7B9A6}" type="pres">
      <dgm:prSet presAssocID="{5556AB42-7102-4885-8F8B-A8C32E88EA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7837-AB08-44AC-8467-99598CFA6377}" type="pres">
      <dgm:prSet presAssocID="{D3387C8A-D69B-43E5-96B4-A160AB60975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57B9BD0-763D-4644-995D-02DD66D51BE2}" type="pres">
      <dgm:prSet presAssocID="{D3387C8A-D69B-43E5-96B4-A160AB6097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B61D9C0-FD2D-426A-A485-3B9F6BC7D191}" type="pres">
      <dgm:prSet presAssocID="{4D1DEEF5-61F3-48A5-B1A2-97C9E9AD1F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1609E-B17C-4513-87B8-E982E88E6CCD}" type="pres">
      <dgm:prSet presAssocID="{F2BA634D-0A9D-4C64-97CA-F8BF8F65EE6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289C6AD-51D4-4DA4-9E1A-A72CE772FC1C}" type="pres">
      <dgm:prSet presAssocID="{F2BA634D-0A9D-4C64-97CA-F8BF8F65EE6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BB2B0D7-A2F6-412D-8E06-E3C9039C8DE5}" type="pres">
      <dgm:prSet presAssocID="{9BF15408-D3AC-4C49-8771-95ECA59E16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9771FF-A64C-4C74-9809-EDB7A05C2F7F}" type="presOf" srcId="{72A22FEC-9540-4704-99B4-7E84FE284B31}" destId="{EFB8B580-0D25-4D08-869C-CB842533C2B7}" srcOrd="1" destOrd="0" presId="urn:microsoft.com/office/officeart/2005/8/layout/process1"/>
    <dgm:cxn modelId="{6D905C12-7DDC-469C-88CC-54D178007652}" type="presOf" srcId="{F2BA634D-0A9D-4C64-97CA-F8BF8F65EE66}" destId="{4B01609E-B17C-4513-87B8-E982E88E6CCD}" srcOrd="0" destOrd="0" presId="urn:microsoft.com/office/officeart/2005/8/layout/process1"/>
    <dgm:cxn modelId="{82102A14-0420-49CB-8929-96ABEBA837D7}" srcId="{FB6F78BC-A356-4B2D-B701-D77C9892C7AA}" destId="{9BF15408-D3AC-4C49-8771-95ECA59E1678}" srcOrd="3" destOrd="0" parTransId="{8236B45C-1BE9-4774-BD75-326B53EB9F44}" sibTransId="{3176A858-8F03-4869-BF09-BF026407F31A}"/>
    <dgm:cxn modelId="{5CDB2751-16BF-4045-B57B-4FDBB4BFD059}" srcId="{FB6F78BC-A356-4B2D-B701-D77C9892C7AA}" destId="{5556AB42-7102-4885-8F8B-A8C32E88EA19}" srcOrd="1" destOrd="0" parTransId="{9CF54C9E-24F1-42DA-84EC-1FD592AACB96}" sibTransId="{D3387C8A-D69B-43E5-96B4-A160AB60975B}"/>
    <dgm:cxn modelId="{EF5C7216-996E-49E5-B169-7D541B905DD8}" type="presOf" srcId="{F2BA634D-0A9D-4C64-97CA-F8BF8F65EE66}" destId="{6289C6AD-51D4-4DA4-9E1A-A72CE772FC1C}" srcOrd="1" destOrd="0" presId="urn:microsoft.com/office/officeart/2005/8/layout/process1"/>
    <dgm:cxn modelId="{D72FBDFE-9737-4939-B9BC-0A9578584739}" type="presOf" srcId="{D3387C8A-D69B-43E5-96B4-A160AB60975B}" destId="{42E77837-AB08-44AC-8467-99598CFA6377}" srcOrd="0" destOrd="0" presId="urn:microsoft.com/office/officeart/2005/8/layout/process1"/>
    <dgm:cxn modelId="{51E75D73-040F-45B6-BDA0-8E8A8357ACAC}" srcId="{FB6F78BC-A356-4B2D-B701-D77C9892C7AA}" destId="{83E62E34-7525-4441-81E1-164FC33AE1E2}" srcOrd="0" destOrd="0" parTransId="{3CA71760-3B08-4B34-9C2D-3327E9F42383}" sibTransId="{72A22FEC-9540-4704-99B4-7E84FE284B31}"/>
    <dgm:cxn modelId="{49B2B458-319E-4EE4-B7BF-01AA7D783A63}" type="presOf" srcId="{D3387C8A-D69B-43E5-96B4-A160AB60975B}" destId="{657B9BD0-763D-4644-995D-02DD66D51BE2}" srcOrd="1" destOrd="0" presId="urn:microsoft.com/office/officeart/2005/8/layout/process1"/>
    <dgm:cxn modelId="{55BE8C34-8576-4B12-9C74-60BFAE6D2C3E}" type="presOf" srcId="{FB6F78BC-A356-4B2D-B701-D77C9892C7AA}" destId="{FBB8F121-A4E8-49CA-A052-78E9855C8E73}" srcOrd="0" destOrd="0" presId="urn:microsoft.com/office/officeart/2005/8/layout/process1"/>
    <dgm:cxn modelId="{5A8264D2-E366-42EC-9E86-A02AEDA94C65}" type="presOf" srcId="{72A22FEC-9540-4704-99B4-7E84FE284B31}" destId="{FAB6FB8C-5E03-42C2-A715-414524DF6E12}" srcOrd="0" destOrd="0" presId="urn:microsoft.com/office/officeart/2005/8/layout/process1"/>
    <dgm:cxn modelId="{843CC77A-25F3-4B76-B9BD-EAE4A71FC7D6}" srcId="{FB6F78BC-A356-4B2D-B701-D77C9892C7AA}" destId="{4D1DEEF5-61F3-48A5-B1A2-97C9E9AD1F48}" srcOrd="2" destOrd="0" parTransId="{D353943A-B2BD-47BD-A341-B396B0D180A6}" sibTransId="{F2BA634D-0A9D-4C64-97CA-F8BF8F65EE66}"/>
    <dgm:cxn modelId="{1270C41C-26A6-4F35-B7D8-D5CE8B3676CF}" type="presOf" srcId="{83E62E34-7525-4441-81E1-164FC33AE1E2}" destId="{1A8A098F-48DF-48BB-B6BB-8D2E7B450A37}" srcOrd="0" destOrd="0" presId="urn:microsoft.com/office/officeart/2005/8/layout/process1"/>
    <dgm:cxn modelId="{1E49DDBD-3AE5-4AA7-B581-968BD4DB97DC}" type="presOf" srcId="{5556AB42-7102-4885-8F8B-A8C32E88EA19}" destId="{14564B2A-C59C-4060-B827-0C53EBC7B9A6}" srcOrd="0" destOrd="0" presId="urn:microsoft.com/office/officeart/2005/8/layout/process1"/>
    <dgm:cxn modelId="{A2E5A973-E121-4C90-A39C-11A8D909B41F}" type="presOf" srcId="{4D1DEEF5-61F3-48A5-B1A2-97C9E9AD1F48}" destId="{0B61D9C0-FD2D-426A-A485-3B9F6BC7D191}" srcOrd="0" destOrd="0" presId="urn:microsoft.com/office/officeart/2005/8/layout/process1"/>
    <dgm:cxn modelId="{6ACCBC48-8197-40C6-9682-17CF995AB6A2}" type="presOf" srcId="{9BF15408-D3AC-4C49-8771-95ECA59E1678}" destId="{7BB2B0D7-A2F6-412D-8E06-E3C9039C8DE5}" srcOrd="0" destOrd="0" presId="urn:microsoft.com/office/officeart/2005/8/layout/process1"/>
    <dgm:cxn modelId="{F6A14932-C8DD-42C4-9341-5187AE312907}" type="presParOf" srcId="{FBB8F121-A4E8-49CA-A052-78E9855C8E73}" destId="{1A8A098F-48DF-48BB-B6BB-8D2E7B450A37}" srcOrd="0" destOrd="0" presId="urn:microsoft.com/office/officeart/2005/8/layout/process1"/>
    <dgm:cxn modelId="{9A346778-6EC2-440E-9887-AA12EFFA9047}" type="presParOf" srcId="{FBB8F121-A4E8-49CA-A052-78E9855C8E73}" destId="{FAB6FB8C-5E03-42C2-A715-414524DF6E12}" srcOrd="1" destOrd="0" presId="urn:microsoft.com/office/officeart/2005/8/layout/process1"/>
    <dgm:cxn modelId="{EC67562C-C5DB-44C0-BC07-266CB0C7E9B9}" type="presParOf" srcId="{FAB6FB8C-5E03-42C2-A715-414524DF6E12}" destId="{EFB8B580-0D25-4D08-869C-CB842533C2B7}" srcOrd="0" destOrd="0" presId="urn:microsoft.com/office/officeart/2005/8/layout/process1"/>
    <dgm:cxn modelId="{C731F92E-FFAB-4108-9C3B-DC51F1B6586A}" type="presParOf" srcId="{FBB8F121-A4E8-49CA-A052-78E9855C8E73}" destId="{14564B2A-C59C-4060-B827-0C53EBC7B9A6}" srcOrd="2" destOrd="0" presId="urn:microsoft.com/office/officeart/2005/8/layout/process1"/>
    <dgm:cxn modelId="{A2CAAF54-81D1-4098-AA71-AC9FD19B69D3}" type="presParOf" srcId="{FBB8F121-A4E8-49CA-A052-78E9855C8E73}" destId="{42E77837-AB08-44AC-8467-99598CFA6377}" srcOrd="3" destOrd="0" presId="urn:microsoft.com/office/officeart/2005/8/layout/process1"/>
    <dgm:cxn modelId="{D5968A47-9B7E-4CAF-A836-65B5C6FC5D77}" type="presParOf" srcId="{42E77837-AB08-44AC-8467-99598CFA6377}" destId="{657B9BD0-763D-4644-995D-02DD66D51BE2}" srcOrd="0" destOrd="0" presId="urn:microsoft.com/office/officeart/2005/8/layout/process1"/>
    <dgm:cxn modelId="{018E0619-4C08-44C7-906F-86FFC968AC30}" type="presParOf" srcId="{FBB8F121-A4E8-49CA-A052-78E9855C8E73}" destId="{0B61D9C0-FD2D-426A-A485-3B9F6BC7D191}" srcOrd="4" destOrd="0" presId="urn:microsoft.com/office/officeart/2005/8/layout/process1"/>
    <dgm:cxn modelId="{F278851A-2151-4C23-BA91-FB12B2F10F4C}" type="presParOf" srcId="{FBB8F121-A4E8-49CA-A052-78E9855C8E73}" destId="{4B01609E-B17C-4513-87B8-E982E88E6CCD}" srcOrd="5" destOrd="0" presId="urn:microsoft.com/office/officeart/2005/8/layout/process1"/>
    <dgm:cxn modelId="{8BBF205A-94B2-4ADE-A4A3-1275981A2DA7}" type="presParOf" srcId="{4B01609E-B17C-4513-87B8-E982E88E6CCD}" destId="{6289C6AD-51D4-4DA4-9E1A-A72CE772FC1C}" srcOrd="0" destOrd="0" presId="urn:microsoft.com/office/officeart/2005/8/layout/process1"/>
    <dgm:cxn modelId="{0B827A7C-7214-4EFA-B4D4-B3DF9B9E1904}" type="presParOf" srcId="{FBB8F121-A4E8-49CA-A052-78E9855C8E73}" destId="{7BB2B0D7-A2F6-412D-8E06-E3C9039C8DE5}" srcOrd="6" destOrd="0" presId="urn:microsoft.com/office/officeart/2005/8/layout/process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D14AC5BA-7B96-4B77-BDB4-F24101C65B31}">
      <dgm:prSet phldrT="[Текст]" custT="1"/>
      <dgm:spPr/>
      <dgm:t>
        <a:bodyPr/>
        <a:lstStyle/>
        <a:p>
          <a:r>
            <a:rPr lang="ru-RU" sz="2800" b="1" dirty="0" smtClean="0"/>
            <a:t>Металл</a:t>
          </a:r>
          <a:endParaRPr lang="ru-RU" sz="2800" b="1" dirty="0"/>
        </a:p>
      </dgm:t>
    </dgm:pt>
    <dgm:pt modelId="{57236441-8EC7-43B1-BBCD-4DF0773FD2E6}" type="parTrans" cxnId="{83FBEE1F-7242-4706-B917-2EB926291F74}">
      <dgm:prSet/>
      <dgm:spPr/>
      <dgm:t>
        <a:bodyPr/>
        <a:lstStyle/>
        <a:p>
          <a:endParaRPr lang="ru-RU"/>
        </a:p>
      </dgm:t>
    </dgm:pt>
    <dgm:pt modelId="{13BF3992-C006-4FBC-B763-17D50EC15BE3}" type="sibTrans" cxnId="{83FBEE1F-7242-4706-B917-2EB926291F74}">
      <dgm:prSet/>
      <dgm:spPr/>
      <dgm:t>
        <a:bodyPr/>
        <a:lstStyle/>
        <a:p>
          <a:endParaRPr lang="ru-RU"/>
        </a:p>
      </dgm:t>
    </dgm:pt>
    <dgm:pt modelId="{E8A66F2A-89FC-4C43-83F5-700FF85C8EA2}">
      <dgm:prSet phldrT="[Текст]" custT="1"/>
      <dgm:spPr/>
      <dgm:t>
        <a:bodyPr/>
        <a:lstStyle/>
        <a:p>
          <a:r>
            <a:rPr lang="ru-RU" sz="2400" b="1" dirty="0" err="1" smtClean="0"/>
            <a:t>Амфотерный</a:t>
          </a:r>
          <a:r>
            <a:rPr lang="ru-RU" sz="2400" b="1" dirty="0" smtClean="0"/>
            <a:t> оксид</a:t>
          </a:r>
          <a:endParaRPr lang="ru-RU" sz="24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400" b="1" dirty="0" err="1" smtClean="0"/>
            <a:t>Амфотерный</a:t>
          </a:r>
          <a:r>
            <a:rPr lang="ru-RU" sz="2400" b="1" dirty="0" smtClean="0"/>
            <a:t> </a:t>
          </a:r>
          <a:r>
            <a:rPr lang="ru-RU" sz="2400" b="1" dirty="0" err="1" smtClean="0"/>
            <a:t>гидроксид</a:t>
          </a:r>
          <a:endParaRPr lang="ru-RU" sz="24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3279116C-FF25-4E0E-91A0-C89F47B575A3}">
      <dgm:prSet custT="1"/>
      <dgm:spPr/>
      <dgm:t>
        <a:bodyPr/>
        <a:lstStyle/>
        <a:p>
          <a:r>
            <a:rPr lang="ru-RU" sz="2800" b="1" dirty="0" smtClean="0"/>
            <a:t>Соль</a:t>
          </a:r>
          <a:endParaRPr lang="ru-RU" sz="2800" b="1" dirty="0"/>
        </a:p>
      </dgm:t>
    </dgm:pt>
    <dgm:pt modelId="{92A5F82C-87A7-4803-A60B-9CBFA6A8D73C}" type="parTrans" cxnId="{7E3FF6F5-6037-4B9D-8410-9CAFF2C02354}">
      <dgm:prSet/>
      <dgm:spPr/>
      <dgm:t>
        <a:bodyPr/>
        <a:lstStyle/>
        <a:p>
          <a:endParaRPr lang="ru-RU"/>
        </a:p>
      </dgm:t>
    </dgm:pt>
    <dgm:pt modelId="{C4D44E3E-E5D8-4086-B7B4-3D15BEB6DF07}" type="sibTrans" cxnId="{7E3FF6F5-6037-4B9D-8410-9CAFF2C02354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BA3357C1-4543-4205-B65E-C4C3F5CB447D}" type="pres">
      <dgm:prSet presAssocID="{D14AC5BA-7B96-4B77-BDB4-F24101C65B31}" presName="node" presStyleLbl="node1" presStyleIdx="0" presStyleCnt="4" custScaleX="114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7DFC0-6130-4FB7-BA6B-35C814B4B05E}" type="pres">
      <dgm:prSet presAssocID="{13BF3992-C006-4FBC-B763-17D50EC15BE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6CB6D14-0C09-48CB-8220-30D5F3A7F99E}" type="pres">
      <dgm:prSet presAssocID="{13BF3992-C006-4FBC-B763-17D50EC15B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8D6384-FC0A-47D4-94C4-30245A4A80EA}" type="pres">
      <dgm:prSet presAssocID="{E8A66F2A-89FC-4C43-83F5-700FF85C8EA2}" presName="node" presStyleLbl="node1" presStyleIdx="1" presStyleCnt="4" custScaleX="152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2" presStyleCnt="4" custScaleX="156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A39F9-4F5F-4B0F-AD89-89955BF2FC6B}" type="pres">
      <dgm:prSet presAssocID="{0BF91C0C-8D4B-48B3-A5E1-FDC13124E0D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1936BD9-2FB6-4D5C-8A89-CC42146C02C9}" type="pres">
      <dgm:prSet presAssocID="{0BF91C0C-8D4B-48B3-A5E1-FDC13124E0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791729A-6094-403B-A118-98505ADDE7F6}" type="pres">
      <dgm:prSet presAssocID="{3279116C-FF25-4E0E-91A0-C89F47B575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2EB6BE-2C91-47FC-993E-B43F5643CF9F}" type="presOf" srcId="{13BF3992-C006-4FBC-B763-17D50EC15BE3}" destId="{56CB6D14-0C09-48CB-8220-30D5F3A7F99E}" srcOrd="1" destOrd="0" presId="urn:microsoft.com/office/officeart/2005/8/layout/process1"/>
    <dgm:cxn modelId="{AA91C1DD-8161-43A9-A84D-42DC9189680F}" type="presOf" srcId="{C534201A-3600-4976-81C6-C502C30D3570}" destId="{148F82F2-39C4-4BEB-AF68-363A43E3744A}" srcOrd="0" destOrd="0" presId="urn:microsoft.com/office/officeart/2005/8/layout/process1"/>
    <dgm:cxn modelId="{5BFDA52A-C8B7-4669-B95B-BCB92499156D}" type="presOf" srcId="{D14AC5BA-7B96-4B77-BDB4-F24101C65B31}" destId="{BA3357C1-4543-4205-B65E-C4C3F5CB447D}" srcOrd="0" destOrd="0" presId="urn:microsoft.com/office/officeart/2005/8/layout/process1"/>
    <dgm:cxn modelId="{974A5FC7-FFBE-44C0-BD35-448B992F528B}" type="presOf" srcId="{13BF3992-C006-4FBC-B763-17D50EC15BE3}" destId="{4CE7DFC0-6130-4FB7-BA6B-35C814B4B05E}" srcOrd="0" destOrd="0" presId="urn:microsoft.com/office/officeart/2005/8/layout/process1"/>
    <dgm:cxn modelId="{7E3FF6F5-6037-4B9D-8410-9CAFF2C02354}" srcId="{6D4E23EF-4718-437D-9445-F2E399E6897A}" destId="{3279116C-FF25-4E0E-91A0-C89F47B575A3}" srcOrd="3" destOrd="0" parTransId="{92A5F82C-87A7-4803-A60B-9CBFA6A8D73C}" sibTransId="{C4D44E3E-E5D8-4086-B7B4-3D15BEB6DF07}"/>
    <dgm:cxn modelId="{83FBEE1F-7242-4706-B917-2EB926291F74}" srcId="{6D4E23EF-4718-437D-9445-F2E399E6897A}" destId="{D14AC5BA-7B96-4B77-BDB4-F24101C65B31}" srcOrd="0" destOrd="0" parTransId="{57236441-8EC7-43B1-BBCD-4DF0773FD2E6}" sibTransId="{13BF3992-C006-4FBC-B763-17D50EC15BE3}"/>
    <dgm:cxn modelId="{1A88BE70-58AB-4368-BB3D-387B3DD62592}" type="presOf" srcId="{3279116C-FF25-4E0E-91A0-C89F47B575A3}" destId="{D791729A-6094-403B-A118-98505ADDE7F6}" srcOrd="0" destOrd="0" presId="urn:microsoft.com/office/officeart/2005/8/layout/process1"/>
    <dgm:cxn modelId="{22736C66-29BA-4A55-A41D-05FD21AF346E}" srcId="{6D4E23EF-4718-437D-9445-F2E399E6897A}" destId="{E8A66F2A-89FC-4C43-83F5-700FF85C8EA2}" srcOrd="1" destOrd="0" parTransId="{3E860E04-BDBA-400A-AE91-39818DBD1A94}" sibTransId="{5F3E4F37-1D72-4C66-940F-623A7F2AA168}"/>
    <dgm:cxn modelId="{97ABBB9E-2A51-4DF8-B564-24DB780AF255}" type="presOf" srcId="{6D4E23EF-4718-437D-9445-F2E399E6897A}" destId="{7031687A-80FE-4F69-97DC-1E717FBB00C6}" srcOrd="0" destOrd="0" presId="urn:microsoft.com/office/officeart/2005/8/layout/process1"/>
    <dgm:cxn modelId="{1D2E81DD-D044-4CFB-9A47-7569B62CF33E}" type="presOf" srcId="{0BF91C0C-8D4B-48B3-A5E1-FDC13124E0D8}" destId="{2B6A39F9-4F5F-4B0F-AD89-89955BF2FC6B}" srcOrd="0" destOrd="0" presId="urn:microsoft.com/office/officeart/2005/8/layout/process1"/>
    <dgm:cxn modelId="{D474651B-A538-458B-BF3D-7B635BBA2673}" srcId="{6D4E23EF-4718-437D-9445-F2E399E6897A}" destId="{C534201A-3600-4976-81C6-C502C30D3570}" srcOrd="2" destOrd="0" parTransId="{E58C2BEC-8F5B-48D9-B4F7-AD00DDEBB7B1}" sibTransId="{0BF91C0C-8D4B-48B3-A5E1-FDC13124E0D8}"/>
    <dgm:cxn modelId="{647F944C-A4E6-4646-A2B7-132352E5733F}" type="presOf" srcId="{5F3E4F37-1D72-4C66-940F-623A7F2AA168}" destId="{88724890-A7F2-4893-9651-D607F0D42303}" srcOrd="1" destOrd="0" presId="urn:microsoft.com/office/officeart/2005/8/layout/process1"/>
    <dgm:cxn modelId="{9F11C179-38C5-41C1-87F3-B949A456FD0D}" type="presOf" srcId="{5F3E4F37-1D72-4C66-940F-623A7F2AA168}" destId="{2DE92B43-8D90-4F0E-B41D-2FB5A363063C}" srcOrd="0" destOrd="0" presId="urn:microsoft.com/office/officeart/2005/8/layout/process1"/>
    <dgm:cxn modelId="{88A3B59B-17D5-4F8C-A714-F97B434FBFE4}" type="presOf" srcId="{E8A66F2A-89FC-4C43-83F5-700FF85C8EA2}" destId="{E38D6384-FC0A-47D4-94C4-30245A4A80EA}" srcOrd="0" destOrd="0" presId="urn:microsoft.com/office/officeart/2005/8/layout/process1"/>
    <dgm:cxn modelId="{9E3E8F20-3072-4B82-B3A7-F21E7E33EFC4}" type="presOf" srcId="{0BF91C0C-8D4B-48B3-A5E1-FDC13124E0D8}" destId="{01936BD9-2FB6-4D5C-8A89-CC42146C02C9}" srcOrd="1" destOrd="0" presId="urn:microsoft.com/office/officeart/2005/8/layout/process1"/>
    <dgm:cxn modelId="{5D2C8E37-44B8-4C77-98A2-B0C14CE1C965}" type="presParOf" srcId="{7031687A-80FE-4F69-97DC-1E717FBB00C6}" destId="{BA3357C1-4543-4205-B65E-C4C3F5CB447D}" srcOrd="0" destOrd="0" presId="urn:microsoft.com/office/officeart/2005/8/layout/process1"/>
    <dgm:cxn modelId="{A3C0D9EA-A42F-4429-94F3-D0588E27AB06}" type="presParOf" srcId="{7031687A-80FE-4F69-97DC-1E717FBB00C6}" destId="{4CE7DFC0-6130-4FB7-BA6B-35C814B4B05E}" srcOrd="1" destOrd="0" presId="urn:microsoft.com/office/officeart/2005/8/layout/process1"/>
    <dgm:cxn modelId="{DC82151D-0177-45AE-A119-F7E764FE7CAF}" type="presParOf" srcId="{4CE7DFC0-6130-4FB7-BA6B-35C814B4B05E}" destId="{56CB6D14-0C09-48CB-8220-30D5F3A7F99E}" srcOrd="0" destOrd="0" presId="urn:microsoft.com/office/officeart/2005/8/layout/process1"/>
    <dgm:cxn modelId="{1AC69287-4EB2-4FA6-AF9C-2ABFB11A40F0}" type="presParOf" srcId="{7031687A-80FE-4F69-97DC-1E717FBB00C6}" destId="{E38D6384-FC0A-47D4-94C4-30245A4A80EA}" srcOrd="2" destOrd="0" presId="urn:microsoft.com/office/officeart/2005/8/layout/process1"/>
    <dgm:cxn modelId="{14ED3C6B-0E61-486B-BF54-A086A47DD7FA}" type="presParOf" srcId="{7031687A-80FE-4F69-97DC-1E717FBB00C6}" destId="{2DE92B43-8D90-4F0E-B41D-2FB5A363063C}" srcOrd="3" destOrd="0" presId="urn:microsoft.com/office/officeart/2005/8/layout/process1"/>
    <dgm:cxn modelId="{A5A07AA1-DCC1-4B83-8272-C2E9F177826F}" type="presParOf" srcId="{2DE92B43-8D90-4F0E-B41D-2FB5A363063C}" destId="{88724890-A7F2-4893-9651-D607F0D42303}" srcOrd="0" destOrd="0" presId="urn:microsoft.com/office/officeart/2005/8/layout/process1"/>
    <dgm:cxn modelId="{ABAEBB0C-48EB-4190-9315-B73EE2DD0CE9}" type="presParOf" srcId="{7031687A-80FE-4F69-97DC-1E717FBB00C6}" destId="{148F82F2-39C4-4BEB-AF68-363A43E3744A}" srcOrd="4" destOrd="0" presId="urn:microsoft.com/office/officeart/2005/8/layout/process1"/>
    <dgm:cxn modelId="{11CF52A5-A42E-40A9-B81A-E51BF74F3B9A}" type="presParOf" srcId="{7031687A-80FE-4F69-97DC-1E717FBB00C6}" destId="{2B6A39F9-4F5F-4B0F-AD89-89955BF2FC6B}" srcOrd="5" destOrd="0" presId="urn:microsoft.com/office/officeart/2005/8/layout/process1"/>
    <dgm:cxn modelId="{98BB73C5-6C19-49AC-966C-738714E9C1B9}" type="presParOf" srcId="{2B6A39F9-4F5F-4B0F-AD89-89955BF2FC6B}" destId="{01936BD9-2FB6-4D5C-8A89-CC42146C02C9}" srcOrd="0" destOrd="0" presId="urn:microsoft.com/office/officeart/2005/8/layout/process1"/>
    <dgm:cxn modelId="{66F4F185-B749-4E02-84CA-141D7713801F}" type="presParOf" srcId="{7031687A-80FE-4F69-97DC-1E717FBB00C6}" destId="{D791729A-6094-403B-A118-98505ADDE7F6}" srcOrd="6" destOrd="0" presId="urn:microsoft.com/office/officeart/2005/8/layout/process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6F78BC-A356-4B2D-B701-D77C9892C7A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83E62E34-7525-4441-81E1-164FC33AE1E2}">
      <dgm:prSet phldrT="[Текст]" custT="1"/>
      <dgm:spPr/>
      <dgm:t>
        <a:bodyPr/>
        <a:lstStyle/>
        <a:p>
          <a:r>
            <a:rPr lang="en-US" sz="2800" b="1" dirty="0" smtClean="0"/>
            <a:t>Al</a:t>
          </a:r>
          <a:endParaRPr lang="ru-RU" sz="2800" b="1" dirty="0"/>
        </a:p>
      </dgm:t>
    </dgm:pt>
    <dgm:pt modelId="{3CA71760-3B08-4B34-9C2D-3327E9F42383}" type="parTrans" cxnId="{51E75D73-040F-45B6-BDA0-8E8A8357ACAC}">
      <dgm:prSet/>
      <dgm:spPr/>
      <dgm:t>
        <a:bodyPr/>
        <a:lstStyle/>
        <a:p>
          <a:endParaRPr lang="ru-RU"/>
        </a:p>
      </dgm:t>
    </dgm:pt>
    <dgm:pt modelId="{72A22FEC-9540-4704-99B4-7E84FE284B31}" type="sibTrans" cxnId="{51E75D73-040F-45B6-BDA0-8E8A8357ACAC}">
      <dgm:prSet/>
      <dgm:spPr/>
      <dgm:t>
        <a:bodyPr/>
        <a:lstStyle/>
        <a:p>
          <a:endParaRPr lang="ru-RU"/>
        </a:p>
      </dgm:t>
    </dgm:pt>
    <dgm:pt modelId="{5556AB42-7102-4885-8F8B-A8C32E88EA19}">
      <dgm:prSet phldrT="[Текст]" custT="1"/>
      <dgm:spPr/>
      <dgm:t>
        <a:bodyPr/>
        <a:lstStyle/>
        <a:p>
          <a:r>
            <a:rPr lang="en-US" sz="2800" b="1" dirty="0" smtClean="0"/>
            <a:t>Al</a:t>
          </a:r>
          <a:r>
            <a:rPr lang="en-US" sz="2800" b="1" baseline="-25000" dirty="0" smtClean="0"/>
            <a:t>2</a:t>
          </a:r>
          <a:r>
            <a:rPr lang="en-US" sz="2800" b="1" dirty="0" smtClean="0"/>
            <a:t>O</a:t>
          </a:r>
          <a:r>
            <a:rPr lang="en-US" sz="2800" b="1" baseline="-25000" dirty="0" smtClean="0"/>
            <a:t>3</a:t>
          </a:r>
          <a:endParaRPr lang="ru-RU" sz="2800" b="1" baseline="-25000" dirty="0"/>
        </a:p>
      </dgm:t>
    </dgm:pt>
    <dgm:pt modelId="{9CF54C9E-24F1-42DA-84EC-1FD592AACB96}" type="parTrans" cxnId="{5CDB2751-16BF-4045-B57B-4FDBB4BFD059}">
      <dgm:prSet/>
      <dgm:spPr/>
      <dgm:t>
        <a:bodyPr/>
        <a:lstStyle/>
        <a:p>
          <a:endParaRPr lang="ru-RU"/>
        </a:p>
      </dgm:t>
    </dgm:pt>
    <dgm:pt modelId="{D3387C8A-D69B-43E5-96B4-A160AB60975B}" type="sibTrans" cxnId="{5CDB2751-16BF-4045-B57B-4FDBB4BFD059}">
      <dgm:prSet/>
      <dgm:spPr/>
      <dgm:t>
        <a:bodyPr/>
        <a:lstStyle/>
        <a:p>
          <a:endParaRPr lang="ru-RU"/>
        </a:p>
      </dgm:t>
    </dgm:pt>
    <dgm:pt modelId="{4D1DEEF5-61F3-48A5-B1A2-97C9E9AD1F48}">
      <dgm:prSet phldrT="[Текст]" custT="1"/>
      <dgm:spPr/>
      <dgm:t>
        <a:bodyPr/>
        <a:lstStyle/>
        <a:p>
          <a:r>
            <a:rPr lang="en-US" sz="2800" b="1" dirty="0" smtClean="0"/>
            <a:t>Al(OH)</a:t>
          </a:r>
          <a:r>
            <a:rPr lang="en-US" sz="2800" b="1" baseline="-25000" dirty="0" smtClean="0"/>
            <a:t>3</a:t>
          </a:r>
          <a:endParaRPr lang="ru-RU" sz="2800" b="1" baseline="-25000" dirty="0"/>
        </a:p>
      </dgm:t>
    </dgm:pt>
    <dgm:pt modelId="{D353943A-B2BD-47BD-A341-B396B0D180A6}" type="parTrans" cxnId="{843CC77A-25F3-4B76-B9BD-EAE4A71FC7D6}">
      <dgm:prSet/>
      <dgm:spPr/>
      <dgm:t>
        <a:bodyPr/>
        <a:lstStyle/>
        <a:p>
          <a:endParaRPr lang="ru-RU"/>
        </a:p>
      </dgm:t>
    </dgm:pt>
    <dgm:pt modelId="{F2BA634D-0A9D-4C64-97CA-F8BF8F65EE66}" type="sibTrans" cxnId="{843CC77A-25F3-4B76-B9BD-EAE4A71FC7D6}">
      <dgm:prSet/>
      <dgm:spPr/>
      <dgm:t>
        <a:bodyPr/>
        <a:lstStyle/>
        <a:p>
          <a:endParaRPr lang="ru-RU"/>
        </a:p>
      </dgm:t>
    </dgm:pt>
    <dgm:pt modelId="{9BF15408-D3AC-4C49-8771-95ECA59E1678}">
      <dgm:prSet custT="1"/>
      <dgm:spPr/>
      <dgm:t>
        <a:bodyPr/>
        <a:lstStyle/>
        <a:p>
          <a:r>
            <a:rPr lang="en-US" sz="2800" b="1" dirty="0" smtClean="0"/>
            <a:t>AlCl</a:t>
          </a:r>
          <a:r>
            <a:rPr lang="en-US" sz="2800" b="1" baseline="-25000" dirty="0" smtClean="0"/>
            <a:t>3</a:t>
          </a:r>
          <a:endParaRPr lang="ru-RU" sz="2400" b="1" baseline="-25000" dirty="0"/>
        </a:p>
      </dgm:t>
    </dgm:pt>
    <dgm:pt modelId="{8236B45C-1BE9-4774-BD75-326B53EB9F44}" type="parTrans" cxnId="{82102A14-0420-49CB-8929-96ABEBA837D7}">
      <dgm:prSet/>
      <dgm:spPr/>
      <dgm:t>
        <a:bodyPr/>
        <a:lstStyle/>
        <a:p>
          <a:endParaRPr lang="ru-RU"/>
        </a:p>
      </dgm:t>
    </dgm:pt>
    <dgm:pt modelId="{3176A858-8F03-4869-BF09-BF026407F31A}" type="sibTrans" cxnId="{82102A14-0420-49CB-8929-96ABEBA837D7}">
      <dgm:prSet/>
      <dgm:spPr/>
      <dgm:t>
        <a:bodyPr/>
        <a:lstStyle/>
        <a:p>
          <a:endParaRPr lang="ru-RU"/>
        </a:p>
      </dgm:t>
    </dgm:pt>
    <dgm:pt modelId="{FBB8F121-A4E8-49CA-A052-78E9855C8E73}" type="pres">
      <dgm:prSet presAssocID="{FB6F78BC-A356-4B2D-B701-D77C9892C7AA}" presName="Name0" presStyleCnt="0">
        <dgm:presLayoutVars>
          <dgm:dir/>
          <dgm:resizeHandles val="exact"/>
        </dgm:presLayoutVars>
      </dgm:prSet>
      <dgm:spPr/>
    </dgm:pt>
    <dgm:pt modelId="{1A8A098F-48DF-48BB-B6BB-8D2E7B450A37}" type="pres">
      <dgm:prSet presAssocID="{83E62E34-7525-4441-81E1-164FC33AE1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6FB8C-5E03-42C2-A715-414524DF6E12}" type="pres">
      <dgm:prSet presAssocID="{72A22FEC-9540-4704-99B4-7E84FE284B3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FB8B580-0D25-4D08-869C-CB842533C2B7}" type="pres">
      <dgm:prSet presAssocID="{72A22FEC-9540-4704-99B4-7E84FE284B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564B2A-C59C-4060-B827-0C53EBC7B9A6}" type="pres">
      <dgm:prSet presAssocID="{5556AB42-7102-4885-8F8B-A8C32E88EA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7837-AB08-44AC-8467-99598CFA6377}" type="pres">
      <dgm:prSet presAssocID="{D3387C8A-D69B-43E5-96B4-A160AB60975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57B9BD0-763D-4644-995D-02DD66D51BE2}" type="pres">
      <dgm:prSet presAssocID="{D3387C8A-D69B-43E5-96B4-A160AB6097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B61D9C0-FD2D-426A-A485-3B9F6BC7D191}" type="pres">
      <dgm:prSet presAssocID="{4D1DEEF5-61F3-48A5-B1A2-97C9E9AD1F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1609E-B17C-4513-87B8-E982E88E6CCD}" type="pres">
      <dgm:prSet presAssocID="{F2BA634D-0A9D-4C64-97CA-F8BF8F65EE6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289C6AD-51D4-4DA4-9E1A-A72CE772FC1C}" type="pres">
      <dgm:prSet presAssocID="{F2BA634D-0A9D-4C64-97CA-F8BF8F65EE6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BB2B0D7-A2F6-412D-8E06-E3C9039C8DE5}" type="pres">
      <dgm:prSet presAssocID="{9BF15408-D3AC-4C49-8771-95ECA59E16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A3ABE0-81A6-4ADD-AF7E-97A22DB1D826}" type="presOf" srcId="{4D1DEEF5-61F3-48A5-B1A2-97C9E9AD1F48}" destId="{0B61D9C0-FD2D-426A-A485-3B9F6BC7D191}" srcOrd="0" destOrd="0" presId="urn:microsoft.com/office/officeart/2005/8/layout/process1"/>
    <dgm:cxn modelId="{82102A14-0420-49CB-8929-96ABEBA837D7}" srcId="{FB6F78BC-A356-4B2D-B701-D77C9892C7AA}" destId="{9BF15408-D3AC-4C49-8771-95ECA59E1678}" srcOrd="3" destOrd="0" parTransId="{8236B45C-1BE9-4774-BD75-326B53EB9F44}" sibTransId="{3176A858-8F03-4869-BF09-BF026407F31A}"/>
    <dgm:cxn modelId="{5CDB2751-16BF-4045-B57B-4FDBB4BFD059}" srcId="{FB6F78BC-A356-4B2D-B701-D77C9892C7AA}" destId="{5556AB42-7102-4885-8F8B-A8C32E88EA19}" srcOrd="1" destOrd="0" parTransId="{9CF54C9E-24F1-42DA-84EC-1FD592AACB96}" sibTransId="{D3387C8A-D69B-43E5-96B4-A160AB60975B}"/>
    <dgm:cxn modelId="{88B6CE6B-EF74-4F22-B552-0B8779642B19}" type="presOf" srcId="{9BF15408-D3AC-4C49-8771-95ECA59E1678}" destId="{7BB2B0D7-A2F6-412D-8E06-E3C9039C8DE5}" srcOrd="0" destOrd="0" presId="urn:microsoft.com/office/officeart/2005/8/layout/process1"/>
    <dgm:cxn modelId="{B4C62909-6EDE-4C72-AA77-49686C1931B5}" type="presOf" srcId="{D3387C8A-D69B-43E5-96B4-A160AB60975B}" destId="{42E77837-AB08-44AC-8467-99598CFA6377}" srcOrd="0" destOrd="0" presId="urn:microsoft.com/office/officeart/2005/8/layout/process1"/>
    <dgm:cxn modelId="{8DF5DA83-6DF7-49A7-B0D2-0F9C4C98344C}" type="presOf" srcId="{FB6F78BC-A356-4B2D-B701-D77C9892C7AA}" destId="{FBB8F121-A4E8-49CA-A052-78E9855C8E73}" srcOrd="0" destOrd="0" presId="urn:microsoft.com/office/officeart/2005/8/layout/process1"/>
    <dgm:cxn modelId="{51E75D73-040F-45B6-BDA0-8E8A8357ACAC}" srcId="{FB6F78BC-A356-4B2D-B701-D77C9892C7AA}" destId="{83E62E34-7525-4441-81E1-164FC33AE1E2}" srcOrd="0" destOrd="0" parTransId="{3CA71760-3B08-4B34-9C2D-3327E9F42383}" sibTransId="{72A22FEC-9540-4704-99B4-7E84FE284B31}"/>
    <dgm:cxn modelId="{AB6D34AC-8CA5-43C5-A9D3-2E810720E06F}" type="presOf" srcId="{D3387C8A-D69B-43E5-96B4-A160AB60975B}" destId="{657B9BD0-763D-4644-995D-02DD66D51BE2}" srcOrd="1" destOrd="0" presId="urn:microsoft.com/office/officeart/2005/8/layout/process1"/>
    <dgm:cxn modelId="{843CC77A-25F3-4B76-B9BD-EAE4A71FC7D6}" srcId="{FB6F78BC-A356-4B2D-B701-D77C9892C7AA}" destId="{4D1DEEF5-61F3-48A5-B1A2-97C9E9AD1F48}" srcOrd="2" destOrd="0" parTransId="{D353943A-B2BD-47BD-A341-B396B0D180A6}" sibTransId="{F2BA634D-0A9D-4C64-97CA-F8BF8F65EE66}"/>
    <dgm:cxn modelId="{8E48213B-AF8C-4EDA-896D-77701DCF0EE1}" type="presOf" srcId="{F2BA634D-0A9D-4C64-97CA-F8BF8F65EE66}" destId="{4B01609E-B17C-4513-87B8-E982E88E6CCD}" srcOrd="0" destOrd="0" presId="urn:microsoft.com/office/officeart/2005/8/layout/process1"/>
    <dgm:cxn modelId="{74B8381E-94EF-487C-A07D-A32C1222D29F}" type="presOf" srcId="{72A22FEC-9540-4704-99B4-7E84FE284B31}" destId="{FAB6FB8C-5E03-42C2-A715-414524DF6E12}" srcOrd="0" destOrd="0" presId="urn:microsoft.com/office/officeart/2005/8/layout/process1"/>
    <dgm:cxn modelId="{2AC4805F-75F6-4FDB-9A0C-416FA5F2909F}" type="presOf" srcId="{72A22FEC-9540-4704-99B4-7E84FE284B31}" destId="{EFB8B580-0D25-4D08-869C-CB842533C2B7}" srcOrd="1" destOrd="0" presId="urn:microsoft.com/office/officeart/2005/8/layout/process1"/>
    <dgm:cxn modelId="{BC9D7312-DBAE-4ECA-AD19-27D16A75CEA7}" type="presOf" srcId="{5556AB42-7102-4885-8F8B-A8C32E88EA19}" destId="{14564B2A-C59C-4060-B827-0C53EBC7B9A6}" srcOrd="0" destOrd="0" presId="urn:microsoft.com/office/officeart/2005/8/layout/process1"/>
    <dgm:cxn modelId="{BB67597F-DE9A-4ED4-A4C8-D5E9B9FF05F6}" type="presOf" srcId="{83E62E34-7525-4441-81E1-164FC33AE1E2}" destId="{1A8A098F-48DF-48BB-B6BB-8D2E7B450A37}" srcOrd="0" destOrd="0" presId="urn:microsoft.com/office/officeart/2005/8/layout/process1"/>
    <dgm:cxn modelId="{BC152647-BF8A-4F71-BBDB-86E0B8E15D9C}" type="presOf" srcId="{F2BA634D-0A9D-4C64-97CA-F8BF8F65EE66}" destId="{6289C6AD-51D4-4DA4-9E1A-A72CE772FC1C}" srcOrd="1" destOrd="0" presId="urn:microsoft.com/office/officeart/2005/8/layout/process1"/>
    <dgm:cxn modelId="{7EC773BB-9EA8-4743-8F4C-9569D9191943}" type="presParOf" srcId="{FBB8F121-A4E8-49CA-A052-78E9855C8E73}" destId="{1A8A098F-48DF-48BB-B6BB-8D2E7B450A37}" srcOrd="0" destOrd="0" presId="urn:microsoft.com/office/officeart/2005/8/layout/process1"/>
    <dgm:cxn modelId="{5E33285B-A2A6-45CD-9502-6E2A100A3D31}" type="presParOf" srcId="{FBB8F121-A4E8-49CA-A052-78E9855C8E73}" destId="{FAB6FB8C-5E03-42C2-A715-414524DF6E12}" srcOrd="1" destOrd="0" presId="urn:microsoft.com/office/officeart/2005/8/layout/process1"/>
    <dgm:cxn modelId="{7ACE004B-E8CC-4058-BAA9-38A5DE81D0F7}" type="presParOf" srcId="{FAB6FB8C-5E03-42C2-A715-414524DF6E12}" destId="{EFB8B580-0D25-4D08-869C-CB842533C2B7}" srcOrd="0" destOrd="0" presId="urn:microsoft.com/office/officeart/2005/8/layout/process1"/>
    <dgm:cxn modelId="{1ED82B71-A62E-4237-A034-D4838227240B}" type="presParOf" srcId="{FBB8F121-A4E8-49CA-A052-78E9855C8E73}" destId="{14564B2A-C59C-4060-B827-0C53EBC7B9A6}" srcOrd="2" destOrd="0" presId="urn:microsoft.com/office/officeart/2005/8/layout/process1"/>
    <dgm:cxn modelId="{F3406ADA-EF37-41B0-BFEE-99DA3B9402C4}" type="presParOf" srcId="{FBB8F121-A4E8-49CA-A052-78E9855C8E73}" destId="{42E77837-AB08-44AC-8467-99598CFA6377}" srcOrd="3" destOrd="0" presId="urn:microsoft.com/office/officeart/2005/8/layout/process1"/>
    <dgm:cxn modelId="{7F680F30-8606-4498-9114-97F64D5C2967}" type="presParOf" srcId="{42E77837-AB08-44AC-8467-99598CFA6377}" destId="{657B9BD0-763D-4644-995D-02DD66D51BE2}" srcOrd="0" destOrd="0" presId="urn:microsoft.com/office/officeart/2005/8/layout/process1"/>
    <dgm:cxn modelId="{A6C4F451-F1CA-4D79-8198-A39EEC5C9197}" type="presParOf" srcId="{FBB8F121-A4E8-49CA-A052-78E9855C8E73}" destId="{0B61D9C0-FD2D-426A-A485-3B9F6BC7D191}" srcOrd="4" destOrd="0" presId="urn:microsoft.com/office/officeart/2005/8/layout/process1"/>
    <dgm:cxn modelId="{381FB919-CA25-48E1-BC7D-DF174BE2AC3B}" type="presParOf" srcId="{FBB8F121-A4E8-49CA-A052-78E9855C8E73}" destId="{4B01609E-B17C-4513-87B8-E982E88E6CCD}" srcOrd="5" destOrd="0" presId="urn:microsoft.com/office/officeart/2005/8/layout/process1"/>
    <dgm:cxn modelId="{D5486308-D553-4D21-8444-B51A79F5A5EF}" type="presParOf" srcId="{4B01609E-B17C-4513-87B8-E982E88E6CCD}" destId="{6289C6AD-51D4-4DA4-9E1A-A72CE772FC1C}" srcOrd="0" destOrd="0" presId="urn:microsoft.com/office/officeart/2005/8/layout/process1"/>
    <dgm:cxn modelId="{AAE5EB94-9931-4A28-8893-E405BF62DA12}" type="presParOf" srcId="{FBB8F121-A4E8-49CA-A052-78E9855C8E73}" destId="{7BB2B0D7-A2F6-412D-8E06-E3C9039C8DE5}" srcOrd="6" destOrd="0" presId="urn:microsoft.com/office/officeart/2005/8/layout/process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6F78BC-A356-4B2D-B701-D77C9892C7A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83E62E34-7525-4441-81E1-164FC33AE1E2}">
      <dgm:prSet phldrT="[Текст]" custT="1"/>
      <dgm:spPr/>
      <dgm:t>
        <a:bodyPr/>
        <a:lstStyle/>
        <a:p>
          <a:r>
            <a:rPr lang="en-US" sz="2800" b="1" dirty="0" smtClean="0"/>
            <a:t>Zn</a:t>
          </a:r>
          <a:endParaRPr lang="ru-RU" sz="2100" b="1" dirty="0"/>
        </a:p>
      </dgm:t>
    </dgm:pt>
    <dgm:pt modelId="{3CA71760-3B08-4B34-9C2D-3327E9F42383}" type="parTrans" cxnId="{51E75D73-040F-45B6-BDA0-8E8A8357ACAC}">
      <dgm:prSet/>
      <dgm:spPr/>
      <dgm:t>
        <a:bodyPr/>
        <a:lstStyle/>
        <a:p>
          <a:endParaRPr lang="ru-RU"/>
        </a:p>
      </dgm:t>
    </dgm:pt>
    <dgm:pt modelId="{72A22FEC-9540-4704-99B4-7E84FE284B31}" type="sibTrans" cxnId="{51E75D73-040F-45B6-BDA0-8E8A8357ACAC}">
      <dgm:prSet/>
      <dgm:spPr/>
      <dgm:t>
        <a:bodyPr/>
        <a:lstStyle/>
        <a:p>
          <a:endParaRPr lang="ru-RU"/>
        </a:p>
      </dgm:t>
    </dgm:pt>
    <dgm:pt modelId="{5556AB42-7102-4885-8F8B-A8C32E88EA19}">
      <dgm:prSet phldrT="[Текст]" custT="1"/>
      <dgm:spPr/>
      <dgm:t>
        <a:bodyPr/>
        <a:lstStyle/>
        <a:p>
          <a:r>
            <a:rPr lang="en-US" sz="2800" b="1" dirty="0" err="1" smtClean="0"/>
            <a:t>ZnO</a:t>
          </a:r>
          <a:endParaRPr lang="ru-RU" sz="2800" b="1" dirty="0"/>
        </a:p>
      </dgm:t>
    </dgm:pt>
    <dgm:pt modelId="{9CF54C9E-24F1-42DA-84EC-1FD592AACB96}" type="parTrans" cxnId="{5CDB2751-16BF-4045-B57B-4FDBB4BFD059}">
      <dgm:prSet/>
      <dgm:spPr/>
      <dgm:t>
        <a:bodyPr/>
        <a:lstStyle/>
        <a:p>
          <a:endParaRPr lang="ru-RU"/>
        </a:p>
      </dgm:t>
    </dgm:pt>
    <dgm:pt modelId="{D3387C8A-D69B-43E5-96B4-A160AB60975B}" type="sibTrans" cxnId="{5CDB2751-16BF-4045-B57B-4FDBB4BFD059}">
      <dgm:prSet/>
      <dgm:spPr/>
      <dgm:t>
        <a:bodyPr/>
        <a:lstStyle/>
        <a:p>
          <a:endParaRPr lang="ru-RU"/>
        </a:p>
      </dgm:t>
    </dgm:pt>
    <dgm:pt modelId="{4D1DEEF5-61F3-48A5-B1A2-97C9E9AD1F48}">
      <dgm:prSet phldrT="[Текст]" custT="1"/>
      <dgm:spPr/>
      <dgm:t>
        <a:bodyPr/>
        <a:lstStyle/>
        <a:p>
          <a:r>
            <a:rPr lang="en-US" sz="2800" b="1" dirty="0" smtClean="0"/>
            <a:t>Zn(OH)</a:t>
          </a:r>
          <a:r>
            <a:rPr lang="en-US" sz="2800" b="1" baseline="-25000" dirty="0" smtClean="0"/>
            <a:t>2</a:t>
          </a:r>
          <a:endParaRPr lang="ru-RU" sz="2800" b="1" baseline="-25000" dirty="0"/>
        </a:p>
      </dgm:t>
    </dgm:pt>
    <dgm:pt modelId="{D353943A-B2BD-47BD-A341-B396B0D180A6}" type="parTrans" cxnId="{843CC77A-25F3-4B76-B9BD-EAE4A71FC7D6}">
      <dgm:prSet/>
      <dgm:spPr/>
      <dgm:t>
        <a:bodyPr/>
        <a:lstStyle/>
        <a:p>
          <a:endParaRPr lang="ru-RU"/>
        </a:p>
      </dgm:t>
    </dgm:pt>
    <dgm:pt modelId="{F2BA634D-0A9D-4C64-97CA-F8BF8F65EE66}" type="sibTrans" cxnId="{843CC77A-25F3-4B76-B9BD-EAE4A71FC7D6}">
      <dgm:prSet/>
      <dgm:spPr/>
      <dgm:t>
        <a:bodyPr/>
        <a:lstStyle/>
        <a:p>
          <a:endParaRPr lang="ru-RU"/>
        </a:p>
      </dgm:t>
    </dgm:pt>
    <dgm:pt modelId="{9BF15408-D3AC-4C49-8771-95ECA59E1678}">
      <dgm:prSet custT="1"/>
      <dgm:spPr/>
      <dgm:t>
        <a:bodyPr/>
        <a:lstStyle/>
        <a:p>
          <a:r>
            <a:rPr lang="en-US" sz="2800" b="1" dirty="0" smtClean="0"/>
            <a:t>ZnSO</a:t>
          </a:r>
          <a:r>
            <a:rPr lang="en-US" sz="2800" b="1" baseline="-25000" dirty="0" smtClean="0"/>
            <a:t>4</a:t>
          </a:r>
          <a:endParaRPr lang="ru-RU" sz="2400" b="1" baseline="-25000" dirty="0"/>
        </a:p>
      </dgm:t>
    </dgm:pt>
    <dgm:pt modelId="{8236B45C-1BE9-4774-BD75-326B53EB9F44}" type="parTrans" cxnId="{82102A14-0420-49CB-8929-96ABEBA837D7}">
      <dgm:prSet/>
      <dgm:spPr/>
      <dgm:t>
        <a:bodyPr/>
        <a:lstStyle/>
        <a:p>
          <a:endParaRPr lang="ru-RU"/>
        </a:p>
      </dgm:t>
    </dgm:pt>
    <dgm:pt modelId="{3176A858-8F03-4869-BF09-BF026407F31A}" type="sibTrans" cxnId="{82102A14-0420-49CB-8929-96ABEBA837D7}">
      <dgm:prSet/>
      <dgm:spPr/>
      <dgm:t>
        <a:bodyPr/>
        <a:lstStyle/>
        <a:p>
          <a:endParaRPr lang="ru-RU"/>
        </a:p>
      </dgm:t>
    </dgm:pt>
    <dgm:pt modelId="{FBB8F121-A4E8-49CA-A052-78E9855C8E73}" type="pres">
      <dgm:prSet presAssocID="{FB6F78BC-A356-4B2D-B701-D77C9892C7AA}" presName="Name0" presStyleCnt="0">
        <dgm:presLayoutVars>
          <dgm:dir/>
          <dgm:resizeHandles val="exact"/>
        </dgm:presLayoutVars>
      </dgm:prSet>
      <dgm:spPr/>
    </dgm:pt>
    <dgm:pt modelId="{1A8A098F-48DF-48BB-B6BB-8D2E7B450A37}" type="pres">
      <dgm:prSet presAssocID="{83E62E34-7525-4441-81E1-164FC33AE1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6FB8C-5E03-42C2-A715-414524DF6E12}" type="pres">
      <dgm:prSet presAssocID="{72A22FEC-9540-4704-99B4-7E84FE284B3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FB8B580-0D25-4D08-869C-CB842533C2B7}" type="pres">
      <dgm:prSet presAssocID="{72A22FEC-9540-4704-99B4-7E84FE284B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564B2A-C59C-4060-B827-0C53EBC7B9A6}" type="pres">
      <dgm:prSet presAssocID="{5556AB42-7102-4885-8F8B-A8C32E88EA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7837-AB08-44AC-8467-99598CFA6377}" type="pres">
      <dgm:prSet presAssocID="{D3387C8A-D69B-43E5-96B4-A160AB60975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57B9BD0-763D-4644-995D-02DD66D51BE2}" type="pres">
      <dgm:prSet presAssocID="{D3387C8A-D69B-43E5-96B4-A160AB6097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B61D9C0-FD2D-426A-A485-3B9F6BC7D191}" type="pres">
      <dgm:prSet presAssocID="{4D1DEEF5-61F3-48A5-B1A2-97C9E9AD1F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1609E-B17C-4513-87B8-E982E88E6CCD}" type="pres">
      <dgm:prSet presAssocID="{F2BA634D-0A9D-4C64-97CA-F8BF8F65EE6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289C6AD-51D4-4DA4-9E1A-A72CE772FC1C}" type="pres">
      <dgm:prSet presAssocID="{F2BA634D-0A9D-4C64-97CA-F8BF8F65EE6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BB2B0D7-A2F6-412D-8E06-E3C9039C8DE5}" type="pres">
      <dgm:prSet presAssocID="{9BF15408-D3AC-4C49-8771-95ECA59E16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8A293C-58D8-45A6-8422-305E858C9998}" type="presOf" srcId="{72A22FEC-9540-4704-99B4-7E84FE284B31}" destId="{FAB6FB8C-5E03-42C2-A715-414524DF6E12}" srcOrd="0" destOrd="0" presId="urn:microsoft.com/office/officeart/2005/8/layout/process1"/>
    <dgm:cxn modelId="{82102A14-0420-49CB-8929-96ABEBA837D7}" srcId="{FB6F78BC-A356-4B2D-B701-D77C9892C7AA}" destId="{9BF15408-D3AC-4C49-8771-95ECA59E1678}" srcOrd="3" destOrd="0" parTransId="{8236B45C-1BE9-4774-BD75-326B53EB9F44}" sibTransId="{3176A858-8F03-4869-BF09-BF026407F31A}"/>
    <dgm:cxn modelId="{56C6E081-B2FA-4BB3-A24C-F382C36ECCF2}" type="presOf" srcId="{4D1DEEF5-61F3-48A5-B1A2-97C9E9AD1F48}" destId="{0B61D9C0-FD2D-426A-A485-3B9F6BC7D191}" srcOrd="0" destOrd="0" presId="urn:microsoft.com/office/officeart/2005/8/layout/process1"/>
    <dgm:cxn modelId="{5CDB2751-16BF-4045-B57B-4FDBB4BFD059}" srcId="{FB6F78BC-A356-4B2D-B701-D77C9892C7AA}" destId="{5556AB42-7102-4885-8F8B-A8C32E88EA19}" srcOrd="1" destOrd="0" parTransId="{9CF54C9E-24F1-42DA-84EC-1FD592AACB96}" sibTransId="{D3387C8A-D69B-43E5-96B4-A160AB60975B}"/>
    <dgm:cxn modelId="{1C13CB69-FA6F-49DB-9B43-2A857B29D65C}" type="presOf" srcId="{72A22FEC-9540-4704-99B4-7E84FE284B31}" destId="{EFB8B580-0D25-4D08-869C-CB842533C2B7}" srcOrd="1" destOrd="0" presId="urn:microsoft.com/office/officeart/2005/8/layout/process1"/>
    <dgm:cxn modelId="{601D7FF8-4427-498F-883A-FB7979A2CD34}" type="presOf" srcId="{F2BA634D-0A9D-4C64-97CA-F8BF8F65EE66}" destId="{6289C6AD-51D4-4DA4-9E1A-A72CE772FC1C}" srcOrd="1" destOrd="0" presId="urn:microsoft.com/office/officeart/2005/8/layout/process1"/>
    <dgm:cxn modelId="{9A0AA9F9-B964-4383-B85A-B0B8618B46B4}" type="presOf" srcId="{D3387C8A-D69B-43E5-96B4-A160AB60975B}" destId="{657B9BD0-763D-4644-995D-02DD66D51BE2}" srcOrd="1" destOrd="0" presId="urn:microsoft.com/office/officeart/2005/8/layout/process1"/>
    <dgm:cxn modelId="{612AAE3C-6384-4A6A-8E24-2A0F7C3E2247}" type="presOf" srcId="{D3387C8A-D69B-43E5-96B4-A160AB60975B}" destId="{42E77837-AB08-44AC-8467-99598CFA6377}" srcOrd="0" destOrd="0" presId="urn:microsoft.com/office/officeart/2005/8/layout/process1"/>
    <dgm:cxn modelId="{51E75D73-040F-45B6-BDA0-8E8A8357ACAC}" srcId="{FB6F78BC-A356-4B2D-B701-D77C9892C7AA}" destId="{83E62E34-7525-4441-81E1-164FC33AE1E2}" srcOrd="0" destOrd="0" parTransId="{3CA71760-3B08-4B34-9C2D-3327E9F42383}" sibTransId="{72A22FEC-9540-4704-99B4-7E84FE284B31}"/>
    <dgm:cxn modelId="{843CC77A-25F3-4B76-B9BD-EAE4A71FC7D6}" srcId="{FB6F78BC-A356-4B2D-B701-D77C9892C7AA}" destId="{4D1DEEF5-61F3-48A5-B1A2-97C9E9AD1F48}" srcOrd="2" destOrd="0" parTransId="{D353943A-B2BD-47BD-A341-B396B0D180A6}" sibTransId="{F2BA634D-0A9D-4C64-97CA-F8BF8F65EE66}"/>
    <dgm:cxn modelId="{186A1632-2074-480E-9F6D-44A732A33119}" type="presOf" srcId="{F2BA634D-0A9D-4C64-97CA-F8BF8F65EE66}" destId="{4B01609E-B17C-4513-87B8-E982E88E6CCD}" srcOrd="0" destOrd="0" presId="urn:microsoft.com/office/officeart/2005/8/layout/process1"/>
    <dgm:cxn modelId="{B4CED5E9-1CD7-4E6A-A4D5-42C42F257B38}" type="presOf" srcId="{FB6F78BC-A356-4B2D-B701-D77C9892C7AA}" destId="{FBB8F121-A4E8-49CA-A052-78E9855C8E73}" srcOrd="0" destOrd="0" presId="urn:microsoft.com/office/officeart/2005/8/layout/process1"/>
    <dgm:cxn modelId="{C8F9615C-9E29-4B59-9B83-AD6186615ACB}" type="presOf" srcId="{5556AB42-7102-4885-8F8B-A8C32E88EA19}" destId="{14564B2A-C59C-4060-B827-0C53EBC7B9A6}" srcOrd="0" destOrd="0" presId="urn:microsoft.com/office/officeart/2005/8/layout/process1"/>
    <dgm:cxn modelId="{94947180-4390-42E7-B972-632ACE20FDA4}" type="presOf" srcId="{9BF15408-D3AC-4C49-8771-95ECA59E1678}" destId="{7BB2B0D7-A2F6-412D-8E06-E3C9039C8DE5}" srcOrd="0" destOrd="0" presId="urn:microsoft.com/office/officeart/2005/8/layout/process1"/>
    <dgm:cxn modelId="{A2627E17-B4C8-44E0-976B-CADDF60F8B8D}" type="presOf" srcId="{83E62E34-7525-4441-81E1-164FC33AE1E2}" destId="{1A8A098F-48DF-48BB-B6BB-8D2E7B450A37}" srcOrd="0" destOrd="0" presId="urn:microsoft.com/office/officeart/2005/8/layout/process1"/>
    <dgm:cxn modelId="{C97A451B-BFF3-45A8-877F-131C90BFD297}" type="presParOf" srcId="{FBB8F121-A4E8-49CA-A052-78E9855C8E73}" destId="{1A8A098F-48DF-48BB-B6BB-8D2E7B450A37}" srcOrd="0" destOrd="0" presId="urn:microsoft.com/office/officeart/2005/8/layout/process1"/>
    <dgm:cxn modelId="{435ED92A-D284-498E-AF5D-6F30BE57333D}" type="presParOf" srcId="{FBB8F121-A4E8-49CA-A052-78E9855C8E73}" destId="{FAB6FB8C-5E03-42C2-A715-414524DF6E12}" srcOrd="1" destOrd="0" presId="urn:microsoft.com/office/officeart/2005/8/layout/process1"/>
    <dgm:cxn modelId="{2BDE2E93-B3C3-4D2A-AE7F-45A39D6AC623}" type="presParOf" srcId="{FAB6FB8C-5E03-42C2-A715-414524DF6E12}" destId="{EFB8B580-0D25-4D08-869C-CB842533C2B7}" srcOrd="0" destOrd="0" presId="urn:microsoft.com/office/officeart/2005/8/layout/process1"/>
    <dgm:cxn modelId="{6E23C405-5E64-452A-A844-072A7BC31F48}" type="presParOf" srcId="{FBB8F121-A4E8-49CA-A052-78E9855C8E73}" destId="{14564B2A-C59C-4060-B827-0C53EBC7B9A6}" srcOrd="2" destOrd="0" presId="urn:microsoft.com/office/officeart/2005/8/layout/process1"/>
    <dgm:cxn modelId="{2088992A-1F56-42B0-866D-00375E7DB81A}" type="presParOf" srcId="{FBB8F121-A4E8-49CA-A052-78E9855C8E73}" destId="{42E77837-AB08-44AC-8467-99598CFA6377}" srcOrd="3" destOrd="0" presId="urn:microsoft.com/office/officeart/2005/8/layout/process1"/>
    <dgm:cxn modelId="{CCA62067-F8B1-4FFA-9881-FB48203E89EF}" type="presParOf" srcId="{42E77837-AB08-44AC-8467-99598CFA6377}" destId="{657B9BD0-763D-4644-995D-02DD66D51BE2}" srcOrd="0" destOrd="0" presId="urn:microsoft.com/office/officeart/2005/8/layout/process1"/>
    <dgm:cxn modelId="{47CF19A4-5E74-4357-BA5D-9852389E27B7}" type="presParOf" srcId="{FBB8F121-A4E8-49CA-A052-78E9855C8E73}" destId="{0B61D9C0-FD2D-426A-A485-3B9F6BC7D191}" srcOrd="4" destOrd="0" presId="urn:microsoft.com/office/officeart/2005/8/layout/process1"/>
    <dgm:cxn modelId="{86E5C86E-D97A-492D-BB11-E2C1AD72D451}" type="presParOf" srcId="{FBB8F121-A4E8-49CA-A052-78E9855C8E73}" destId="{4B01609E-B17C-4513-87B8-E982E88E6CCD}" srcOrd="5" destOrd="0" presId="urn:microsoft.com/office/officeart/2005/8/layout/process1"/>
    <dgm:cxn modelId="{B8D8A57B-C7BE-405B-B060-6FCE86543BD7}" type="presParOf" srcId="{4B01609E-B17C-4513-87B8-E982E88E6CCD}" destId="{6289C6AD-51D4-4DA4-9E1A-A72CE772FC1C}" srcOrd="0" destOrd="0" presId="urn:microsoft.com/office/officeart/2005/8/layout/process1"/>
    <dgm:cxn modelId="{A1B4C5DA-60FC-41C5-BAC5-AED7DA8B3CF8}" type="presParOf" srcId="{FBB8F121-A4E8-49CA-A052-78E9855C8E73}" destId="{7BB2B0D7-A2F6-412D-8E06-E3C9039C8DE5}" srcOrd="6" destOrd="0" presId="urn:microsoft.com/office/officeart/2005/8/layout/process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4E23EF-4718-437D-9445-F2E399E6897A}" type="doc">
      <dgm:prSet loTypeId="urn:microsoft.com/office/officeart/2005/8/layout/process1" loCatId="process" qsTypeId="urn:microsoft.com/office/officeart/2005/8/quickstyle/3d2" qsCatId="3D" csTypeId="urn:microsoft.com/office/officeart/2005/8/colors/accent1_1" csCatId="accent1" phldr="1"/>
      <dgm:spPr/>
    </dgm:pt>
    <dgm:pt modelId="{D14AC5BA-7B96-4B77-BDB4-F24101C65B31}">
      <dgm:prSet phldrT="[Текст]" custT="1"/>
      <dgm:spPr/>
      <dgm:t>
        <a:bodyPr/>
        <a:lstStyle/>
        <a:p>
          <a:r>
            <a:rPr lang="ru-RU" sz="2800" b="1" dirty="0" smtClean="0"/>
            <a:t>Неметалл</a:t>
          </a:r>
          <a:endParaRPr lang="ru-RU" sz="2800" b="1" dirty="0"/>
        </a:p>
      </dgm:t>
    </dgm:pt>
    <dgm:pt modelId="{57236441-8EC7-43B1-BBCD-4DF0773FD2E6}" type="parTrans" cxnId="{83FBEE1F-7242-4706-B917-2EB926291F74}">
      <dgm:prSet/>
      <dgm:spPr/>
      <dgm:t>
        <a:bodyPr/>
        <a:lstStyle/>
        <a:p>
          <a:endParaRPr lang="ru-RU"/>
        </a:p>
      </dgm:t>
    </dgm:pt>
    <dgm:pt modelId="{13BF3992-C006-4FBC-B763-17D50EC15BE3}" type="sibTrans" cxnId="{83FBEE1F-7242-4706-B917-2EB926291F74}">
      <dgm:prSet/>
      <dgm:spPr/>
      <dgm:t>
        <a:bodyPr/>
        <a:lstStyle/>
        <a:p>
          <a:endParaRPr lang="ru-RU"/>
        </a:p>
      </dgm:t>
    </dgm:pt>
    <dgm:pt modelId="{E8A66F2A-89FC-4C43-83F5-700FF85C8EA2}">
      <dgm:prSet phldrT="[Текст]" custT="1"/>
      <dgm:spPr/>
      <dgm:t>
        <a:bodyPr/>
        <a:lstStyle/>
        <a:p>
          <a:r>
            <a:rPr lang="ru-RU" sz="2400" b="1" dirty="0" smtClean="0"/>
            <a:t>Кислотный оксид</a:t>
          </a:r>
          <a:endParaRPr lang="ru-RU" sz="2400" b="1" dirty="0"/>
        </a:p>
      </dgm:t>
    </dgm:pt>
    <dgm:pt modelId="{3E860E04-BDBA-400A-AE91-39818DBD1A94}" type="parTrans" cxnId="{22736C66-29BA-4A55-A41D-05FD21AF346E}">
      <dgm:prSet/>
      <dgm:spPr/>
      <dgm:t>
        <a:bodyPr/>
        <a:lstStyle/>
        <a:p>
          <a:endParaRPr lang="ru-RU"/>
        </a:p>
      </dgm:t>
    </dgm:pt>
    <dgm:pt modelId="{5F3E4F37-1D72-4C66-940F-623A7F2AA168}" type="sibTrans" cxnId="{22736C66-29BA-4A55-A41D-05FD21AF346E}">
      <dgm:prSet/>
      <dgm:spPr/>
      <dgm:t>
        <a:bodyPr/>
        <a:lstStyle/>
        <a:p>
          <a:endParaRPr lang="ru-RU"/>
        </a:p>
      </dgm:t>
    </dgm:pt>
    <dgm:pt modelId="{C534201A-3600-4976-81C6-C502C30D3570}">
      <dgm:prSet phldrT="[Текст]" custT="1"/>
      <dgm:spPr/>
      <dgm:t>
        <a:bodyPr/>
        <a:lstStyle/>
        <a:p>
          <a:r>
            <a:rPr lang="ru-RU" sz="2400" b="1" dirty="0" smtClean="0"/>
            <a:t>Кислота</a:t>
          </a:r>
          <a:endParaRPr lang="ru-RU" sz="2400" b="1" dirty="0"/>
        </a:p>
      </dgm:t>
    </dgm:pt>
    <dgm:pt modelId="{E58C2BEC-8F5B-48D9-B4F7-AD00DDEBB7B1}" type="parTrans" cxnId="{D474651B-A538-458B-BF3D-7B635BBA2673}">
      <dgm:prSet/>
      <dgm:spPr/>
      <dgm:t>
        <a:bodyPr/>
        <a:lstStyle/>
        <a:p>
          <a:endParaRPr lang="ru-RU"/>
        </a:p>
      </dgm:t>
    </dgm:pt>
    <dgm:pt modelId="{0BF91C0C-8D4B-48B3-A5E1-FDC13124E0D8}" type="sibTrans" cxnId="{D474651B-A538-458B-BF3D-7B635BBA2673}">
      <dgm:prSet/>
      <dgm:spPr/>
      <dgm:t>
        <a:bodyPr/>
        <a:lstStyle/>
        <a:p>
          <a:endParaRPr lang="ru-RU"/>
        </a:p>
      </dgm:t>
    </dgm:pt>
    <dgm:pt modelId="{3279116C-FF25-4E0E-91A0-C89F47B575A3}">
      <dgm:prSet custT="1"/>
      <dgm:spPr/>
      <dgm:t>
        <a:bodyPr/>
        <a:lstStyle/>
        <a:p>
          <a:r>
            <a:rPr lang="ru-RU" sz="2800" b="1" dirty="0" smtClean="0"/>
            <a:t>Соль</a:t>
          </a:r>
          <a:endParaRPr lang="ru-RU" sz="2800" b="1" dirty="0"/>
        </a:p>
      </dgm:t>
    </dgm:pt>
    <dgm:pt modelId="{92A5F82C-87A7-4803-A60B-9CBFA6A8D73C}" type="parTrans" cxnId="{7E3FF6F5-6037-4B9D-8410-9CAFF2C02354}">
      <dgm:prSet/>
      <dgm:spPr/>
      <dgm:t>
        <a:bodyPr/>
        <a:lstStyle/>
        <a:p>
          <a:endParaRPr lang="ru-RU"/>
        </a:p>
      </dgm:t>
    </dgm:pt>
    <dgm:pt modelId="{C4D44E3E-E5D8-4086-B7B4-3D15BEB6DF07}" type="sibTrans" cxnId="{7E3FF6F5-6037-4B9D-8410-9CAFF2C02354}">
      <dgm:prSet/>
      <dgm:spPr/>
      <dgm:t>
        <a:bodyPr/>
        <a:lstStyle/>
        <a:p>
          <a:endParaRPr lang="ru-RU"/>
        </a:p>
      </dgm:t>
    </dgm:pt>
    <dgm:pt modelId="{7031687A-80FE-4F69-97DC-1E717FBB00C6}" type="pres">
      <dgm:prSet presAssocID="{6D4E23EF-4718-437D-9445-F2E399E6897A}" presName="Name0" presStyleCnt="0">
        <dgm:presLayoutVars>
          <dgm:dir/>
          <dgm:resizeHandles val="exact"/>
        </dgm:presLayoutVars>
      </dgm:prSet>
      <dgm:spPr/>
    </dgm:pt>
    <dgm:pt modelId="{BA3357C1-4543-4205-B65E-C4C3F5CB447D}" type="pres">
      <dgm:prSet presAssocID="{D14AC5BA-7B96-4B77-BDB4-F24101C65B31}" presName="node" presStyleLbl="node1" presStyleIdx="0" presStyleCnt="4" custScaleX="118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7DFC0-6130-4FB7-BA6B-35C814B4B05E}" type="pres">
      <dgm:prSet presAssocID="{13BF3992-C006-4FBC-B763-17D50EC15BE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6CB6D14-0C09-48CB-8220-30D5F3A7F99E}" type="pres">
      <dgm:prSet presAssocID="{13BF3992-C006-4FBC-B763-17D50EC15B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8D6384-FC0A-47D4-94C4-30245A4A80EA}" type="pres">
      <dgm:prSet presAssocID="{E8A66F2A-89FC-4C43-83F5-700FF85C8EA2}" presName="node" presStyleLbl="node1" presStyleIdx="1" presStyleCnt="4" custScaleX="12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92B43-8D90-4F0E-B41D-2FB5A363063C}" type="pres">
      <dgm:prSet presAssocID="{5F3E4F37-1D72-4C66-940F-623A7F2AA16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8724890-A7F2-4893-9651-D607F0D42303}" type="pres">
      <dgm:prSet presAssocID="{5F3E4F37-1D72-4C66-940F-623A7F2AA16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48F82F2-39C4-4BEB-AF68-363A43E3744A}" type="pres">
      <dgm:prSet presAssocID="{C534201A-3600-4976-81C6-C502C30D3570}" presName="node" presStyleLbl="node1" presStyleIdx="2" presStyleCnt="4" custScaleX="116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A39F9-4F5F-4B0F-AD89-89955BF2FC6B}" type="pres">
      <dgm:prSet presAssocID="{0BF91C0C-8D4B-48B3-A5E1-FDC13124E0D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1936BD9-2FB6-4D5C-8A89-CC42146C02C9}" type="pres">
      <dgm:prSet presAssocID="{0BF91C0C-8D4B-48B3-A5E1-FDC13124E0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791729A-6094-403B-A118-98505ADDE7F6}" type="pres">
      <dgm:prSet presAssocID="{3279116C-FF25-4E0E-91A0-C89F47B575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24C798-2719-4A91-8299-4B21BF028091}" type="presOf" srcId="{D14AC5BA-7B96-4B77-BDB4-F24101C65B31}" destId="{BA3357C1-4543-4205-B65E-C4C3F5CB447D}" srcOrd="0" destOrd="0" presId="urn:microsoft.com/office/officeart/2005/8/layout/process1"/>
    <dgm:cxn modelId="{AE865436-9663-4E01-80B2-F55576812775}" type="presOf" srcId="{0BF91C0C-8D4B-48B3-A5E1-FDC13124E0D8}" destId="{2B6A39F9-4F5F-4B0F-AD89-89955BF2FC6B}" srcOrd="0" destOrd="0" presId="urn:microsoft.com/office/officeart/2005/8/layout/process1"/>
    <dgm:cxn modelId="{59E31CA3-CAAA-488B-B062-7188B4804B4B}" type="presOf" srcId="{E8A66F2A-89FC-4C43-83F5-700FF85C8EA2}" destId="{E38D6384-FC0A-47D4-94C4-30245A4A80EA}" srcOrd="0" destOrd="0" presId="urn:microsoft.com/office/officeart/2005/8/layout/process1"/>
    <dgm:cxn modelId="{B7E94337-4464-4316-984A-F7896632BD39}" type="presOf" srcId="{13BF3992-C006-4FBC-B763-17D50EC15BE3}" destId="{56CB6D14-0C09-48CB-8220-30D5F3A7F99E}" srcOrd="1" destOrd="0" presId="urn:microsoft.com/office/officeart/2005/8/layout/process1"/>
    <dgm:cxn modelId="{61176D02-2F19-45A8-B668-F285ABC1E7AE}" type="presOf" srcId="{5F3E4F37-1D72-4C66-940F-623A7F2AA168}" destId="{88724890-A7F2-4893-9651-D607F0D42303}" srcOrd="1" destOrd="0" presId="urn:microsoft.com/office/officeart/2005/8/layout/process1"/>
    <dgm:cxn modelId="{DA3E0520-762C-479E-B980-08F1023D5B35}" type="presOf" srcId="{3279116C-FF25-4E0E-91A0-C89F47B575A3}" destId="{D791729A-6094-403B-A118-98505ADDE7F6}" srcOrd="0" destOrd="0" presId="urn:microsoft.com/office/officeart/2005/8/layout/process1"/>
    <dgm:cxn modelId="{7E3FF6F5-6037-4B9D-8410-9CAFF2C02354}" srcId="{6D4E23EF-4718-437D-9445-F2E399E6897A}" destId="{3279116C-FF25-4E0E-91A0-C89F47B575A3}" srcOrd="3" destOrd="0" parTransId="{92A5F82C-87A7-4803-A60B-9CBFA6A8D73C}" sibTransId="{C4D44E3E-E5D8-4086-B7B4-3D15BEB6DF07}"/>
    <dgm:cxn modelId="{83FBEE1F-7242-4706-B917-2EB926291F74}" srcId="{6D4E23EF-4718-437D-9445-F2E399E6897A}" destId="{D14AC5BA-7B96-4B77-BDB4-F24101C65B31}" srcOrd="0" destOrd="0" parTransId="{57236441-8EC7-43B1-BBCD-4DF0773FD2E6}" sibTransId="{13BF3992-C006-4FBC-B763-17D50EC15BE3}"/>
    <dgm:cxn modelId="{22736C66-29BA-4A55-A41D-05FD21AF346E}" srcId="{6D4E23EF-4718-437D-9445-F2E399E6897A}" destId="{E8A66F2A-89FC-4C43-83F5-700FF85C8EA2}" srcOrd="1" destOrd="0" parTransId="{3E860E04-BDBA-400A-AE91-39818DBD1A94}" sibTransId="{5F3E4F37-1D72-4C66-940F-623A7F2AA168}"/>
    <dgm:cxn modelId="{D474651B-A538-458B-BF3D-7B635BBA2673}" srcId="{6D4E23EF-4718-437D-9445-F2E399E6897A}" destId="{C534201A-3600-4976-81C6-C502C30D3570}" srcOrd="2" destOrd="0" parTransId="{E58C2BEC-8F5B-48D9-B4F7-AD00DDEBB7B1}" sibTransId="{0BF91C0C-8D4B-48B3-A5E1-FDC13124E0D8}"/>
    <dgm:cxn modelId="{2E82BBA9-80E7-4134-9D1E-C393CEC34C36}" type="presOf" srcId="{C534201A-3600-4976-81C6-C502C30D3570}" destId="{148F82F2-39C4-4BEB-AF68-363A43E3744A}" srcOrd="0" destOrd="0" presId="urn:microsoft.com/office/officeart/2005/8/layout/process1"/>
    <dgm:cxn modelId="{EF211D4F-B389-436A-A92E-9D0514A0F3DB}" type="presOf" srcId="{6D4E23EF-4718-437D-9445-F2E399E6897A}" destId="{7031687A-80FE-4F69-97DC-1E717FBB00C6}" srcOrd="0" destOrd="0" presId="urn:microsoft.com/office/officeart/2005/8/layout/process1"/>
    <dgm:cxn modelId="{C4A1550F-7F9B-435D-AE20-192F460BE76A}" type="presOf" srcId="{0BF91C0C-8D4B-48B3-A5E1-FDC13124E0D8}" destId="{01936BD9-2FB6-4D5C-8A89-CC42146C02C9}" srcOrd="1" destOrd="0" presId="urn:microsoft.com/office/officeart/2005/8/layout/process1"/>
    <dgm:cxn modelId="{9EE41C3A-C291-4597-B1FF-DB4DC0C5E421}" type="presOf" srcId="{13BF3992-C006-4FBC-B763-17D50EC15BE3}" destId="{4CE7DFC0-6130-4FB7-BA6B-35C814B4B05E}" srcOrd="0" destOrd="0" presId="urn:microsoft.com/office/officeart/2005/8/layout/process1"/>
    <dgm:cxn modelId="{0A7B406B-8680-4CEE-B98F-101196B51D18}" type="presOf" srcId="{5F3E4F37-1D72-4C66-940F-623A7F2AA168}" destId="{2DE92B43-8D90-4F0E-B41D-2FB5A363063C}" srcOrd="0" destOrd="0" presId="urn:microsoft.com/office/officeart/2005/8/layout/process1"/>
    <dgm:cxn modelId="{A0E9C8E4-9765-407A-8498-1FCEC64535A4}" type="presParOf" srcId="{7031687A-80FE-4F69-97DC-1E717FBB00C6}" destId="{BA3357C1-4543-4205-B65E-C4C3F5CB447D}" srcOrd="0" destOrd="0" presId="urn:microsoft.com/office/officeart/2005/8/layout/process1"/>
    <dgm:cxn modelId="{AE97987B-B203-4633-B9F2-568266BC47E9}" type="presParOf" srcId="{7031687A-80FE-4F69-97DC-1E717FBB00C6}" destId="{4CE7DFC0-6130-4FB7-BA6B-35C814B4B05E}" srcOrd="1" destOrd="0" presId="urn:microsoft.com/office/officeart/2005/8/layout/process1"/>
    <dgm:cxn modelId="{EEDBA51F-D8F6-483F-A748-8F904A87DA39}" type="presParOf" srcId="{4CE7DFC0-6130-4FB7-BA6B-35C814B4B05E}" destId="{56CB6D14-0C09-48CB-8220-30D5F3A7F99E}" srcOrd="0" destOrd="0" presId="urn:microsoft.com/office/officeart/2005/8/layout/process1"/>
    <dgm:cxn modelId="{C22653BF-9B59-4D17-8551-F2C6035172C7}" type="presParOf" srcId="{7031687A-80FE-4F69-97DC-1E717FBB00C6}" destId="{E38D6384-FC0A-47D4-94C4-30245A4A80EA}" srcOrd="2" destOrd="0" presId="urn:microsoft.com/office/officeart/2005/8/layout/process1"/>
    <dgm:cxn modelId="{3DB9275A-51C4-416E-8E48-B155437E2E30}" type="presParOf" srcId="{7031687A-80FE-4F69-97DC-1E717FBB00C6}" destId="{2DE92B43-8D90-4F0E-B41D-2FB5A363063C}" srcOrd="3" destOrd="0" presId="urn:microsoft.com/office/officeart/2005/8/layout/process1"/>
    <dgm:cxn modelId="{B06925DB-87E0-4DAE-BC1E-DA74A15F5EBA}" type="presParOf" srcId="{2DE92B43-8D90-4F0E-B41D-2FB5A363063C}" destId="{88724890-A7F2-4893-9651-D607F0D42303}" srcOrd="0" destOrd="0" presId="urn:microsoft.com/office/officeart/2005/8/layout/process1"/>
    <dgm:cxn modelId="{8228C067-4574-4F6D-A6E2-4CF6E4C7A4B5}" type="presParOf" srcId="{7031687A-80FE-4F69-97DC-1E717FBB00C6}" destId="{148F82F2-39C4-4BEB-AF68-363A43E3744A}" srcOrd="4" destOrd="0" presId="urn:microsoft.com/office/officeart/2005/8/layout/process1"/>
    <dgm:cxn modelId="{53E30C77-F95E-4E98-9FB5-045F126BE2E8}" type="presParOf" srcId="{7031687A-80FE-4F69-97DC-1E717FBB00C6}" destId="{2B6A39F9-4F5F-4B0F-AD89-89955BF2FC6B}" srcOrd="5" destOrd="0" presId="urn:microsoft.com/office/officeart/2005/8/layout/process1"/>
    <dgm:cxn modelId="{85A1BA5C-40EC-45B0-ACA1-C88A79ABFCDC}" type="presParOf" srcId="{2B6A39F9-4F5F-4B0F-AD89-89955BF2FC6B}" destId="{01936BD9-2FB6-4D5C-8A89-CC42146C02C9}" srcOrd="0" destOrd="0" presId="urn:microsoft.com/office/officeart/2005/8/layout/process1"/>
    <dgm:cxn modelId="{2BB0DBB0-3A8B-40AF-8650-5FB65C66455F}" type="presParOf" srcId="{7031687A-80FE-4F69-97DC-1E717FBB00C6}" destId="{D791729A-6094-403B-A118-98505ADDE7F6}" srcOrd="6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15DE9A8-E461-4DC9-BB38-F0D1E6EFEB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5DE9A8-E461-4DC9-BB38-F0D1E6EFE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build="p" autoUpdateAnimBg="0" advAuto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89231F-138B-4131-9E15-60C836D81C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boo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1688453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9231F-138B-4131-9E15-60C836D81C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7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13" Type="http://schemas.openxmlformats.org/officeDocument/2006/relationships/diagramColors" Target="../diagrams/colors8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12" Type="http://schemas.openxmlformats.org/officeDocument/2006/relationships/diagramQuickStyle" Target="../diagrams/quickStyl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7.xml"/><Relationship Id="rId6" Type="http://schemas.openxmlformats.org/officeDocument/2006/relationships/diagramData" Target="../diagrams/data7.xml"/><Relationship Id="rId11" Type="http://schemas.openxmlformats.org/officeDocument/2006/relationships/diagramLayout" Target="../diagrams/layout8.xml"/><Relationship Id="rId5" Type="http://schemas.openxmlformats.org/officeDocument/2006/relationships/diagramColors" Target="../diagrams/colors6.xml"/><Relationship Id="rId10" Type="http://schemas.openxmlformats.org/officeDocument/2006/relationships/diagramData" Target="../diagrams/data8.xml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diagramLayout" Target="../diagrams/layout9.xml"/><Relationship Id="rId7" Type="http://schemas.openxmlformats.org/officeDocument/2006/relationships/diagramLayout" Target="../diagrams/layout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7.xml"/><Relationship Id="rId6" Type="http://schemas.openxmlformats.org/officeDocument/2006/relationships/diagramData" Target="../diagrams/data10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diagramColors" Target="../diagrams/colors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Преподаватель: Юшина В.А.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Генетическая связь неорганических соединений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714348" y="1928802"/>
          <a:ext cx="8045894" cy="769942"/>
        </p:xfrm>
        <a:graphic>
          <a:graphicData uri="http://schemas.openxmlformats.org/presentationml/2006/ole">
            <p:oleObj spid="_x0000_s41986" name="Формула" r:id="rId3" imgW="2654280" imgH="25380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77786" y="3000372"/>
          <a:ext cx="8166180" cy="792833"/>
        </p:xfrm>
        <a:graphic>
          <a:graphicData uri="http://schemas.openxmlformats.org/presentationml/2006/ole">
            <p:oleObj spid="_x0000_s41987" name="Формула" r:id="rId4" imgW="26161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642918"/>
          <a:ext cx="8929718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3108" y="142873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O</a:t>
            </a:r>
            <a:r>
              <a:rPr lang="en-US" sz="2800" b="1" baseline="-25000" dirty="0" smtClean="0"/>
              <a:t>2</a:t>
            </a:r>
            <a:endParaRPr lang="ru-RU" sz="2800" b="1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142873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00760" y="285749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+ Кислота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0"/>
          <a:ext cx="8572560" cy="292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5918" y="42860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O</a:t>
            </a:r>
            <a:r>
              <a:rPr lang="en-US" sz="2800" b="1" baseline="-25000" dirty="0" smtClean="0"/>
              <a:t>2</a:t>
            </a:r>
            <a:endParaRPr lang="ru-RU" sz="2800" b="1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4071934" y="42860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428604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SO</a:t>
            </a:r>
            <a:r>
              <a:rPr lang="en-US" sz="2800" b="1" baseline="-25000" dirty="0" smtClean="0"/>
              <a:t>4</a:t>
            </a:r>
            <a:endParaRPr lang="ru-RU" sz="28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3000372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Li + O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=   Li</a:t>
            </a:r>
            <a:r>
              <a:rPr lang="en-US" sz="3200" b="1" baseline="-25000" dirty="0" smtClean="0"/>
              <a:t>   </a:t>
            </a:r>
            <a:r>
              <a:rPr lang="en-US" sz="3200" b="1" dirty="0" smtClean="0"/>
              <a:t>O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264318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264318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221455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10" name="Овал 9"/>
          <p:cNvSpPr/>
          <p:nvPr/>
        </p:nvSpPr>
        <p:spPr>
          <a:xfrm>
            <a:off x="3214678" y="228599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14678" y="3143248"/>
            <a:ext cx="35719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2</a:t>
            </a:r>
            <a:endParaRPr lang="ru-RU" sz="3200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43174" y="300037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300037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4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307181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соединения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28662" y="4214818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Li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+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=   </a:t>
            </a:r>
            <a:r>
              <a:rPr lang="en-US" sz="3200" b="1" dirty="0" err="1" smtClean="0"/>
              <a:t>LiOH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286116" y="421481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071934" y="3857628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43306" y="3857628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43438" y="4214818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соединения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28662" y="557214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LiOH</a:t>
            </a:r>
            <a:r>
              <a:rPr lang="en-US" sz="3200" b="1" dirty="0" smtClean="0"/>
              <a:t> +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SO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 =   </a:t>
            </a:r>
            <a:endParaRPr lang="ru-RU" sz="3200" b="1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00100" y="6143644"/>
            <a:ext cx="35719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786050" y="6215082"/>
            <a:ext cx="571504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786050" y="6286520"/>
            <a:ext cx="571504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00496" y="557214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Li  SO</a:t>
            </a:r>
            <a:r>
              <a:rPr lang="en-US" sz="3200" b="1" baseline="-25000" dirty="0" smtClean="0"/>
              <a:t>4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071934" y="5214950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43438" y="521495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</a:t>
            </a:r>
            <a:endParaRPr lang="ru-RU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42910" y="557214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286248" y="557214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2</a:t>
            </a:r>
            <a:endParaRPr lang="ru-RU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4286248" y="492919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40" name="Овал 39"/>
          <p:cNvSpPr/>
          <p:nvPr/>
        </p:nvSpPr>
        <p:spPr>
          <a:xfrm>
            <a:off x="4286248" y="5000636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5214942" y="5572140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+   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endParaRPr lang="ru-RU" sz="3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643570" y="557214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000860" y="5643578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обмена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9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0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6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7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8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1" grpId="0"/>
      <p:bldP spid="22" grpId="0"/>
      <p:bldP spid="23" grpId="0"/>
      <p:bldP spid="24" grpId="0"/>
      <p:bldP spid="32" grpId="0"/>
      <p:bldP spid="35" grpId="0"/>
      <p:bldP spid="36" grpId="0"/>
      <p:bldP spid="37" grpId="0"/>
      <p:bldP spid="38" grpId="0"/>
      <p:bldP spid="39" grpId="0"/>
      <p:bldP spid="40" grpId="0" animBg="1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285860"/>
          <a:ext cx="8929718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00430" y="57148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1) + кислота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114298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2) + щелочь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2857496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CuO</a:t>
            </a:r>
            <a:r>
              <a:rPr lang="en-US" sz="3200" b="1" dirty="0" smtClean="0"/>
              <a:t>  → Cu(OH)</a:t>
            </a:r>
            <a:r>
              <a:rPr lang="en-US" sz="3200" b="1" baseline="-25000" dirty="0" smtClean="0"/>
              <a:t>2</a:t>
            </a:r>
            <a:endParaRPr lang="ru-RU" sz="32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4214818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1) </a:t>
            </a:r>
            <a:r>
              <a:rPr lang="en-US" sz="3200" b="1" dirty="0" err="1" smtClean="0"/>
              <a:t>CuO</a:t>
            </a:r>
            <a:r>
              <a:rPr lang="en-US" sz="3200" b="1" dirty="0" smtClean="0"/>
              <a:t>+   </a:t>
            </a:r>
            <a:r>
              <a:rPr lang="en-US" sz="3200" b="1" dirty="0" err="1" smtClean="0"/>
              <a:t>HCl</a:t>
            </a:r>
            <a:r>
              <a:rPr lang="en-US" sz="3200" b="1" dirty="0" smtClean="0"/>
              <a:t> = 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5357826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2) CuCl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+   </a:t>
            </a:r>
            <a:r>
              <a:rPr lang="en-US" sz="3200" b="1" dirty="0" err="1" smtClean="0"/>
              <a:t>NaOH</a:t>
            </a:r>
            <a:r>
              <a:rPr lang="en-US" sz="3200" b="1" dirty="0" smtClean="0"/>
              <a:t> = 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1868" y="4214818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CuCl</a:t>
            </a:r>
            <a:r>
              <a:rPr lang="en-US" sz="3200" b="1" dirty="0" smtClean="0"/>
              <a:t>     +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</a:t>
            </a:r>
            <a:endParaRPr lang="ru-RU" sz="32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14612" y="5929330"/>
            <a:ext cx="428628" cy="15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643042" y="5929330"/>
            <a:ext cx="428628" cy="15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43042" y="6000768"/>
            <a:ext cx="428628" cy="15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29124" y="5357826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NaCl</a:t>
            </a:r>
            <a:r>
              <a:rPr lang="en-US" sz="3200" b="1" dirty="0" smtClean="0"/>
              <a:t> + Cu(OH)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14744" y="378619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143372" y="3786190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29322" y="500063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643438" y="500063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72066" y="500063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72264" y="500063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143372" y="535782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285984" y="535782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2   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72330" y="5500702"/>
            <a:ext cx="500066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2</a:t>
            </a:r>
            <a:endParaRPr lang="ru-RU" sz="3200" b="1" baseline="-25000" dirty="0"/>
          </a:p>
        </p:txBody>
      </p:sp>
      <p:sp>
        <p:nvSpPr>
          <p:cNvPr id="28" name="Овал 27"/>
          <p:cNvSpPr/>
          <p:nvPr/>
        </p:nvSpPr>
        <p:spPr>
          <a:xfrm>
            <a:off x="6215074" y="4643446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929058" y="350043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929058" y="3429000"/>
            <a:ext cx="214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215074" y="457200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14414" y="4786322"/>
            <a:ext cx="428628" cy="15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786050" y="4786322"/>
            <a:ext cx="357190" cy="15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786050" y="4857760"/>
            <a:ext cx="357190" cy="15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29124" y="4357694"/>
            <a:ext cx="500066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2</a:t>
            </a:r>
            <a:endParaRPr lang="ru-RU" sz="3200" b="1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2143108" y="421481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786578" y="4214818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обмена</a:t>
            </a:r>
            <a:endParaRPr lang="ru-RU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000860" y="592933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обмена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3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4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/>
      <p:bldP spid="8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 animBg="1"/>
      <p:bldP spid="30" grpId="0" animBg="1"/>
      <p:bldP spid="31" grpId="0"/>
      <p:bldP spid="32" grpId="0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214290"/>
          <a:ext cx="871540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5918" y="150017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O</a:t>
            </a:r>
            <a:r>
              <a:rPr lang="en-US" sz="2800" b="1" baseline="-25000" dirty="0" smtClean="0"/>
              <a:t>2</a:t>
            </a:r>
            <a:endParaRPr lang="ru-RU" sz="2800" b="1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142873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86512" y="150017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 Металл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6512" y="1071546"/>
            <a:ext cx="2643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 Оксид металла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86512" y="642918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 Основание</a:t>
            </a:r>
          </a:p>
          <a:p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214290"/>
            <a:ext cx="1571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+ Соль</a:t>
            </a:r>
          </a:p>
          <a:p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3929066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Исключение:</a:t>
            </a:r>
            <a:r>
              <a:rPr lang="en-US" sz="3200" b="1" dirty="0" smtClean="0"/>
              <a:t>   SiO</a:t>
            </a:r>
            <a:r>
              <a:rPr lang="en-US" sz="3200" b="1" baseline="-25000" dirty="0" smtClean="0"/>
              <a:t>2 </a:t>
            </a:r>
            <a:r>
              <a:rPr lang="en-US" sz="3200" b="1" dirty="0" smtClean="0"/>
              <a:t>+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= </a:t>
            </a:r>
            <a:endParaRPr lang="ru-RU" sz="32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6143636" y="4071942"/>
            <a:ext cx="500066" cy="214314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340F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/>
      <p:bldP spid="7" grpId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285728"/>
          <a:ext cx="8572560" cy="292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5918" y="78579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O</a:t>
            </a:r>
            <a:r>
              <a:rPr lang="en-US" sz="2800" b="1" baseline="-25000" dirty="0" smtClean="0"/>
              <a:t>2</a:t>
            </a:r>
            <a:endParaRPr lang="ru-RU" sz="2800" b="1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4000496" y="78579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86512" y="85723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+ KOH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14686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  +   O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=    P  O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43240" y="321468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2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321468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5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285749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II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285749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2428868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endParaRPr lang="ru-RU" sz="2400" b="1" dirty="0"/>
          </a:p>
        </p:txBody>
      </p:sp>
      <p:sp>
        <p:nvSpPr>
          <p:cNvPr id="13" name="Овал 12"/>
          <p:cNvSpPr/>
          <p:nvPr/>
        </p:nvSpPr>
        <p:spPr>
          <a:xfrm>
            <a:off x="3143240" y="2428868"/>
            <a:ext cx="571504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357290" y="321468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7158" y="321468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4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328612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034" y="4214818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r>
              <a:rPr lang="en-US" sz="3200" b="1" baseline="-25000" dirty="0" smtClean="0"/>
              <a:t>5</a:t>
            </a:r>
            <a:r>
              <a:rPr lang="en-US" sz="3200" b="1" dirty="0" smtClean="0"/>
              <a:t> +   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 =     H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PO</a:t>
            </a:r>
            <a:r>
              <a:rPr lang="en-US" sz="3200" b="1" baseline="-25000" dirty="0" smtClean="0"/>
              <a:t>4</a:t>
            </a:r>
            <a:endParaRPr lang="ru-RU" sz="32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857356" y="421481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00430" y="421481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42910" y="5643578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KOH  +  H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PO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  = 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28596" y="564357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</a:t>
            </a:r>
            <a:endParaRPr lang="ru-RU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000496" y="5643578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K  PO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 +   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286248" y="564357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 smtClean="0"/>
              <a:t>3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0" y="535782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III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71934" y="535782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</a:t>
            </a:r>
            <a:endParaRPr lang="ru-RU" sz="2800" b="1" dirty="0"/>
          </a:p>
        </p:txBody>
      </p:sp>
      <p:sp>
        <p:nvSpPr>
          <p:cNvPr id="26" name="Овал 25"/>
          <p:cNvSpPr/>
          <p:nvPr/>
        </p:nvSpPr>
        <p:spPr>
          <a:xfrm>
            <a:off x="4214810" y="5000636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286248" y="500063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643570" y="564357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</a:t>
            </a:r>
            <a:endParaRPr lang="ru-RU" sz="3200" b="1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786050" y="6286520"/>
            <a:ext cx="571504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86050" y="6357958"/>
            <a:ext cx="571504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57224" y="6215082"/>
            <a:ext cx="214314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43768" y="5715016"/>
            <a:ext cx="178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обмена</a:t>
            </a:r>
            <a:endParaRPr lang="ru-RU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429124" y="321468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соединения</a:t>
            </a:r>
            <a:endParaRPr lang="ru-RU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357818" y="428625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р. соединения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6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7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7" grpId="0"/>
      <p:bldP spid="28" grpId="0"/>
      <p:bldP spid="38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071546"/>
          <a:ext cx="8715404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43042" y="2928934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Соль</a:t>
            </a:r>
            <a:r>
              <a:rPr lang="ru-RU" sz="3600" dirty="0" smtClean="0"/>
              <a:t> + </a:t>
            </a:r>
            <a:r>
              <a:rPr lang="ru-RU" sz="3600" b="1" dirty="0" smtClean="0"/>
              <a:t>Соль</a:t>
            </a:r>
            <a:r>
              <a:rPr lang="ru-RU" sz="3600" dirty="0" smtClean="0"/>
              <a:t> = </a:t>
            </a:r>
            <a:r>
              <a:rPr lang="ru-RU" sz="3600" b="1" dirty="0" smtClean="0">
                <a:solidFill>
                  <a:srgbClr val="0070C0"/>
                </a:solidFill>
              </a:rPr>
              <a:t>Соль</a:t>
            </a:r>
            <a:r>
              <a:rPr lang="ru-RU" sz="3600" dirty="0" smtClean="0"/>
              <a:t> +  </a:t>
            </a:r>
            <a:r>
              <a:rPr lang="ru-RU" sz="3600" b="1" dirty="0" smtClean="0">
                <a:solidFill>
                  <a:srgbClr val="C00000"/>
                </a:solidFill>
              </a:rPr>
              <a:t>Соль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3429000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Р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3429000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3429000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43438" y="3429000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Р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143108" y="571480"/>
          <a:ext cx="4375150" cy="757237"/>
        </p:xfrm>
        <a:graphic>
          <a:graphicData uri="http://schemas.openxmlformats.org/presentationml/2006/ole">
            <p:oleObj spid="_x0000_s3074" name="Формула" r:id="rId3" imgW="1320480" imgH="2286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71736" y="114298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114298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50837" y="1857364"/>
          <a:ext cx="8507443" cy="732632"/>
        </p:xfrm>
        <a:graphic>
          <a:graphicData uri="http://schemas.openxmlformats.org/presentationml/2006/ole">
            <p:oleObj spid="_x0000_s3076" name="Формула" r:id="rId4" imgW="2654280" imgH="2286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29256" y="257174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257174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257174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86710" y="2500306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</a:t>
            </a:r>
            <a:endParaRPr lang="ru-RU" sz="3600" b="1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46063" y="3338513"/>
          <a:ext cx="8588375" cy="771525"/>
        </p:xfrm>
        <a:graphic>
          <a:graphicData uri="http://schemas.openxmlformats.org/presentationml/2006/ole">
            <p:oleObj spid="_x0000_s3077" name="Формула" r:id="rId5" imgW="2679480" imgH="24120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928662" y="4500570"/>
          <a:ext cx="2809875" cy="569913"/>
        </p:xfrm>
        <a:graphic>
          <a:graphicData uri="http://schemas.openxmlformats.org/presentationml/2006/ole">
            <p:oleObj spid="_x0000_s3078" name="Формула" r:id="rId6" imgW="8762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Напишите уравнения реакций, с помощью которых можно осуществить превращения: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ph sz="quarter" idx="1"/>
          </p:nvPr>
        </p:nvGraphicFramePr>
        <p:xfrm>
          <a:off x="1641475" y="1816100"/>
          <a:ext cx="6096000" cy="4064000"/>
        </p:xfrm>
        <a:graphic>
          <a:graphicData uri="http://schemas.openxmlformats.org/presentationml/2006/ole">
            <p:oleObj spid="_x0000_s1026" name="Формула" r:id="rId3" imgW="0" imgH="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57128" y="1714488"/>
          <a:ext cx="8572590" cy="627263"/>
        </p:xfrm>
        <a:graphic>
          <a:graphicData uri="http://schemas.openxmlformats.org/presentationml/2006/ole">
            <p:oleObj spid="_x0000_s1027" name="Формула" r:id="rId4" imgW="3124080" imgH="2286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2285992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металл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142873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+2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2285992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Основный</a:t>
            </a:r>
          </a:p>
          <a:p>
            <a:r>
              <a:rPr lang="ru-RU" sz="2400" dirty="0" smtClean="0"/>
              <a:t> оксид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00364" y="2285992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Основание</a:t>
            </a:r>
          </a:p>
          <a:p>
            <a:r>
              <a:rPr lang="ru-RU" sz="2400" dirty="0" smtClean="0"/>
              <a:t>Нерастворимое </a:t>
            </a:r>
            <a:r>
              <a:rPr lang="ru-RU" sz="2400" dirty="0" err="1" smtClean="0"/>
              <a:t>↓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57818" y="235743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соль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215206" y="235743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соль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57224" y="157161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r>
              <a:rPr lang="en-US" dirty="0" smtClean="0"/>
              <a:t>O2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143108" y="121442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+ </a:t>
            </a:r>
            <a:r>
              <a:rPr lang="en-US" dirty="0" err="1" smtClean="0"/>
              <a:t>HCl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+ </a:t>
            </a:r>
            <a:r>
              <a:rPr lang="en-US" dirty="0" err="1" smtClean="0"/>
              <a:t>NaOH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500562" y="164305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r>
              <a:rPr lang="en-US" dirty="0" err="1" smtClean="0"/>
              <a:t>H</a:t>
            </a:r>
            <a:r>
              <a:rPr lang="en-US" dirty="0" err="1" smtClean="0"/>
              <a:t>Cl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143636" y="15001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+AgNO3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71538" y="4143380"/>
            <a:ext cx="6215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Домашнее задание: составить уравнения реакций и указать их типы.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1357290" y="3500438"/>
            <a:ext cx="7358114" cy="993638"/>
            <a:chOff x="1142976" y="3643314"/>
            <a:chExt cx="7358114" cy="993638"/>
          </a:xfrm>
        </p:grpSpPr>
        <p:cxnSp>
          <p:nvCxnSpPr>
            <p:cNvPr id="12" name="Прямая со стрелкой 11"/>
            <p:cNvCxnSpPr/>
            <p:nvPr/>
          </p:nvCxnSpPr>
          <p:spPr>
            <a:xfrm>
              <a:off x="3571868" y="4357694"/>
              <a:ext cx="1285884" cy="1588"/>
            </a:xfrm>
            <a:prstGeom prst="straightConnector1">
              <a:avLst/>
            </a:prstGeom>
            <a:ln w="444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142976" y="3929066"/>
              <a:ext cx="7143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CO</a:t>
              </a:r>
              <a:r>
                <a:rPr lang="ru-RU" sz="4000" b="1" baseline="-25000" dirty="0" smtClean="0">
                  <a:solidFill>
                    <a:schemeClr val="bg1"/>
                  </a:solidFill>
                  <a:latin typeface="Cambria" pitchFamily="18" charset="0"/>
                </a:rPr>
                <a:t>2</a:t>
              </a:r>
              <a:r>
                <a:rPr lang="ru-RU" sz="4000" dirty="0" smtClean="0">
                  <a:solidFill>
                    <a:schemeClr val="bg1"/>
                  </a:solidFill>
                  <a:latin typeface="Cambria" pitchFamily="18" charset="0"/>
                </a:rPr>
                <a:t> +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 H</a:t>
              </a:r>
              <a:r>
                <a:rPr lang="en-US" sz="4000" b="1" baseline="-25000" dirty="0" smtClean="0">
                  <a:solidFill>
                    <a:schemeClr val="bg1"/>
                  </a:solidFill>
                  <a:latin typeface="Cambria" pitchFamily="18" charset="0"/>
                </a:rPr>
                <a:t>2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O</a:t>
              </a:r>
              <a:r>
                <a:rPr lang="ru-RU" sz="4000" dirty="0" smtClean="0">
                  <a:solidFill>
                    <a:schemeClr val="bg1"/>
                  </a:solidFill>
                  <a:latin typeface="Cambria" pitchFamily="18" charset="0"/>
                </a:rPr>
                <a:t> 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 </a:t>
              </a:r>
              <a:r>
                <a:rPr lang="ru-RU" sz="4000" dirty="0" smtClean="0">
                  <a:solidFill>
                    <a:schemeClr val="bg1"/>
                  </a:solidFill>
                  <a:latin typeface="Cambria" pitchFamily="18" charset="0"/>
                </a:rPr>
                <a:t> </a:t>
              </a:r>
              <a:endParaRPr lang="ru-RU" sz="40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14876" y="3929066"/>
              <a:ext cx="3786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chemeClr val="bg1"/>
                  </a:solidFill>
                  <a:latin typeface="Cambria" pitchFamily="18" charset="0"/>
                </a:rPr>
                <a:t>   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C</a:t>
              </a:r>
              <a:r>
                <a:rPr lang="en-US" sz="4000" b="1" baseline="-25000" dirty="0" smtClean="0">
                  <a:solidFill>
                    <a:schemeClr val="bg1"/>
                  </a:solidFill>
                  <a:latin typeface="Cambria" pitchFamily="18" charset="0"/>
                </a:rPr>
                <a:t>6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H</a:t>
              </a:r>
              <a:r>
                <a:rPr lang="en-US" sz="4000" b="1" baseline="-25000" dirty="0" smtClean="0">
                  <a:solidFill>
                    <a:schemeClr val="bg1"/>
                  </a:solidFill>
                  <a:latin typeface="Cambria" pitchFamily="18" charset="0"/>
                </a:rPr>
                <a:t>12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O</a:t>
              </a:r>
              <a:r>
                <a:rPr lang="en-US" sz="4000" b="1" baseline="-25000" dirty="0" smtClean="0">
                  <a:solidFill>
                    <a:schemeClr val="bg1"/>
                  </a:solidFill>
                  <a:latin typeface="Cambria" pitchFamily="18" charset="0"/>
                </a:rPr>
                <a:t>6</a:t>
              </a:r>
              <a:r>
                <a:rPr lang="en-US" sz="4000" dirty="0" smtClean="0">
                  <a:latin typeface="Cambria" pitchFamily="18" charset="0"/>
                </a:rPr>
                <a:t> </a:t>
              </a:r>
              <a:r>
                <a:rPr lang="en-US" sz="4000" dirty="0" smtClean="0">
                  <a:solidFill>
                    <a:schemeClr val="bg1"/>
                  </a:solidFill>
                  <a:latin typeface="Cambria" pitchFamily="18" charset="0"/>
                </a:rPr>
                <a:t>+ O</a:t>
              </a:r>
              <a:r>
                <a:rPr lang="en-US" sz="4000" b="1" baseline="-25000" dirty="0" smtClean="0">
                  <a:solidFill>
                    <a:schemeClr val="bg1"/>
                  </a:solidFill>
                  <a:latin typeface="Cambria" pitchFamily="18" charset="0"/>
                </a:rPr>
                <a:t>2</a:t>
              </a:r>
              <a:endParaRPr lang="ru-RU" sz="4000" b="1" baseline="-25000" dirty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43306" y="3643314"/>
              <a:ext cx="114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solidFill>
                    <a:schemeClr val="bg1"/>
                  </a:solidFill>
                </a:rPr>
                <a:t>свет</a:t>
              </a:r>
              <a:endParaRPr lang="ru-RU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28662" y="192880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pH </a:t>
            </a:r>
            <a:r>
              <a:rPr lang="ru-RU" sz="3600" dirty="0" smtClean="0">
                <a:solidFill>
                  <a:schemeClr val="bg1"/>
                </a:solidFill>
                <a:latin typeface="Calibri" pitchFamily="34" charset="0"/>
              </a:rPr>
              <a:t>=</a:t>
            </a: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Calibri" pitchFamily="34" charset="0"/>
              </a:rPr>
              <a:t>9 слабощелочная среда</a:t>
            </a:r>
            <a:endParaRPr lang="ru-RU" sz="36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714348" y="928670"/>
          <a:ext cx="778674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57224" y="857232"/>
          <a:ext cx="778674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285728"/>
          <a:ext cx="814393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- это возможность взаимных превращений между классами веществ.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Генетическая связь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Генетический ряд металла</a:t>
            </a:r>
            <a:endParaRPr lang="ru-RU" dirty="0"/>
          </a:p>
        </p:txBody>
      </p:sp>
      <p:graphicFrame>
        <p:nvGraphicFramePr>
          <p:cNvPr id="24" name="Схема 23"/>
          <p:cNvGraphicFramePr/>
          <p:nvPr/>
        </p:nvGraphicFramePr>
        <p:xfrm>
          <a:off x="214282" y="857232"/>
          <a:ext cx="871540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285720" y="2794000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Graphic spid="2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Генетический ряд металла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0"/>
          <a:ext cx="871540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285720" y="2000240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85720" y="3714752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339840" y="2071679"/>
          <a:ext cx="8304126" cy="762214"/>
        </p:xfrm>
        <a:graphic>
          <a:graphicData uri="http://schemas.openxmlformats.org/presentationml/2006/ole">
            <p:oleObj spid="_x0000_s40962" name="Формула" r:id="rId3" imgW="2628720" imgH="24120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71472" y="3571876"/>
          <a:ext cx="8102646" cy="698504"/>
        </p:xfrm>
        <a:graphic>
          <a:graphicData uri="http://schemas.openxmlformats.org/presentationml/2006/ole">
            <p:oleObj spid="_x0000_s40963" name="Формула" r:id="rId4" imgW="294624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Генетический ряд неметалла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214290"/>
          <a:ext cx="871540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357158" y="2214554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S001159440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udent presentation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TS001159440</Template>
  <TotalTime>861</TotalTime>
  <Words>375</Words>
  <PresentationFormat>Экран (4:3)</PresentationFormat>
  <Paragraphs>190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TS001159440</vt:lpstr>
      <vt:lpstr>Student presentation</vt:lpstr>
      <vt:lpstr>Формула</vt:lpstr>
      <vt:lpstr>Microsoft Equation 3.0</vt:lpstr>
      <vt:lpstr>Генетическая связь неорганических соединений</vt:lpstr>
      <vt:lpstr>Слайд 2</vt:lpstr>
      <vt:lpstr>Слайд 3</vt:lpstr>
      <vt:lpstr>Слайд 4</vt:lpstr>
      <vt:lpstr>Генетическая связь</vt:lpstr>
      <vt:lpstr>Генетический ряд металла</vt:lpstr>
      <vt:lpstr>Генетический ряд металла</vt:lpstr>
      <vt:lpstr>Слайд 8</vt:lpstr>
      <vt:lpstr>Генетический ряд неметалла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Напишите уравнения реакций, с помощью которых можно осуществить превращения:</vt:lpstr>
    </vt:vector>
  </TitlesOfParts>
  <Company>ГБОУ СОШ № 212 Санкт-Петербург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Гидролиз</dc:title>
  <dc:creator>Юшина В.А.</dc:creator>
  <cp:lastModifiedBy>Химия</cp:lastModifiedBy>
  <cp:revision>1</cp:revision>
  <dcterms:created xsi:type="dcterms:W3CDTF">2020-02-03T11:53:46Z</dcterms:created>
  <dcterms:modified xsi:type="dcterms:W3CDTF">2020-06-09T15:34:13Z</dcterms:modified>
</cp:coreProperties>
</file>