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14.07.2020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800" dirty="0" smtClean="0"/>
              <a:t>Семнадцатое сентября </a:t>
            </a:r>
          </a:p>
          <a:p>
            <a:pPr algn="ctr">
              <a:buNone/>
            </a:pPr>
            <a:r>
              <a:rPr lang="ru-RU" sz="4800" dirty="0" smtClean="0"/>
              <a:t>Классная работа</a:t>
            </a:r>
            <a:endParaRPr lang="ru-RU" sz="4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 smtClean="0"/>
              <a:t>Спасибо за урок!</a:t>
            </a:r>
            <a:endParaRPr lang="ru-RU" sz="4000" dirty="0"/>
          </a:p>
        </p:txBody>
      </p:sp>
      <p:pic>
        <p:nvPicPr>
          <p:cNvPr id="4" name="Рисунок 3" descr="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75656" y="1124744"/>
            <a:ext cx="6408712" cy="5229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620688"/>
            <a:ext cx="8183880" cy="418795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5400" dirty="0" smtClean="0"/>
              <a:t>Домашнее задание:</a:t>
            </a:r>
          </a:p>
          <a:p>
            <a:pPr marL="514350" indent="-514350">
              <a:buClr>
                <a:srgbClr val="FF0000"/>
              </a:buClr>
              <a:buAutoNum type="arabicParenR"/>
            </a:pPr>
            <a:r>
              <a:rPr lang="ru-RU" sz="5400" dirty="0" smtClean="0"/>
              <a:t>Выучить теорию</a:t>
            </a:r>
          </a:p>
          <a:p>
            <a:pPr marL="514350" indent="-514350">
              <a:buClr>
                <a:srgbClr val="FF0000"/>
              </a:buClr>
              <a:buAutoNum type="arabicParenR"/>
            </a:pPr>
            <a:r>
              <a:rPr lang="ru-RU" sz="5400" dirty="0" smtClean="0"/>
              <a:t>Упражнение 60. </a:t>
            </a:r>
            <a:endParaRPr lang="ru-RU" sz="5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530352"/>
            <a:ext cx="8568952" cy="4187952"/>
          </a:xfrm>
        </p:spPr>
        <p:txBody>
          <a:bodyPr/>
          <a:lstStyle/>
          <a:p>
            <a:pPr>
              <a:buNone/>
            </a:pPr>
            <a:r>
              <a:rPr lang="ru-RU" sz="3600" dirty="0" smtClean="0"/>
              <a:t>Грам</a:t>
            </a:r>
            <a:r>
              <a:rPr lang="ru-RU" sz="3600" b="1" dirty="0" smtClean="0"/>
              <a:t>о</a:t>
            </a:r>
            <a:r>
              <a:rPr lang="ru-RU" sz="3600" dirty="0" smtClean="0"/>
              <a:t>тность – это вежливость</a:t>
            </a:r>
          </a:p>
          <a:p>
            <a:pPr>
              <a:buNone/>
            </a:pPr>
            <a:r>
              <a:rPr lang="ru-RU" sz="3600" dirty="0" smtClean="0"/>
              <a:t>авт</a:t>
            </a:r>
            <a:r>
              <a:rPr lang="ru-RU" sz="3600" b="1" dirty="0" smtClean="0"/>
              <a:t>о</a:t>
            </a:r>
            <a:r>
              <a:rPr lang="ru-RU" sz="3600" dirty="0" smtClean="0"/>
              <a:t>ра по отношению к читателю. </a:t>
            </a:r>
          </a:p>
          <a:p>
            <a:pPr algn="r">
              <a:buNone/>
            </a:pPr>
            <a:r>
              <a:rPr lang="ru-RU" dirty="0" smtClean="0"/>
              <a:t>С. Янковский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800" dirty="0" smtClean="0"/>
              <a:t>Семнадцатое сентября </a:t>
            </a:r>
          </a:p>
          <a:p>
            <a:pPr algn="ctr">
              <a:buNone/>
            </a:pPr>
            <a:r>
              <a:rPr lang="ru-RU" sz="4800" dirty="0" smtClean="0"/>
              <a:t>Классная работа</a:t>
            </a:r>
          </a:p>
          <a:p>
            <a:pPr algn="ctr">
              <a:buNone/>
            </a:pPr>
            <a:r>
              <a:rPr lang="ru-RU" sz="3200" dirty="0" smtClean="0"/>
              <a:t>Непроверяемая безударная гласная в корне слова</a:t>
            </a:r>
            <a:endParaRPr lang="ru-RU" sz="3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60648"/>
            <a:ext cx="8183880" cy="418795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 smtClean="0"/>
              <a:t>«Волшебник восемь воскресений тайком готовил бал комет»</a:t>
            </a:r>
            <a:endParaRPr lang="ru-RU" sz="4400" dirty="0"/>
          </a:p>
        </p:txBody>
      </p:sp>
      <p:pic>
        <p:nvPicPr>
          <p:cNvPr id="4" name="Рисунок 3" descr="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2348880"/>
            <a:ext cx="2952328" cy="396044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19872" y="2348880"/>
            <a:ext cx="5256584" cy="396044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39552" y="1196752"/>
          <a:ext cx="8183560" cy="7385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8356"/>
                <a:gridCol w="818356"/>
                <a:gridCol w="818356"/>
                <a:gridCol w="818356"/>
                <a:gridCol w="818356"/>
                <a:gridCol w="818356"/>
                <a:gridCol w="818356"/>
                <a:gridCol w="818356"/>
                <a:gridCol w="818356"/>
                <a:gridCol w="818356"/>
              </a:tblGrid>
              <a:tr h="738536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rgbClr val="FF0000"/>
                          </a:solidFill>
                        </a:rPr>
                        <a:t>4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rgbClr val="FF0000"/>
                          </a:solidFill>
                        </a:rPr>
                        <a:t>5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rgbClr val="FF0000"/>
                          </a:solidFill>
                        </a:rPr>
                        <a:t>9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183880" cy="1051560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/>
              <a:t>Проверь соседа!</a:t>
            </a:r>
            <a:endParaRPr lang="ru-RU" sz="4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67544" y="2060848"/>
          <a:ext cx="8183560" cy="20882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8356"/>
                <a:gridCol w="818356"/>
                <a:gridCol w="818356"/>
                <a:gridCol w="818356"/>
                <a:gridCol w="818356"/>
                <a:gridCol w="818356"/>
                <a:gridCol w="818356"/>
                <a:gridCol w="818356"/>
                <a:gridCol w="818356"/>
                <a:gridCol w="818356"/>
              </a:tblGrid>
              <a:tr h="1227484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rgbClr val="FF0000"/>
                          </a:solidFill>
                        </a:rPr>
                        <a:t>4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rgbClr val="FF0000"/>
                          </a:solidFill>
                        </a:rPr>
                        <a:t>5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rgbClr val="FF0000"/>
                          </a:solidFill>
                        </a:rPr>
                        <a:t>9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860748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rgbClr val="FF0000"/>
                          </a:solidFill>
                        </a:rPr>
                        <a:t>О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rgbClr val="FF0000"/>
                          </a:solidFill>
                        </a:rPr>
                        <a:t>О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rgbClr val="FF0000"/>
                          </a:solidFill>
                        </a:rPr>
                        <a:t>О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rgbClr val="FF0000"/>
                          </a:solidFill>
                        </a:rPr>
                        <a:t>А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rgbClr val="FF0000"/>
                          </a:solidFill>
                        </a:rPr>
                        <a:t>О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rgbClr val="FF0000"/>
                          </a:solidFill>
                        </a:rPr>
                        <a:t>А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rgbClr val="FF0000"/>
                          </a:solidFill>
                        </a:rPr>
                        <a:t>О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rgbClr val="FF0000"/>
                          </a:solidFill>
                        </a:rPr>
                        <a:t>О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rgbClr val="FF0000"/>
                          </a:solidFill>
                        </a:rPr>
                        <a:t>О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rgbClr val="FF0000"/>
                          </a:solidFill>
                        </a:rPr>
                        <a:t>Е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490936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3600" b="1" dirty="0" smtClean="0">
                <a:solidFill>
                  <a:srgbClr val="FF0000"/>
                </a:solidFill>
              </a:rPr>
              <a:t>В О.К. составьте таблицу</a:t>
            </a:r>
          </a:p>
          <a:p>
            <a:pPr algn="ctr">
              <a:buNone/>
            </a:pPr>
            <a:r>
              <a:rPr lang="ru-RU" dirty="0" smtClean="0"/>
              <a:t>Виды орфограмм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Проверяемые гл.         Непроверяемые гл.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2400" i="1" dirty="0" smtClean="0"/>
              <a:t>Примеры возьмите из стихотворения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Уж первый снег проносится, белея,</a:t>
            </a:r>
          </a:p>
          <a:p>
            <a:pPr>
              <a:buNone/>
            </a:pPr>
            <a:r>
              <a:rPr lang="ru-RU" dirty="0" smtClean="0"/>
              <a:t>И тихо падает. Уже вода</a:t>
            </a:r>
          </a:p>
          <a:p>
            <a:pPr>
              <a:buNone/>
            </a:pPr>
            <a:r>
              <a:rPr lang="ru-RU" dirty="0" smtClean="0"/>
              <a:t>Застыла на поверхности пруда.</a:t>
            </a:r>
          </a:p>
          <a:p>
            <a:pPr>
              <a:buNone/>
            </a:pPr>
            <a:r>
              <a:rPr lang="ru-RU" dirty="0" smtClean="0"/>
              <a:t>Листва редеет, и светлей аллея</a:t>
            </a: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2267744" y="1628800"/>
            <a:ext cx="1368152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5580112" y="1628800"/>
            <a:ext cx="1008112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836712"/>
            <a:ext cx="8183880" cy="388159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b="1" dirty="0" smtClean="0">
                <a:solidFill>
                  <a:srgbClr val="FF0000"/>
                </a:solidFill>
              </a:rPr>
              <a:t>Выполните упражнение 58.</a:t>
            </a:r>
            <a:endParaRPr lang="ru-RU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Объяснительный диктант.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16</TotalTime>
  <Words>129</Words>
  <Application>Microsoft Office PowerPoint</Application>
  <PresentationFormat>Экран (4:3)</PresentationFormat>
  <Paragraphs>58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Аспект</vt:lpstr>
      <vt:lpstr>Слайд 1</vt:lpstr>
      <vt:lpstr>Слайд 2</vt:lpstr>
      <vt:lpstr>Слайд 3</vt:lpstr>
      <vt:lpstr>Слайд 4</vt:lpstr>
      <vt:lpstr>Слайд 5</vt:lpstr>
      <vt:lpstr>Проверь соседа!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Влад</dc:creator>
  <cp:lastModifiedBy>Влад</cp:lastModifiedBy>
  <cp:revision>6</cp:revision>
  <dcterms:created xsi:type="dcterms:W3CDTF">2019-09-15T18:28:49Z</dcterms:created>
  <dcterms:modified xsi:type="dcterms:W3CDTF">2020-07-14T14:26:48Z</dcterms:modified>
</cp:coreProperties>
</file>