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sldIdLst>
    <p:sldId id="256" r:id="rId2"/>
    <p:sldId id="294" r:id="rId3"/>
    <p:sldId id="283" r:id="rId4"/>
    <p:sldId id="270" r:id="rId5"/>
    <p:sldId id="284" r:id="rId6"/>
    <p:sldId id="285" r:id="rId7"/>
    <p:sldId id="290" r:id="rId8"/>
    <p:sldId id="286" r:id="rId9"/>
    <p:sldId id="291" r:id="rId10"/>
    <p:sldId id="292" r:id="rId11"/>
    <p:sldId id="265" r:id="rId12"/>
    <p:sldId id="274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66FFFF"/>
    <a:srgbClr val="CEEAB0"/>
    <a:srgbClr val="D5F4FF"/>
    <a:srgbClr val="FFE89F"/>
    <a:srgbClr val="FFFFCC"/>
    <a:srgbClr val="001D58"/>
    <a:srgbClr val="000B22"/>
    <a:srgbClr val="FF3300"/>
    <a:srgbClr val="F6A4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1981B-2D8D-4017-922E-DA3248CB709E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7DED-9B77-463A-86F2-B346F81B8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53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E4A539-1514-4889-977F-7293DA9F0F04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3688D7-34DA-430A-8183-44AEF39056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otvet.imgsmail.ru/download/20084526_89d0c289df8dfc711f72b73385732463_800.jpg" TargetMode="External"/><Relationship Id="rId13" Type="http://schemas.openxmlformats.org/officeDocument/2006/relationships/hyperlink" Target="http://heaclub.ru/images/heaclub/2016/01/rost-rebyonka.jpg" TargetMode="External"/><Relationship Id="rId3" Type="http://schemas.openxmlformats.org/officeDocument/2006/relationships/hyperlink" Target="http://www.cashflowbistro.pub/images/zavtrak/otvarnoe-egg.jpg" TargetMode="External"/><Relationship Id="rId7" Type="http://schemas.openxmlformats.org/officeDocument/2006/relationships/hyperlink" Target="http://003rt.ru/storage/images/3100269f2b0b59a18.jpg" TargetMode="External"/><Relationship Id="rId12" Type="http://schemas.openxmlformats.org/officeDocument/2006/relationships/hyperlink" Target="http://img1.liveinternet.ru/images/attach/c/6/89/751/89751741_large_4979214_S_11_.jpg" TargetMode="External"/><Relationship Id="rId2" Type="http://schemas.openxmlformats.org/officeDocument/2006/relationships/hyperlink" Target="http://www.qfspa.com/assets/images/fish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23/svetaanat.12/0_aaa9_474df1f5_XL" TargetMode="External"/><Relationship Id="rId11" Type="http://schemas.openxmlformats.org/officeDocument/2006/relationships/hyperlink" Target="http://www.coollady.ru/ris/belka/b/17.jpg" TargetMode="External"/><Relationship Id="rId5" Type="http://schemas.openxmlformats.org/officeDocument/2006/relationships/hyperlink" Target="http://www.5-nt.ru/Upload/images/belok.jpg" TargetMode="External"/><Relationship Id="rId10" Type="http://schemas.openxmlformats.org/officeDocument/2006/relationships/hyperlink" Target="http://st.gde-fon.com/wallpapers_original/wallpapers/523430_(www.Gde-Fon.com).jpg" TargetMode="External"/><Relationship Id="rId4" Type="http://schemas.openxmlformats.org/officeDocument/2006/relationships/hyperlink" Target="http://trek-plus.ru/wp-content/uploads/2016/04/moloko_syr_tvorog_smetana_molochnye-produkty.jpg" TargetMode="External"/><Relationship Id="rId9" Type="http://schemas.openxmlformats.org/officeDocument/2006/relationships/hyperlink" Target="http://www.loveshare24.com/wp-content/uploads/2016/02/Animals_Hares_and_rabbits_Rabbit_033663_.jpg" TargetMode="External"/><Relationship Id="rId14" Type="http://schemas.openxmlformats.org/officeDocument/2006/relationships/hyperlink" Target="http://www.nationalkhabar.com/wp-content/uploads/2015/12/running_kids_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«ЕСЛИ  ХОЧЕШЬ  </a:t>
            </a:r>
          </a:p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БЫТЬ ЗДОРОВ»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2348880"/>
            <a:ext cx="9143999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Раздел: Питание.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" y="3789040"/>
            <a:ext cx="9143999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Урок: Состав пищи. Полезный завтрак.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9433" y="837178"/>
            <a:ext cx="2820719" cy="16823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3598" y="2512025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ЯЧНЕВАЯ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79842" y="837179"/>
            <a:ext cx="2864464" cy="16748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19432" y="2519518"/>
            <a:ext cx="2820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ПЕРЛОВАЯ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7152" y="2519518"/>
            <a:ext cx="3046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ПШЕНИЧНАЯ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8554" y="3037114"/>
            <a:ext cx="2848611" cy="15628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49151" y="15549"/>
            <a:ext cx="5544616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Каша – пища наша.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748" y="837178"/>
            <a:ext cx="2817948" cy="16823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5068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Надолго насыщает. Очищая кишечник, справляется с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аллергией.Организм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молаживает.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4231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Защищает от вирусов. Повышает активность мозга. Чистит организм от токсинов.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5696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интеллектуалов и спортсменов. Выводит тяжёлые металлы и антибиотики.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2569" y="4549081"/>
            <a:ext cx="2560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ерловая  крупа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7152" y="3037114"/>
            <a:ext cx="2847154" cy="15628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40439" y="4533326"/>
            <a:ext cx="2560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пшеница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700808"/>
            <a:ext cx="52445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энергия для организма 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вещества для работы мозга;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улучшают память и внимательность  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0682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источник кальция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для роста и развития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организма.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5301208"/>
            <a:ext cx="3191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повышают иммунитет;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защищают от болезней.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7482" y="2492896"/>
            <a:ext cx="91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______________________________________________________________________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365104"/>
            <a:ext cx="91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______________________________________________________________________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1202277712_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308304" y="4869160"/>
            <a:ext cx="1656184" cy="1584176"/>
          </a:xfrm>
          <a:prstGeom prst="rect">
            <a:avLst/>
          </a:prstGeom>
        </p:spPr>
      </p:pic>
      <p:pic>
        <p:nvPicPr>
          <p:cNvPr id="27" name="Рисунок 26" descr="pane_al_tahini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452320" y="980728"/>
            <a:ext cx="1584176" cy="1359602"/>
          </a:xfrm>
          <a:prstGeom prst="rect">
            <a:avLst/>
          </a:prstGeom>
        </p:spPr>
      </p:pic>
      <p:pic>
        <p:nvPicPr>
          <p:cNvPr id="34" name="Рисунок 33" descr="5b4d658121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36096" y="4869160"/>
            <a:ext cx="1800200" cy="1565920"/>
          </a:xfrm>
          <a:prstGeom prst="rect">
            <a:avLst/>
          </a:prstGeom>
        </p:spPr>
      </p:pic>
      <p:pic>
        <p:nvPicPr>
          <p:cNvPr id="35" name="Рисунок 34" descr="f9472f1485a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491880" y="4869160"/>
            <a:ext cx="1847867" cy="1565920"/>
          </a:xfrm>
          <a:prstGeom prst="rect">
            <a:avLst/>
          </a:prstGeom>
        </p:spPr>
      </p:pic>
      <p:pic>
        <p:nvPicPr>
          <p:cNvPr id="25" name="Рисунок 24" descr="45655_or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022218" y="980729"/>
            <a:ext cx="1557894" cy="1368152"/>
          </a:xfrm>
          <a:prstGeom prst="rect">
            <a:avLst/>
          </a:prstGeom>
        </p:spPr>
      </p:pic>
      <p:pic>
        <p:nvPicPr>
          <p:cNvPr id="30" name="Рисунок 29" descr="-1_1_~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24128" y="980728"/>
            <a:ext cx="1584176" cy="1328664"/>
          </a:xfrm>
          <a:prstGeom prst="rect">
            <a:avLst/>
          </a:prstGeom>
        </p:spPr>
      </p:pic>
      <p:pic>
        <p:nvPicPr>
          <p:cNvPr id="32" name="Рисунок 31" descr="0_50d29_11ab562d_L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347864" y="2924944"/>
            <a:ext cx="1944216" cy="1584176"/>
          </a:xfrm>
          <a:prstGeom prst="rect">
            <a:avLst/>
          </a:prstGeom>
        </p:spPr>
      </p:pic>
      <p:pic>
        <p:nvPicPr>
          <p:cNvPr id="36" name="Рисунок 35" descr="masala_chai(2)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7380312" y="2924944"/>
            <a:ext cx="1584176" cy="158417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11560" y="1196752"/>
            <a:ext cx="2476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ЗЕРНОВЫЕ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536" y="2996952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МОЛОЧНЫЕ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99592" y="4797152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ФРУКТЫ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7" name="Рисунок 36" descr="332321735098958016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5364088" y="2924944"/>
            <a:ext cx="1892358" cy="158417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47664" y="4663"/>
            <a:ext cx="6323249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ПОЛЕЗНЫЙ  ЗАВТРАК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28" grpId="0"/>
      <p:bldP spid="29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d2b1d996e0d9496c19c7b64aa14edb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44008" y="1196752"/>
            <a:ext cx="2088232" cy="1656184"/>
          </a:xfrm>
          <a:prstGeom prst="rect">
            <a:avLst/>
          </a:prstGeom>
        </p:spPr>
      </p:pic>
      <p:pic>
        <p:nvPicPr>
          <p:cNvPr id="5" name="Рисунок 4" descr="9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483768" y="1196752"/>
            <a:ext cx="2088232" cy="1656184"/>
          </a:xfrm>
          <a:prstGeom prst="rect">
            <a:avLst/>
          </a:prstGeom>
        </p:spPr>
      </p:pic>
      <p:pic>
        <p:nvPicPr>
          <p:cNvPr id="7" name="Рисунок 6" descr="dfba1e0f3a5864d9c4df47f01c6a240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1196752"/>
            <a:ext cx="2088232" cy="1677566"/>
          </a:xfrm>
          <a:prstGeom prst="rect">
            <a:avLst/>
          </a:prstGeom>
        </p:spPr>
      </p:pic>
      <p:pic>
        <p:nvPicPr>
          <p:cNvPr id="10" name="Рисунок 9" descr="006c_breadandbutter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843808" y="3573016"/>
            <a:ext cx="2664296" cy="2088232"/>
          </a:xfrm>
          <a:prstGeom prst="rect">
            <a:avLst/>
          </a:prstGeom>
        </p:spPr>
      </p:pic>
      <p:pic>
        <p:nvPicPr>
          <p:cNvPr id="11" name="Рисунок 10" descr="masala_chai(2)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652120" y="3573016"/>
            <a:ext cx="1512168" cy="1603059"/>
          </a:xfrm>
          <a:prstGeom prst="rect">
            <a:avLst/>
          </a:prstGeom>
        </p:spPr>
      </p:pic>
      <p:pic>
        <p:nvPicPr>
          <p:cNvPr id="12" name="Рисунок 11" descr="0_3ebfd_405bb7eb_orig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51520" y="3573016"/>
            <a:ext cx="2448272" cy="1587449"/>
          </a:xfrm>
          <a:prstGeom prst="rect">
            <a:avLst/>
          </a:prstGeom>
        </p:spPr>
      </p:pic>
      <p:pic>
        <p:nvPicPr>
          <p:cNvPr id="13" name="Рисунок 12" descr="1268597346_pshenka-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804248" y="1196752"/>
            <a:ext cx="2088232" cy="16561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2852936"/>
            <a:ext cx="165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каша манная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27784" y="2852936"/>
            <a:ext cx="1768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каша рисовая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2852936"/>
            <a:ext cx="175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каша овсяная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264" y="2852936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каша пшённая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5157192"/>
            <a:ext cx="1424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запеканка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творожная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9832" y="5661248"/>
            <a:ext cx="2301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бутерброды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 маслом и сыром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515719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какао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9a7fcffea557ce9b8d4b288d092b173b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7308304" y="3573016"/>
            <a:ext cx="1584176" cy="158417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12360" y="515719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15549"/>
            <a:ext cx="7704856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ЗАВТРАК  В  НАШЕЙ  ШКОЛЕ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Адреса картинок.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www.qfspa.com/assets/images/fish.jpg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www.cashflowbistro.pub/images/zavtrak/otvarnoe-egg.jpg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trek-plus.ru/wp-content/uploads/2016/04/moloko_syr_tvorog_smetana_molochnye-produkty.jpg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www.5-nt.ru/Upload/images/belok.jpg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img-fotki.yandex.ru/get/23/svetaanat.12/0_aaa9_474df1f5_XL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003rt.ru/storage/images/3100269f2b0b59a18.jpg</a:t>
            </a: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otvet.imgsmail.ru/download/20084526_89d0c289df8dfc711f72b73385732463_800.jpg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://www.loveshare24.com/wp-content/uploads/2016/02/Animals_Hares_and_rabbits_Rabbit_033663_.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://st.gde-fon.com/wallpapers_original/wallpapers/523430_(www.Gde-Fon.com).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www.coollady.ru/ris/belka/b/17.jpg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://img1.liveinternet.ru/images/attach/c/6/89/751/89751741_large_4979214_S_11_.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heaclub.ru/images/heaclub/2016/01/rost-rebyonka.jpg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www.nationalkhabar.com/wp-content/uploads/2015/12/running_kids_3.jpg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4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5" y="332924"/>
            <a:ext cx="2783950" cy="20879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56176" y="311019"/>
            <a:ext cx="2708956" cy="2253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643" y="3501008"/>
            <a:ext cx="2599714" cy="2436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250" y="4001506"/>
            <a:ext cx="2708956" cy="1936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8357" y="908720"/>
            <a:ext cx="2631545" cy="455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7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3539" y="199389"/>
            <a:ext cx="2449710" cy="769441"/>
          </a:xfrm>
          <a:prstGeom prst="rect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 И Щ А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685" y="1340768"/>
            <a:ext cx="3962110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строительный материал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для роста и развития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организма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2432" y="1335861"/>
            <a:ext cx="3962110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источник энергии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для работы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организма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88" y="2780928"/>
            <a:ext cx="2736304" cy="37938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20" y="3429000"/>
            <a:ext cx="4199394" cy="251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0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30867" y="260648"/>
            <a:ext cx="8247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ПИТАТЕЛЬНЫЕ    ВЕЩЕСТВА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6610" y="3782210"/>
            <a:ext cx="3128279" cy="584775"/>
          </a:xfrm>
          <a:prstGeom prst="rect">
            <a:avLst/>
          </a:prstGeom>
          <a:solidFill>
            <a:srgbClr val="CEEAB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ВИТАМИНЫ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92933" y="4797150"/>
            <a:ext cx="2661148" cy="584775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ЖИРЫ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0258" y="3789040"/>
            <a:ext cx="3113300" cy="584775"/>
          </a:xfrm>
          <a:prstGeom prst="rect">
            <a:avLst/>
          </a:prstGeom>
          <a:solidFill>
            <a:srgbClr val="D5F4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МИНЕРАЛЫ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4797152"/>
            <a:ext cx="2661081" cy="584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БЕЛКИ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91719" y="4797149"/>
            <a:ext cx="3016359" cy="584775"/>
          </a:xfrm>
          <a:prstGeom prst="rect">
            <a:avLst/>
          </a:prstGeom>
          <a:solidFill>
            <a:srgbClr val="FFE89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УГЛЕВОДЫ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2329498" y="4797152"/>
            <a:ext cx="521208" cy="584775"/>
          </a:xfrm>
          <a:prstGeom prst="actionButtonForwardNex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486870" y="4797148"/>
            <a:ext cx="521208" cy="584775"/>
          </a:xfrm>
          <a:prstGeom prst="actionButtonForwardNex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5232873" y="4797152"/>
            <a:ext cx="521208" cy="584775"/>
          </a:xfrm>
          <a:prstGeom prst="actionButtonForwardNex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71724" y="1256563"/>
            <a:ext cx="6417295" cy="19442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69023" y="2019321"/>
            <a:ext cx="282269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rgbClr val="FFC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ЗДОРОВОЕ</a:t>
            </a:r>
            <a:br>
              <a:rPr lang="ru-RU" sz="3600" b="1" dirty="0" smtClean="0">
                <a:ln w="11430">
                  <a:solidFill>
                    <a:srgbClr val="FFC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>
                  <a:solidFill>
                    <a:srgbClr val="FFC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ПИТАНИЕ</a:t>
            </a:r>
            <a:endParaRPr lang="ru-RU" sz="3600" b="1" dirty="0">
              <a:ln w="11430">
                <a:solidFill>
                  <a:srgbClr val="FFC0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7754" y="0"/>
            <a:ext cx="2661081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 Е Л К 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10684"/>
            <a:ext cx="914399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основной материал для построения органов и тканей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6355749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мясо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723" y="4101649"/>
            <a:ext cx="333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молочные продукты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6358359"/>
            <a:ext cx="156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бобовые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5627" y="4101650"/>
            <a:ext cx="917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яйца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7816" y="6351283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рыба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932" y="4503504"/>
            <a:ext cx="2793903" cy="18967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953" y="1411008"/>
            <a:ext cx="4003390" cy="27861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8" t="-235"/>
          <a:stretch/>
        </p:blipFill>
        <p:spPr>
          <a:xfrm>
            <a:off x="4550264" y="2930729"/>
            <a:ext cx="1973859" cy="12973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6136" y="4501925"/>
            <a:ext cx="3168352" cy="19139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08" y="4510174"/>
            <a:ext cx="2528943" cy="18967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225538" y="1411007"/>
            <a:ext cx="4738949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Усвояемость белков из пищи: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Молочные продукты и яйца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Мясо, рыба, соя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Бобовые и орехи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30729"/>
            <a:ext cx="2088233" cy="129735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232392" y="4078219"/>
            <a:ext cx="108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орехи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89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7754" y="0"/>
            <a:ext cx="2661081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 И Р 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710684"/>
            <a:ext cx="879394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возмещают энергетические траты организма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661247"/>
            <a:ext cx="8784976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Поддерживают иммунитет.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 витаминов А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 E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для роста и развития.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 лецитина – для защиты и восстановления.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2659" y="1455642"/>
            <a:ext cx="451182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ЖИВОТНЫЕ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445568"/>
            <a:ext cx="412465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РАСТИТЕЛЬНЫЕ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20725"/>
            <a:ext cx="2252449" cy="15963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0455" y="3806286"/>
            <a:ext cx="2503714" cy="17743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60" y="2153732"/>
            <a:ext cx="2495604" cy="166053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065" y="3908022"/>
            <a:ext cx="1969396" cy="167263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60" y="3908022"/>
            <a:ext cx="2495604" cy="167689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5344" y="2145749"/>
            <a:ext cx="1948117" cy="16605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87" y="4586999"/>
            <a:ext cx="1596668" cy="9979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68" y="2060151"/>
            <a:ext cx="2772886" cy="254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8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-1"/>
            <a:ext cx="4968552" cy="132343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 И Р Ы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вашем питании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323438"/>
            <a:ext cx="4124657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НАСЫЩЕННЫЕ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(твёрдые)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2659" y="1323438"/>
            <a:ext cx="4511827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НЕНАСЫЩЕННЫЕ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(жидкие)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2995" y="3118950"/>
            <a:ext cx="742736" cy="52322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9035" y="3127804"/>
            <a:ext cx="742736" cy="52322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2/3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366" y="2277545"/>
            <a:ext cx="4146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Чрезмерное потребление вызывает болезни.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9155" y="2301405"/>
            <a:ext cx="3965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Полезны для организма.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7114" y="4221088"/>
            <a:ext cx="4124657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ТРАНСЖИРЫ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(из жидких в твёрдые)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2995" y="5196832"/>
            <a:ext cx="42421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Самые опасные.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Приносят организму вред.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8074" y="6093296"/>
            <a:ext cx="742736" cy="52322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08541"/>
            <a:ext cx="1672170" cy="103325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295" y="2852936"/>
            <a:ext cx="1907704" cy="11923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219" y="5194052"/>
            <a:ext cx="1843221" cy="1226451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43" y="5175195"/>
            <a:ext cx="1843220" cy="1226451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164453" y="6354906"/>
            <a:ext cx="27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ир кондитерский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25134" y="6374326"/>
            <a:ext cx="27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маргарин</a:t>
            </a:r>
          </a:p>
        </p:txBody>
      </p:sp>
    </p:spTree>
    <p:extLst>
      <p:ext uri="{BB962C8B-B14F-4D97-AF65-F5344CB8AC3E}">
        <p14:creationId xmlns:p14="http://schemas.microsoft.com/office/powerpoint/2010/main" val="266218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10886"/>
            <a:ext cx="4330550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 Г Л Е В О Д Ы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710684"/>
            <a:ext cx="8793949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обеспечивают энергией все процессы в организме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445568"/>
            <a:ext cx="412465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ПРОСТЫЕ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5146" y="1454222"/>
            <a:ext cx="4218316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СЛОЖНЫЕ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70" y="2056585"/>
            <a:ext cx="44695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Быстро усваиваются.</a:t>
            </a:r>
          </a:p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Энергия быстро расходуется.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460" y="2056584"/>
            <a:ext cx="4146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Медленно усваиваются.</a:t>
            </a:r>
          </a:p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Долго снабжают энергией.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65314" y="6093296"/>
            <a:ext cx="4820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Большое потребление приводит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 ожирению и болезням.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8871" y="6093296"/>
            <a:ext cx="4146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Хороший источник энергии для работы мозга.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2839481"/>
            <a:ext cx="2041124" cy="17082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5" y="2826026"/>
            <a:ext cx="1994590" cy="17216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597" y="4796792"/>
            <a:ext cx="1876078" cy="13414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145" y="4684827"/>
            <a:ext cx="4211690" cy="142340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2058" y="2848172"/>
            <a:ext cx="2074645" cy="1712982"/>
          </a:xfrm>
          <a:prstGeom prst="rect">
            <a:avLst/>
          </a:prstGeom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4526186" y="1454222"/>
            <a:ext cx="50849" cy="534696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146" y="2864146"/>
            <a:ext cx="2105844" cy="168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7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9151" y="15549"/>
            <a:ext cx="5544616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Каша – пища наша.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79842" y="852463"/>
            <a:ext cx="2864464" cy="166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748" y="837178"/>
            <a:ext cx="2837250" cy="16764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387" y="2944466"/>
            <a:ext cx="2848611" cy="1676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5068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Заряжает организм энергией, укрепляет мышцы. Полезна для работы желудка и сердца.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985" y="2513579"/>
            <a:ext cx="257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ОВСЯНАЯ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433" y="837178"/>
            <a:ext cx="2826568" cy="16916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5277" y="4620867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овёс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569" y="2528864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ГРЕЧНЕВАЯ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7938" y="252974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ПШЕННАЯ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0110" y="2944466"/>
            <a:ext cx="2825891" cy="16764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24231" y="4620866"/>
            <a:ext cx="2821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гречневая крупа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4231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Защищает от вирусов. Повышает активность мозга. Чистит организм от токсинов.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5696" y="5051754"/>
            <a:ext cx="2848610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интеллектуалов и спортсменов. Выводит тяжёлые металлы и антибиотики.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5696" y="2944466"/>
            <a:ext cx="2848610" cy="1676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079842" y="4620865"/>
            <a:ext cx="2821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пшено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0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4598</TotalTime>
  <Words>425</Words>
  <Application>Microsoft Office PowerPoint</Application>
  <PresentationFormat>Экран (4:3)</PresentationFormat>
  <Paragraphs>125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</dc:title>
  <dc:creator>COMP</dc:creator>
  <cp:lastModifiedBy>user</cp:lastModifiedBy>
  <cp:revision>435</cp:revision>
  <dcterms:created xsi:type="dcterms:W3CDTF">2010-06-20T14:04:33Z</dcterms:created>
  <dcterms:modified xsi:type="dcterms:W3CDTF">2020-07-14T05:40:36Z</dcterms:modified>
</cp:coreProperties>
</file>