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1EDC8A-FADC-4766-99E0-6F7D7490B1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309A94-3827-48A0-B718-D17D019C7B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DA8FC5-69EE-4D84-84F6-F55C65A5A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64E534-7F8B-4BF3-8B03-2449DE117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B1F6A2-2EB0-4B0D-9D9F-316154749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78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401BD-84B2-48B2-8806-9970940DC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E06F1C5-0D5A-41CF-B2A9-7EDA8A002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E0EDFB-B76A-463D-BBD7-0B1C2DB0D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A9C825-B40D-4BAE-96F8-A98AF570A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57B576-36E2-43B1-82FE-D98CC20A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8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8EA7986-2290-4996-8F18-88B84EB42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BDD4E4-38E7-4FFA-A6F8-7FD0B29C7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96BF8E-94CA-4259-8DD5-FF8972201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7F9AC0-DBFA-4A5E-9741-5F5EFB00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13E68D-4D65-42C7-AF2E-E4DDF4EF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86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4A137-A25F-41A1-B449-DA950896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A3C171-5E06-45EE-ABCB-3066E8DA6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365931-C7B2-4C44-8BE8-EE32D1B21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DE8646-FE50-45A6-ABFA-6FC7E3095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BA90AB-8BB3-4F47-A957-D34EAA1A4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24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C0E66-7895-4A71-917E-880FB4BA7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793609-9B05-4EB3-A1DF-21981CCC7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D0E887-E235-4F0F-B5B9-87448BFCB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CC3DDF-B58E-4AF4-80F1-79872047B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EB31BA-2896-44C1-AAA6-E9EED2B75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47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6EAA5-C64C-466A-997F-561B9430E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A25B51-502B-4276-B7A8-A65DF16AF2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F6FABB-E654-4FB8-B5DA-86E80C0073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0C663F-1FCD-4A67-849E-AB21CB0C5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6C0EC5-6793-4C1E-AD0C-3F4181F9B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35DC58-5A19-4F5C-83A1-DF2732286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395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30D648-93AF-440C-B928-471F62014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89D4AD-00CA-4A91-B78E-D240CD8B7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A733E69-FED0-49DE-86FD-A400F606E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B6F27CB-53BD-4231-9809-10160A87E0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B06AF83-EA7E-4D9D-AB45-538EAFC5DC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C6F1D0E-8AF7-468F-A43E-FEE9D38DB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D0F90A7-0A35-4127-825A-43925736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D228447-261B-40DD-8998-8EF32DFD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498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2FA61F-A75A-4736-BDC6-62CBD56A5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082AE8B-E3B9-489D-9F31-32E119D19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F6FE4A1-E781-4F09-814B-B8488191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57B9856-16A4-44EB-89A2-01FBD1FAF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93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9DF6FC8-F3AB-42F5-9358-81F01F9B7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1C132A1-7A2D-4C0A-AE1E-BD6F4850E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82B0515-E0E7-4DE2-BF65-D5975A2E3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12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09F7E2-EB22-493E-AC80-1B6CCB2C3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D2DF3E-D6F3-4CD5-BFE3-F436D3661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6379B3-632F-4496-9DAF-314C7CFB8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9E6DB9-6BD5-48C6-8BAA-1B20FB914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64AECC-EF77-44EB-8314-A156F70DC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3D7186-E125-40B7-820D-F63CD4C18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402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73FF0F-3744-4FB5-BDC2-5E09CD7B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283F58E-AB02-48B5-8428-39E0138963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8C134FE-0847-4647-B5A0-A01515B22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7EADB1-62C1-4AB4-8F78-126554006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4E739D-02D8-4C5B-9EA9-02316EC7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30CCF3-CB2D-4274-BD05-8F515274F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60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A09CE4-1491-43BD-B9D5-83F9A24E8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A26D3F-E1EF-4D0C-B36E-6DFB661FA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9E4A28-51A9-41D2-AF2C-58B71F9605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03DC9-91F1-482F-B2CB-1894A80851EF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23CD15-FA0D-412E-A4D9-3D9CC2092E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803002-27CE-4445-94A1-559608947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57C4-3255-46BF-A7BC-92E5A4F79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72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8353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355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792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1577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015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4596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5532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088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8205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193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735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354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4406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924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355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36439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Широкоэкранный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 Трошкова</dc:creator>
  <cp:lastModifiedBy>Натали Трошкова</cp:lastModifiedBy>
  <cp:revision>1</cp:revision>
  <dcterms:created xsi:type="dcterms:W3CDTF">2020-03-10T15:01:39Z</dcterms:created>
  <dcterms:modified xsi:type="dcterms:W3CDTF">2020-03-10T15:11:48Z</dcterms:modified>
</cp:coreProperties>
</file>