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85D5DD8-0C14-4184-BD2B-AEA5FE52427D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15A7AD-8E6F-4CDA-9AF6-593AA1C51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Презентацию подготовила  воспитатель МБДОУ </a:t>
            </a:r>
            <a:r>
              <a:rPr lang="ru-RU" sz="2800" dirty="0" err="1" smtClean="0"/>
              <a:t>д</a:t>
            </a:r>
            <a:r>
              <a:rPr lang="ru-RU" sz="2800" dirty="0" smtClean="0"/>
              <a:t>/сад №28 ст. </a:t>
            </a:r>
            <a:r>
              <a:rPr lang="ru-RU" sz="2800" dirty="0" err="1" smtClean="0"/>
              <a:t>Темижбекской</a:t>
            </a:r>
            <a:r>
              <a:rPr lang="ru-RU" sz="2800" dirty="0" smtClean="0"/>
              <a:t> Кавказского района Панова Т.А.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/>
              <a:t>Красота природы нашего края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/>
              <a:t>весна</a:t>
            </a:r>
            <a:endParaRPr lang="ru-RU" b="0" dirty="0"/>
          </a:p>
        </p:txBody>
      </p:sp>
      <p:pic>
        <p:nvPicPr>
          <p:cNvPr id="1026" name="Picture 2" descr="C:\Users\Артем\Desktop\Фото  природы\IMG_51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42778"/>
            <a:ext cx="3521075" cy="2640806"/>
          </a:xfrm>
          <a:prstGeom prst="rect">
            <a:avLst/>
          </a:prstGeom>
          <a:noFill/>
        </p:spPr>
      </p:pic>
      <p:pic>
        <p:nvPicPr>
          <p:cNvPr id="1027" name="Picture 3" descr="C:\Users\Артем\Desktop\Фото  природы\IMG_58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78300" y="2542778"/>
            <a:ext cx="3521075" cy="2640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2050" name="Picture 2" descr="C:\Users\Артем\Desktop\Фото  природы\IMG_58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542778"/>
            <a:ext cx="3521075" cy="2640806"/>
          </a:xfrm>
          <a:prstGeom prst="rect">
            <a:avLst/>
          </a:prstGeom>
          <a:noFill/>
        </p:spPr>
      </p:pic>
      <p:pic>
        <p:nvPicPr>
          <p:cNvPr id="2051" name="Picture 3" descr="C:\Users\Артем\Desktop\Фото  природы\IMG_6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78300" y="2542778"/>
            <a:ext cx="3521075" cy="2640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3074" name="Picture 2" descr="C:\Users\Артем\Desktop\Фото  природы\IMG_61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542778"/>
            <a:ext cx="3521075" cy="2640806"/>
          </a:xfrm>
          <a:prstGeom prst="rect">
            <a:avLst/>
          </a:prstGeom>
          <a:noFill/>
        </p:spPr>
      </p:pic>
      <p:pic>
        <p:nvPicPr>
          <p:cNvPr id="3075" name="Picture 3" descr="C:\Users\Артем\Desktop\Фото  природы\IMG_66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060848"/>
            <a:ext cx="2778956" cy="37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1026" name="Picture 2" descr="C:\Users\Артем\Desktop\Фото  природы\IMG_58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542778"/>
            <a:ext cx="3521075" cy="2640806"/>
          </a:xfrm>
          <a:prstGeom prst="rect">
            <a:avLst/>
          </a:prstGeom>
          <a:noFill/>
        </p:spPr>
      </p:pic>
      <p:pic>
        <p:nvPicPr>
          <p:cNvPr id="1027" name="Picture 3" descr="C:\Users\Артем\Desktop\Фото  природы\IMG_6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78300" y="2542778"/>
            <a:ext cx="3521075" cy="2640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5122" name="Picture 2" descr="C:\Users\Артем\Desktop\Фото  природы\IMG_58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542778"/>
            <a:ext cx="3521075" cy="2640806"/>
          </a:xfrm>
          <a:prstGeom prst="rect">
            <a:avLst/>
          </a:prstGeom>
          <a:noFill/>
        </p:spPr>
      </p:pic>
      <p:pic>
        <p:nvPicPr>
          <p:cNvPr id="5123" name="Picture 3" descr="C:\Users\Артем\Desktop\Фото  природы\IMG_64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78300" y="2542778"/>
            <a:ext cx="3521075" cy="2640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24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Презентацию подготовила  воспитатель МБДОУ д/сад №28 ст. Темижбекской Кавказского района Панова Т.А.</vt:lpstr>
      <vt:lpstr>весна</vt:lpstr>
      <vt:lpstr>весна</vt:lpstr>
      <vt:lpstr>весна</vt:lpstr>
      <vt:lpstr>весна</vt:lpstr>
      <vt:lpstr>весна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подготовила  воспитатель МБДОУ д/сад №28 ст. Темижбекской Кавказского района Панова Т.А.</dc:title>
  <dc:creator>Артем</dc:creator>
  <cp:lastModifiedBy>Артем</cp:lastModifiedBy>
  <cp:revision>8</cp:revision>
  <dcterms:created xsi:type="dcterms:W3CDTF">2020-07-14T19:08:52Z</dcterms:created>
  <dcterms:modified xsi:type="dcterms:W3CDTF">2020-07-14T20:17:15Z</dcterms:modified>
</cp:coreProperties>
</file>