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292895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Двадцать девятое ноября</a:t>
            </a:r>
            <a:br>
              <a:rPr lang="ru-RU" dirty="0" smtClean="0"/>
            </a:br>
            <a:r>
              <a:rPr lang="ru-RU" dirty="0" smtClean="0"/>
              <a:t>Классная работа</a:t>
            </a:r>
            <a:br>
              <a:rPr lang="ru-RU" dirty="0" smtClean="0"/>
            </a:br>
            <a:r>
              <a:rPr lang="ru-RU" dirty="0" smtClean="0"/>
              <a:t>Имя прилагательное. Обобщение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858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Замените </a:t>
            </a:r>
            <a:r>
              <a:rPr lang="ru-RU" b="1" dirty="0" smtClean="0">
                <a:solidFill>
                  <a:schemeClr val="tx1"/>
                </a:solidFill>
              </a:rPr>
              <a:t>в сочетаниях прилагательное синонимом.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922520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Свежие листья </a:t>
            </a:r>
          </a:p>
          <a:p>
            <a:pPr algn="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(молодые)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свежая рубашка </a:t>
            </a:r>
          </a:p>
          <a:p>
            <a:pPr algn="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(чистая) 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свежий хлеб </a:t>
            </a:r>
          </a:p>
          <a:p>
            <a:pPr algn="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(мягкий)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710"/>
          </a:xfrm>
        </p:spPr>
        <p:txBody>
          <a:bodyPr/>
          <a:lstStyle/>
          <a:p>
            <a:pPr algn="ctr"/>
            <a:r>
              <a:rPr lang="ru-RU" sz="4800" b="1" dirty="0" smtClean="0"/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643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/>
              <a:t>1)	День догорал, и над землей смыкались неуютные сумерки. Мы стояли на краю неглубокого оврага.  В отдалении я заметил невысокую церковь.</a:t>
            </a:r>
          </a:p>
          <a:p>
            <a:pPr algn="just">
              <a:buNone/>
            </a:pPr>
            <a:r>
              <a:rPr lang="ru-RU" sz="3200" dirty="0" smtClean="0"/>
              <a:t>2) 	С необыкновенной быстротой еж бросался на мышонка и немедленно с ним расправлялся. Долго оставался он неподвижным.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п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«Российская грамматика» 1755 г.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Отрывок.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Ломонос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6429388" cy="5429264"/>
          </a:xfrm>
        </p:spPr>
      </p:pic>
      <p:sp>
        <p:nvSpPr>
          <p:cNvPr id="6" name="Прямоугольник 5"/>
          <p:cNvSpPr/>
          <p:nvPr/>
        </p:nvSpPr>
        <p:spPr>
          <a:xfrm>
            <a:off x="6357950" y="4286256"/>
            <a:ext cx="2786050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М. </a:t>
            </a:r>
            <a:r>
              <a:rPr lang="ru-RU" sz="3600" b="1" dirty="0" smtClean="0">
                <a:solidFill>
                  <a:schemeClr val="tx1"/>
                </a:solidFill>
              </a:rPr>
              <a:t>В. </a:t>
            </a:r>
            <a:r>
              <a:rPr lang="ru-RU" sz="3600" b="1" smtClean="0">
                <a:solidFill>
                  <a:schemeClr val="tx1"/>
                </a:solidFill>
              </a:rPr>
              <a:t>Ломоносов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Жаворонок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/>
              <a:t>На солнце тёмный лес зардел,</a:t>
            </a:r>
          </a:p>
          <a:p>
            <a:pPr>
              <a:buNone/>
            </a:pPr>
            <a:r>
              <a:rPr lang="ru-RU" sz="4400" i="1" dirty="0" smtClean="0"/>
              <a:t>В долине пар белеет тонкий,</a:t>
            </a:r>
          </a:p>
          <a:p>
            <a:pPr>
              <a:buNone/>
            </a:pPr>
            <a:r>
              <a:rPr lang="ru-RU" sz="4400" i="1" dirty="0" smtClean="0"/>
              <a:t>И песню раннюю запел</a:t>
            </a:r>
          </a:p>
          <a:p>
            <a:pPr>
              <a:buNone/>
            </a:pPr>
            <a:r>
              <a:rPr lang="ru-RU" sz="4400" i="1" dirty="0" smtClean="0"/>
              <a:t>В лазури жаворонок звонкий.</a:t>
            </a:r>
          </a:p>
          <a:p>
            <a:pPr algn="r">
              <a:buNone/>
            </a:pPr>
            <a:endParaRPr lang="ru-RU" sz="4400" b="1" i="1" dirty="0" smtClean="0"/>
          </a:p>
          <a:p>
            <a:pPr algn="r">
              <a:buNone/>
            </a:pPr>
            <a:r>
              <a:rPr lang="ru-RU" sz="4400" b="1" dirty="0" smtClean="0"/>
              <a:t>В. А. Жуковский</a:t>
            </a:r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ПРОВЕРЬ СЕБЯ!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2993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300" i="1" dirty="0" smtClean="0"/>
              <a:t>На солнце тёмный (И.п., м.р., ед.ч.) лес зардел,</a:t>
            </a:r>
          </a:p>
          <a:p>
            <a:pPr>
              <a:buNone/>
            </a:pPr>
            <a:r>
              <a:rPr lang="ru-RU" sz="3300" i="1" dirty="0" smtClean="0"/>
              <a:t>В долине пар белеет тонкий (И.п., м.р., ед.ч),</a:t>
            </a:r>
          </a:p>
          <a:p>
            <a:pPr>
              <a:buNone/>
            </a:pPr>
            <a:r>
              <a:rPr lang="ru-RU" sz="3300" i="1" dirty="0" smtClean="0"/>
              <a:t>И песню раннюю (В.п., ж.р., ед.ч.) запел</a:t>
            </a:r>
          </a:p>
          <a:p>
            <a:pPr>
              <a:buNone/>
            </a:pPr>
            <a:r>
              <a:rPr lang="ru-RU" sz="3300" i="1" dirty="0" smtClean="0"/>
              <a:t>В лазури жаворонок звонкий ( И.п., м.р., ед.ч.).</a:t>
            </a: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1431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b="1" dirty="0" smtClean="0">
                <a:solidFill>
                  <a:schemeClr val="tx1"/>
                </a:solidFill>
              </a:rPr>
              <a:t>Образуйте сравнительную и превосходную степень от прилагательного. Выделите суффиксы.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 numCol="1"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1 вариант – высокий   2  вариант – большой</a:t>
            </a:r>
          </a:p>
          <a:p>
            <a:pPr algn="ctr">
              <a:buNone/>
            </a:pPr>
            <a:r>
              <a:rPr lang="ru-RU" sz="2800" i="1" dirty="0" smtClean="0"/>
              <a:t>Сравнительная простая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	выше					больше</a:t>
            </a:r>
          </a:p>
          <a:p>
            <a:pPr algn="ctr">
              <a:buNone/>
            </a:pPr>
            <a:r>
              <a:rPr lang="ru-RU" sz="2800" i="1" dirty="0" smtClean="0"/>
              <a:t>Сравнительная составная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	более высокий			менее большой</a:t>
            </a:r>
          </a:p>
          <a:p>
            <a:pPr algn="ctr">
              <a:buNone/>
            </a:pPr>
            <a:r>
              <a:rPr lang="ru-RU" sz="2800" i="1" dirty="0" smtClean="0"/>
              <a:t>Превосходная простая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	высочайший 				большущий </a:t>
            </a:r>
          </a:p>
          <a:p>
            <a:pPr algn="ctr">
              <a:buNone/>
            </a:pPr>
            <a:r>
              <a:rPr lang="ru-RU" sz="2800" i="1" dirty="0" smtClean="0"/>
              <a:t>Превосходная составная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	самый высокий			самый большой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Впишите вместо точек прилагательные в сравнительной степени, подчеркните их как член предложения. Выделите суффиксы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143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Но скажи как можно ей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Быть во всём меня …?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Признавайся: всех я…,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Обойди всё царство наше.	</a:t>
            </a:r>
            <a:r>
              <a:rPr lang="ru-RU" sz="3600" dirty="0" smtClean="0"/>
              <a:t>			</a:t>
            </a:r>
          </a:p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r>
              <a:rPr lang="ru-RU" sz="2800" i="1" dirty="0" smtClean="0"/>
              <a:t>А.С. Пушкин «Сказка о мёртвой царевне и семи богатырях»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7858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ПРОВЕРЬ СЕБЯ!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143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Но скажи как можно ей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Быть во всём меня милей?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Признавайся: всех я краше,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Обойди всё царство наше.	</a:t>
            </a:r>
            <a:r>
              <a:rPr lang="ru-RU" sz="3600" dirty="0" smtClean="0"/>
              <a:t>			</a:t>
            </a:r>
          </a:p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r>
              <a:rPr lang="ru-RU" sz="2800" i="1" dirty="0" smtClean="0"/>
              <a:t>А.С. Пушкин «Сказка о мёртвой царевне и семи богатырях»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4893471" y="2321711"/>
            <a:ext cx="285752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5107785" y="2321711"/>
            <a:ext cx="285752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5357818" y="3071810"/>
            <a:ext cx="285752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500694" y="3071810"/>
            <a:ext cx="285752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Распределите прилагательные по столбикам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5" y="2143116"/>
          <a:ext cx="9001188" cy="71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9954"/>
                <a:gridCol w="3006524"/>
                <a:gridCol w="3214710"/>
              </a:tblGrid>
              <a:tr h="714380">
                <a:tc>
                  <a:txBody>
                    <a:bodyPr/>
                    <a:lstStyle/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</a:rPr>
                        <a:t>качественные </a:t>
                      </a:r>
                      <a:endParaRPr lang="ru-RU" sz="3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</a:rPr>
                        <a:t>относительные </a:t>
                      </a:r>
                      <a:endParaRPr lang="ru-RU" sz="3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0" dirty="0" smtClean="0">
                          <a:solidFill>
                            <a:schemeClr val="tx1"/>
                          </a:solidFill>
                        </a:rPr>
                        <a:t>притяжательные</a:t>
                      </a:r>
                      <a:endParaRPr lang="ru-RU" sz="3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ПРОВЕРЬ СЕБЯ!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5" y="1500174"/>
          <a:ext cx="9001188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9954"/>
                <a:gridCol w="3006524"/>
                <a:gridCol w="3214710"/>
              </a:tblGrid>
              <a:tr h="3429024">
                <a:tc>
                  <a:txBody>
                    <a:bodyPr/>
                    <a:lstStyle/>
                    <a:p>
                      <a:pPr algn="ctr"/>
                      <a:r>
                        <a:rPr lang="ru-RU" sz="3100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качественные</a:t>
                      </a:r>
                    </a:p>
                    <a:p>
                      <a:pPr algn="l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белый,</a:t>
                      </a:r>
                    </a:p>
                    <a:p>
                      <a:pPr algn="l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внимательный,</a:t>
                      </a:r>
                    </a:p>
                    <a:p>
                      <a:pPr algn="l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чуткий,</a:t>
                      </a:r>
                    </a:p>
                    <a:p>
                      <a:pPr algn="l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волчий аппетит,</a:t>
                      </a:r>
                    </a:p>
                    <a:p>
                      <a:pPr algn="l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медвежья услуга. 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относительные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зимний,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немецкий, 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каменный,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волчья губа.</a:t>
                      </a:r>
                      <a:endParaRPr lang="ru-RU" sz="3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притяжательные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барсучий, 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орлиный,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птичий,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волчий хвост,</a:t>
                      </a:r>
                    </a:p>
                    <a:p>
                      <a:pPr algn="l"/>
                      <a:r>
                        <a:rPr lang="ru-RU" sz="3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медвежья берлога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234</Words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Двадцать девятое ноября Классная работа Имя прилагательное. Обобщение</vt:lpstr>
      <vt:lpstr>«Российская грамматика» 1755 г. Отрывок.</vt:lpstr>
      <vt:lpstr>Жаворонок</vt:lpstr>
      <vt:lpstr>ПРОВЕРЬ СЕБЯ!</vt:lpstr>
      <vt:lpstr>    Образуйте сравнительную и превосходную степень от прилагательного. Выделите суффиксы. </vt:lpstr>
      <vt:lpstr>Впишите вместо точек прилагательные в сравнительной степени, подчеркните их как член предложения. Выделите суффиксы</vt:lpstr>
      <vt:lpstr>ПРОВЕРЬ СЕБЯ!</vt:lpstr>
      <vt:lpstr>Распределите прилагательные по столбикам</vt:lpstr>
      <vt:lpstr>ПРОВЕРЬ СЕБЯ!</vt:lpstr>
      <vt:lpstr>Замените в сочетаниях прилагательное синонимом. </vt:lpstr>
      <vt:lpstr>ПРОВЕРЬ СЕБЯ!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девятое ноября Классная работа Имя прилагательное. Обобщение</dc:title>
  <dc:creator>Владлен</dc:creator>
  <cp:lastModifiedBy>Acer</cp:lastModifiedBy>
  <cp:revision>29</cp:revision>
  <dcterms:created xsi:type="dcterms:W3CDTF">2018-11-28T21:14:27Z</dcterms:created>
  <dcterms:modified xsi:type="dcterms:W3CDTF">2019-01-11T22:20:40Z</dcterms:modified>
</cp:coreProperties>
</file>