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61" r:id="rId4"/>
    <p:sldId id="262" r:id="rId5"/>
    <p:sldId id="260" r:id="rId6"/>
    <p:sldId id="258" r:id="rId7"/>
    <p:sldId id="259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FB4BA94-2AC9-474F-B77C-0AF4F754157A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E18ED6C-AA54-422D-A9BC-85D301FC70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772816"/>
            <a:ext cx="75021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НОД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логопедической группе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«Ледяные ладошки»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МАДОУ ЦРР д/с № 111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Калининграда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Власова Галина Александровна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61903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37650"/>
            <a:ext cx="8604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желание ребенка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музыкальной деятельностью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обогащению слухового опыта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при знакомстве с основными жанрами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музыки.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звуковысотный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слух  детей.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певческих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умений детей</a:t>
            </a:r>
          </a:p>
        </p:txBody>
      </p:sp>
    </p:spTree>
    <p:extLst>
      <p:ext uri="{BB962C8B-B14F-4D97-AF65-F5344CB8AC3E}">
        <p14:creationId xmlns:p14="http://schemas.microsoft.com/office/powerpoint/2010/main" val="113952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96752"/>
            <a:ext cx="27677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25314" y="2253043"/>
            <a:ext cx="53103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центр,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пианино,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перышки для дыхательной гимнастики,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маракасы, хлопушка, кастаньеты,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микрофон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68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ля Гали 6 г\DSC033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129" y="2132856"/>
            <a:ext cx="6662886" cy="37478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043608" y="1268760"/>
            <a:ext cx="7105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приветствие: «До, ми, соль»</a:t>
            </a:r>
          </a:p>
        </p:txBody>
      </p:sp>
    </p:spTree>
    <p:extLst>
      <p:ext uri="{BB962C8B-B14F-4D97-AF65-F5344CB8AC3E}">
        <p14:creationId xmlns:p14="http://schemas.microsoft.com/office/powerpoint/2010/main" val="418961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ля Гали 6 г\DSC033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5371060" cy="30212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259631" y="958107"/>
            <a:ext cx="49884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С. Прокофьева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С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Майкапара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«Гавот» и  «Гавот»</a:t>
            </a:r>
          </a:p>
        </p:txBody>
      </p:sp>
    </p:spTree>
    <p:extLst>
      <p:ext uri="{BB962C8B-B14F-4D97-AF65-F5344CB8AC3E}">
        <p14:creationId xmlns:p14="http://schemas.microsoft.com/office/powerpoint/2010/main" val="4162430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ля Гали 6 г\DSC033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49" y="4077072"/>
            <a:ext cx="3512390" cy="1975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E:\Для Гали 6 г\DSC033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32777"/>
            <a:ext cx="3512391" cy="1975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766549" y="948887"/>
            <a:ext cx="44676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«Легкий  ветерок»</a:t>
            </a:r>
          </a:p>
        </p:txBody>
      </p:sp>
    </p:spTree>
    <p:extLst>
      <p:ext uri="{BB962C8B-B14F-4D97-AF65-F5344CB8AC3E}">
        <p14:creationId xmlns:p14="http://schemas.microsoft.com/office/powerpoint/2010/main" val="2377427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ля Гали 6 г\DSC033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681" y="2780928"/>
            <a:ext cx="5760639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768743" y="980728"/>
            <a:ext cx="80081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С.Г.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Насауленко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«Здравствуй, елочка!»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с солистом</a:t>
            </a:r>
          </a:p>
        </p:txBody>
      </p:sp>
    </p:spTree>
    <p:extLst>
      <p:ext uri="{BB962C8B-B14F-4D97-AF65-F5344CB8AC3E}">
        <p14:creationId xmlns:p14="http://schemas.microsoft.com/office/powerpoint/2010/main" val="140030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Для Гали 6 г\DSC033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546617" cy="31199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725417" y="1052736"/>
            <a:ext cx="72198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Музыкально-ритмические движения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хоровода «Ледяные ладошки»</a:t>
            </a:r>
          </a:p>
        </p:txBody>
      </p:sp>
    </p:spTree>
    <p:extLst>
      <p:ext uri="{BB962C8B-B14F-4D97-AF65-F5344CB8AC3E}">
        <p14:creationId xmlns:p14="http://schemas.microsoft.com/office/powerpoint/2010/main" val="303682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ля Гали 6 г\DSC033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330" y="2636912"/>
            <a:ext cx="5888653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611560" y="926335"/>
            <a:ext cx="77821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игре на музыкальных инструментах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Рахманинов «Полька»</a:t>
            </a:r>
          </a:p>
        </p:txBody>
      </p:sp>
    </p:spTree>
    <p:extLst>
      <p:ext uri="{BB962C8B-B14F-4D97-AF65-F5344CB8AC3E}">
        <p14:creationId xmlns:p14="http://schemas.microsoft.com/office/powerpoint/2010/main" val="3339566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56</TotalTime>
  <Words>147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Gothic</vt:lpstr>
      <vt:lpstr>Times New Roman</vt:lpstr>
      <vt:lpstr>Wingdings</vt:lpstr>
      <vt:lpstr>Wingdings 2</vt:lpstr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Юлия</cp:lastModifiedBy>
  <cp:revision>7</cp:revision>
  <dcterms:created xsi:type="dcterms:W3CDTF">2015-11-06T09:42:25Z</dcterms:created>
  <dcterms:modified xsi:type="dcterms:W3CDTF">2018-05-23T19:41:42Z</dcterms:modified>
</cp:coreProperties>
</file>