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E6ABDB-2E1C-4341-BDB6-19E5B7697C03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01333C-B54C-4AF4-85E1-62E9F25EC4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72817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НОД во второй младшей группе</a:t>
            </a:r>
          </a:p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«Осень в гости к нам пришла»</a:t>
            </a:r>
          </a:p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МАДОУ ЦРР д/с № 111</a:t>
            </a:r>
          </a:p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Калининграда</a:t>
            </a:r>
          </a:p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Власова Галина Александровна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40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воспитывать у детей слуховую сосредоточенность и эмоциональную отзывчивость на музыку.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вокальные певческие умения в процессе подпевания взрослому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интерес к солированию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начинать и заканчивать движение соответственно с началом и окончанием музыки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проявления инициативы в игре</a:t>
            </a:r>
          </a:p>
        </p:txBody>
      </p:sp>
    </p:spTree>
    <p:extLst>
      <p:ext uri="{BB962C8B-B14F-4D97-AF65-F5344CB8AC3E}">
        <p14:creationId xmlns:p14="http://schemas.microsoft.com/office/powerpoint/2010/main" val="566681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020951"/>
            <a:ext cx="404258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центр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пианино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грибочки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88977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то для Гали 2 г\DSC032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5760638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04254"/>
            <a:ext cx="53270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Пение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песни «Дождик»,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и слова  И.Н. Ольховик</a:t>
            </a:r>
          </a:p>
        </p:txBody>
      </p:sp>
    </p:spTree>
    <p:extLst>
      <p:ext uri="{BB962C8B-B14F-4D97-AF65-F5344CB8AC3E}">
        <p14:creationId xmlns:p14="http://schemas.microsoft.com/office/powerpoint/2010/main" val="3414369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5" y="1592201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ru-RU" sz="2800" dirty="0"/>
          </a:p>
        </p:txBody>
      </p:sp>
      <p:pic>
        <p:nvPicPr>
          <p:cNvPr id="3074" name="Picture 2" descr="E:\Фото для Гали 2 г\DSC03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764" y="2852936"/>
            <a:ext cx="5632626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76538"/>
            <a:ext cx="511870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Пение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и слова О. Сидоровой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«Листья по ветру летят».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опыт пения соло</a:t>
            </a:r>
          </a:p>
        </p:txBody>
      </p:sp>
    </p:spTree>
    <p:extLst>
      <p:ext uri="{BB962C8B-B14F-4D97-AF65-F5344CB8AC3E}">
        <p14:creationId xmlns:p14="http://schemas.microsoft.com/office/powerpoint/2010/main" val="943050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5" y="1592201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ru-RU" sz="2800" dirty="0"/>
          </a:p>
        </p:txBody>
      </p:sp>
      <p:pic>
        <p:nvPicPr>
          <p:cNvPr id="4098" name="Picture 2" descr="E:\Фото для Гали 2 г\DSC033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129" y="2778471"/>
            <a:ext cx="5943823" cy="33434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1380" y="720278"/>
            <a:ext cx="899829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Музыкально-ритмические движения.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движений хоровода «Озорные листочки»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Т.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Попатенко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33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5" y="1592201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ru-RU" sz="2800" dirty="0"/>
          </a:p>
        </p:txBody>
      </p:sp>
      <p:pic>
        <p:nvPicPr>
          <p:cNvPr id="5122" name="Picture 2" descr="E:\Фото для Гали 2 г\DSC033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718" y="3012062"/>
            <a:ext cx="5804645" cy="3265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822760"/>
            <a:ext cx="51055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Логоритмическая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гимнастика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«Меж еловых мягких лап».</a:t>
            </a:r>
          </a:p>
        </p:txBody>
      </p:sp>
    </p:spTree>
    <p:extLst>
      <p:ext uri="{BB962C8B-B14F-4D97-AF65-F5344CB8AC3E}">
        <p14:creationId xmlns:p14="http://schemas.microsoft.com/office/powerpoint/2010/main" val="3955256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5" y="1592201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ru-RU" sz="2800" dirty="0"/>
          </a:p>
        </p:txBody>
      </p:sp>
      <p:pic>
        <p:nvPicPr>
          <p:cNvPr id="6146" name="Picture 2" descr="E:\Фото для Гали 2 г\DSC033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735" y="2564904"/>
            <a:ext cx="5504611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5" y="1124744"/>
            <a:ext cx="34021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«Тихая охота»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грибов</a:t>
            </a:r>
          </a:p>
        </p:txBody>
      </p:sp>
    </p:spTree>
    <p:extLst>
      <p:ext uri="{BB962C8B-B14F-4D97-AF65-F5344CB8AC3E}">
        <p14:creationId xmlns:p14="http://schemas.microsoft.com/office/powerpoint/2010/main" val="158526909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</TotalTime>
  <Words>151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Юлия</cp:lastModifiedBy>
  <cp:revision>6</cp:revision>
  <dcterms:created xsi:type="dcterms:W3CDTF">2015-11-06T06:45:29Z</dcterms:created>
  <dcterms:modified xsi:type="dcterms:W3CDTF">2018-05-23T19:39:36Z</dcterms:modified>
</cp:coreProperties>
</file>