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9F8C-F4C7-41DC-A2E1-B8201F7B677E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935D-5CDD-4923-BF17-141F2E2C7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9F8C-F4C7-41DC-A2E1-B8201F7B677E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935D-5CDD-4923-BF17-141F2E2C7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9F8C-F4C7-41DC-A2E1-B8201F7B677E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935D-5CDD-4923-BF17-141F2E2C7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9F8C-F4C7-41DC-A2E1-B8201F7B677E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935D-5CDD-4923-BF17-141F2E2C7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9F8C-F4C7-41DC-A2E1-B8201F7B677E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935D-5CDD-4923-BF17-141F2E2C7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9F8C-F4C7-41DC-A2E1-B8201F7B677E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935D-5CDD-4923-BF17-141F2E2C7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9F8C-F4C7-41DC-A2E1-B8201F7B677E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935D-5CDD-4923-BF17-141F2E2C7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9F8C-F4C7-41DC-A2E1-B8201F7B677E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935D-5CDD-4923-BF17-141F2E2C7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9F8C-F4C7-41DC-A2E1-B8201F7B677E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935D-5CDD-4923-BF17-141F2E2C7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9F8C-F4C7-41DC-A2E1-B8201F7B677E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935D-5CDD-4923-BF17-141F2E2C7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9F8C-F4C7-41DC-A2E1-B8201F7B677E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935D-5CDD-4923-BF17-141F2E2C7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79F8C-F4C7-41DC-A2E1-B8201F7B677E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4935D-5CDD-4923-BF17-141F2E2C7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latin typeface="Comic Sans MS" pitchFamily="66" charset="0"/>
              </a:rPr>
              <a:t>SUPER HEROES</a:t>
            </a:r>
            <a:endParaRPr lang="ru-RU" sz="6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Татьяна\Desktop\8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33219"/>
            <a:ext cx="8786874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1928802"/>
            <a:ext cx="4043362" cy="2297106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latin typeface="Comic Sans MS" pitchFamily="66" charset="0"/>
              </a:rPr>
              <a:t>SPIDER-MAN</a:t>
            </a:r>
            <a:endParaRPr lang="ru-RU" sz="60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Татьяна\Desktop\250px-AmazingSpiderMan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4380986" cy="6572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2428868"/>
            <a:ext cx="4143404" cy="1285876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atin typeface="Comic Sans MS" pitchFamily="66" charset="0"/>
              </a:rPr>
              <a:t>BATMAN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Татьяна\Desktop\Batman_Jim_L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1"/>
            <a:ext cx="4071968" cy="6429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428868"/>
            <a:ext cx="3829048" cy="1143000"/>
          </a:xfrm>
        </p:spPr>
        <p:txBody>
          <a:bodyPr>
            <a:noAutofit/>
          </a:bodyPr>
          <a:lstStyle/>
          <a:p>
            <a:r>
              <a:rPr lang="en-US" sz="5000" b="1" dirty="0" smtClean="0">
                <a:latin typeface="Comic Sans MS" pitchFamily="66" charset="0"/>
              </a:rPr>
              <a:t>SUPERMAN</a:t>
            </a:r>
            <a:endParaRPr lang="ru-RU" sz="50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Татьяна\Desktop\119856_superman_majest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89"/>
            <a:ext cx="4226150" cy="6429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atin typeface="Comic Sans MS" pitchFamily="66" charset="0"/>
              </a:rPr>
              <a:t>HARRY POTTER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Татьяна\Desktop\full_1f41b3_1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57298"/>
            <a:ext cx="7334269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atin typeface="Comic Sans MS" pitchFamily="66" charset="0"/>
              </a:rPr>
              <a:t>ALBUS DUMBLEDORE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Татьяна\Desktop\Gof_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89084"/>
            <a:ext cx="7772807" cy="4954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8686800" cy="621510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000" b="1" dirty="0" smtClean="0">
                <a:solidFill>
                  <a:schemeClr val="tx2"/>
                </a:solidFill>
                <a:latin typeface="Comic Sans MS" pitchFamily="66" charset="0"/>
              </a:rPr>
              <a:t>ALBUS DUMBLEDORE</a:t>
            </a:r>
          </a:p>
          <a:p>
            <a:pPr>
              <a:buNone/>
            </a:pPr>
            <a:endParaRPr lang="en-US" sz="40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4000" b="1" dirty="0" err="1" smtClean="0">
                <a:solidFill>
                  <a:schemeClr val="tx2"/>
                </a:solidFill>
                <a:latin typeface="Comic Sans MS" pitchFamily="66" charset="0"/>
              </a:rPr>
              <a:t>Albus</a:t>
            </a:r>
            <a:r>
              <a:rPr lang="en-US" sz="4000" b="1" dirty="0" smtClean="0">
                <a:solidFill>
                  <a:schemeClr val="tx2"/>
                </a:solidFill>
                <a:latin typeface="Comic Sans MS" pitchFamily="66" charset="0"/>
              </a:rPr>
              <a:t> Dumbledore is a wizard.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tx2"/>
                </a:solidFill>
                <a:latin typeface="Comic Sans MS" pitchFamily="66" charset="0"/>
              </a:rPr>
              <a:t>He is very old.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tx2"/>
                </a:solidFill>
                <a:latin typeface="Comic Sans MS" pitchFamily="66" charset="0"/>
              </a:rPr>
              <a:t>He is tall.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tx2"/>
                </a:solidFill>
                <a:latin typeface="Comic Sans MS" pitchFamily="66" charset="0"/>
              </a:rPr>
              <a:t>He has got grey, long, curly hair.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tx2"/>
                </a:solidFill>
                <a:latin typeface="Comic Sans MS" pitchFamily="66" charset="0"/>
              </a:rPr>
              <a:t>He has got blue </a:t>
            </a:r>
            <a:r>
              <a:rPr lang="en-US" sz="4000" b="1" dirty="0" smtClean="0">
                <a:solidFill>
                  <a:schemeClr val="tx2"/>
                </a:solidFill>
                <a:latin typeface="Comic Sans MS" pitchFamily="66" charset="0"/>
              </a:rPr>
              <a:t>eyes.</a:t>
            </a:r>
            <a:endParaRPr lang="en-US" sz="40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chemeClr val="tx2"/>
                </a:solidFill>
                <a:latin typeface="Comic Sans MS" pitchFamily="66" charset="0"/>
              </a:rPr>
              <a:t>He </a:t>
            </a:r>
            <a:r>
              <a:rPr lang="en-US" sz="4000" b="1" dirty="0" smtClean="0">
                <a:solidFill>
                  <a:schemeClr val="tx2"/>
                </a:solidFill>
                <a:latin typeface="Comic Sans MS" pitchFamily="66" charset="0"/>
              </a:rPr>
              <a:t>has got</a:t>
            </a:r>
            <a:r>
              <a:rPr lang="en-US" sz="4000" b="1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chemeClr val="tx2"/>
                </a:solidFill>
                <a:latin typeface="Comic Sans MS" pitchFamily="66" charset="0"/>
              </a:rPr>
              <a:t>glasses</a:t>
            </a:r>
            <a:r>
              <a:rPr lang="en-US" sz="4000" b="1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tx2"/>
                </a:solidFill>
                <a:latin typeface="Comic Sans MS" pitchFamily="66" charset="0"/>
              </a:rPr>
              <a:t>He wears a grey robe.</a:t>
            </a:r>
            <a:endParaRPr lang="en-US" sz="40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chemeClr val="tx2"/>
                </a:solidFill>
                <a:latin typeface="Comic Sans MS" pitchFamily="66" charset="0"/>
              </a:rPr>
              <a:t>He can do magic.</a:t>
            </a:r>
          </a:p>
          <a:p>
            <a:pPr>
              <a:buNone/>
            </a:pP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2290" name="Picture 2" descr="C:\Users\Татьяна\Desktop\dc10c2ef86881d58576537e9d5b16f36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214818"/>
            <a:ext cx="2285984" cy="2285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58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SUPER HEROES</vt:lpstr>
      <vt:lpstr>SPIDER-MAN</vt:lpstr>
      <vt:lpstr>BATMAN</vt:lpstr>
      <vt:lpstr>SUPERMAN</vt:lpstr>
      <vt:lpstr>HARRY POTTER</vt:lpstr>
      <vt:lpstr>ALBUS DUMBLEDORE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Diakov</dc:creator>
  <cp:lastModifiedBy>RePack by Diakov</cp:lastModifiedBy>
  <cp:revision>7</cp:revision>
  <dcterms:created xsi:type="dcterms:W3CDTF">2018-04-22T17:48:50Z</dcterms:created>
  <dcterms:modified xsi:type="dcterms:W3CDTF">2018-04-22T19:20:23Z</dcterms:modified>
</cp:coreProperties>
</file>