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8" r:id="rId6"/>
    <p:sldId id="269" r:id="rId7"/>
    <p:sldId id="273" r:id="rId8"/>
    <p:sldId id="271" r:id="rId9"/>
    <p:sldId id="274" r:id="rId10"/>
    <p:sldId id="270" r:id="rId11"/>
    <p:sldId id="264" r:id="rId12"/>
    <p:sldId id="265" r:id="rId13"/>
    <p:sldId id="266" r:id="rId14"/>
    <p:sldId id="267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4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954A8-EC3D-4DBB-B99F-CB1F9C62B66C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DEA25-8860-4A76-933F-4277B0A2B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2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DEA25-8860-4A76-933F-4277B0A2B13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4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9900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0b800f12c739caea0dd94939624c249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04800"/>
            <a:ext cx="938213" cy="1162050"/>
          </a:xfrm>
          <a:prstGeom prst="rect">
            <a:avLst/>
          </a:prstGeom>
          <a:noFill/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04800" y="0"/>
            <a:ext cx="203200" cy="6503988"/>
            <a:chOff x="112" y="145"/>
            <a:chExt cx="128" cy="4097"/>
          </a:xfrm>
        </p:grpSpPr>
        <p:sp>
          <p:nvSpPr>
            <p:cNvPr id="5136" name="Rectangle 16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Rectangle 17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52400" y="3810000"/>
            <a:ext cx="2819400" cy="2705100"/>
            <a:chOff x="120" y="1464"/>
            <a:chExt cx="2064" cy="2088"/>
          </a:xfrm>
        </p:grpSpPr>
        <p:sp>
          <p:nvSpPr>
            <p:cNvPr id="5131" name="AutoShape 11"/>
            <p:cNvSpPr>
              <a:spLocks noChangeArrowheads="1"/>
            </p:cNvSpPr>
            <p:nvPr userDrawn="1"/>
          </p:nvSpPr>
          <p:spPr bwMode="gray">
            <a:xfrm>
              <a:off x="120" y="1992"/>
              <a:ext cx="1104" cy="1008"/>
            </a:xfrm>
            <a:prstGeom prst="hexagon">
              <a:avLst>
                <a:gd name="adj" fmla="val 27381"/>
                <a:gd name="vf" fmla="val 115470"/>
              </a:avLst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ko-KR" altLang="en-US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5132" name="AutoShape 12" descr="j0438727"/>
            <p:cNvSpPr>
              <a:spLocks noChangeArrowheads="1"/>
            </p:cNvSpPr>
            <p:nvPr userDrawn="1"/>
          </p:nvSpPr>
          <p:spPr bwMode="gray">
            <a:xfrm>
              <a:off x="1032" y="1464"/>
              <a:ext cx="1152" cy="1008"/>
            </a:xfrm>
            <a:prstGeom prst="hexagon">
              <a:avLst>
                <a:gd name="adj" fmla="val 28571"/>
                <a:gd name="vf" fmla="val 115470"/>
              </a:avLst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ko-KR" altLang="en-US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5133" name="AutoShape 13" descr="j0425262"/>
            <p:cNvSpPr>
              <a:spLocks noChangeArrowheads="1"/>
            </p:cNvSpPr>
            <p:nvPr userDrawn="1"/>
          </p:nvSpPr>
          <p:spPr bwMode="gray">
            <a:xfrm>
              <a:off x="1008" y="2544"/>
              <a:ext cx="1152" cy="1008"/>
            </a:xfrm>
            <a:prstGeom prst="hexagon">
              <a:avLst>
                <a:gd name="adj" fmla="val 28571"/>
                <a:gd name="vf" fmla="val 115470"/>
              </a:avLst>
            </a:prstGeom>
            <a:blipFill dpi="0" rotWithShape="1">
              <a:blip r:embed="rId5" cstate="print"/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ko-KR" altLang="en-US">
                <a:latin typeface="Times New Roman" pitchFamily="18" charset="0"/>
                <a:ea typeface="Gulim" pitchFamily="34" charset="-127"/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 rot="10800000">
            <a:off x="8686800" y="354013"/>
            <a:ext cx="203200" cy="6503987"/>
            <a:chOff x="112" y="145"/>
            <a:chExt cx="128" cy="4097"/>
          </a:xfrm>
        </p:grpSpPr>
        <p:sp>
          <p:nvSpPr>
            <p:cNvPr id="5139" name="Rectangle 19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0" name="Rectangle 20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 rot="16200000">
            <a:off x="3455194" y="-2997994"/>
            <a:ext cx="203200" cy="6503988"/>
            <a:chOff x="112" y="145"/>
            <a:chExt cx="128" cy="4097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3" name="Rectangle 23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 rot="5400000">
            <a:off x="5512594" y="3402806"/>
            <a:ext cx="203200" cy="6503988"/>
            <a:chOff x="112" y="145"/>
            <a:chExt cx="128" cy="4097"/>
          </a:xfrm>
        </p:grpSpPr>
        <p:sp>
          <p:nvSpPr>
            <p:cNvPr id="5145" name="Rectangle 2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5147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676400"/>
            <a:ext cx="7467600" cy="14700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8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24200" y="3276600"/>
            <a:ext cx="5257800" cy="914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49" name="Rectangle 2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150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51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90600" cy="6858000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 rot="10800000">
            <a:off x="8305800" y="0"/>
            <a:ext cx="838200" cy="6858000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4800" y="0"/>
            <a:ext cx="203200" cy="6503988"/>
            <a:chOff x="112" y="145"/>
            <a:chExt cx="128" cy="4097"/>
          </a:xfrm>
        </p:grpSpPr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 rot="10800000">
            <a:off x="8686800" y="354013"/>
            <a:ext cx="203200" cy="6503987"/>
            <a:chOff x="112" y="145"/>
            <a:chExt cx="128" cy="4097"/>
          </a:xfrm>
        </p:grpSpPr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 rot="16200000">
            <a:off x="3455194" y="-2997994"/>
            <a:ext cx="203200" cy="6503988"/>
            <a:chOff x="112" y="145"/>
            <a:chExt cx="128" cy="4097"/>
          </a:xfrm>
        </p:grpSpPr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 rot="5400000">
            <a:off x="5512594" y="3402806"/>
            <a:ext cx="203200" cy="6503988"/>
            <a:chOff x="112" y="145"/>
            <a:chExt cx="128" cy="4097"/>
          </a:xfrm>
        </p:grpSpPr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07E63FC-BF59-4C88-95BA-01696B65DAC8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9A5914-CBFF-4CFB-8099-29B93630BD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304800" y="152400"/>
            <a:ext cx="762000" cy="1066800"/>
            <a:chOff x="1920" y="2832"/>
            <a:chExt cx="717" cy="1152"/>
          </a:xfrm>
        </p:grpSpPr>
        <p:sp>
          <p:nvSpPr>
            <p:cNvPr id="1046" name="AutoShape 22"/>
            <p:cNvSpPr>
              <a:spLocks noChangeAspect="1" noChangeArrowheads="1" noTextEdit="1"/>
            </p:cNvSpPr>
            <p:nvPr/>
          </p:nvSpPr>
          <p:spPr bwMode="auto">
            <a:xfrm>
              <a:off x="1920" y="2832"/>
              <a:ext cx="717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2025" y="2867"/>
              <a:ext cx="612" cy="1111"/>
            </a:xfrm>
            <a:custGeom>
              <a:avLst/>
              <a:gdLst/>
              <a:ahLst/>
              <a:cxnLst>
                <a:cxn ang="0">
                  <a:pos x="821" y="35"/>
                </a:cxn>
                <a:cxn ang="0">
                  <a:pos x="673" y="8"/>
                </a:cxn>
                <a:cxn ang="0">
                  <a:pos x="642" y="165"/>
                </a:cxn>
                <a:cxn ang="0">
                  <a:pos x="669" y="584"/>
                </a:cxn>
                <a:cxn ang="0">
                  <a:pos x="609" y="596"/>
                </a:cxn>
                <a:cxn ang="0">
                  <a:pos x="397" y="620"/>
                </a:cxn>
                <a:cxn ang="0">
                  <a:pos x="117" y="969"/>
                </a:cxn>
                <a:cxn ang="0">
                  <a:pos x="68" y="1145"/>
                </a:cxn>
                <a:cxn ang="0">
                  <a:pos x="45" y="1310"/>
                </a:cxn>
                <a:cxn ang="0">
                  <a:pos x="49" y="1475"/>
                </a:cxn>
                <a:cxn ang="0">
                  <a:pos x="84" y="1652"/>
                </a:cxn>
                <a:cxn ang="0">
                  <a:pos x="33" y="1856"/>
                </a:cxn>
                <a:cxn ang="0">
                  <a:pos x="5" y="2074"/>
                </a:cxn>
                <a:cxn ang="0">
                  <a:pos x="1065" y="2167"/>
                </a:cxn>
                <a:cxn ang="0">
                  <a:pos x="694" y="2018"/>
                </a:cxn>
                <a:cxn ang="0">
                  <a:pos x="1176" y="2036"/>
                </a:cxn>
                <a:cxn ang="0">
                  <a:pos x="1215" y="1862"/>
                </a:cxn>
                <a:cxn ang="0">
                  <a:pos x="579" y="1802"/>
                </a:cxn>
                <a:cxn ang="0">
                  <a:pos x="475" y="1639"/>
                </a:cxn>
                <a:cxn ang="0">
                  <a:pos x="562" y="1614"/>
                </a:cxn>
                <a:cxn ang="0">
                  <a:pos x="966" y="1598"/>
                </a:cxn>
                <a:cxn ang="0">
                  <a:pos x="1172" y="1437"/>
                </a:cxn>
                <a:cxn ang="0">
                  <a:pos x="467" y="1327"/>
                </a:cxn>
                <a:cxn ang="0">
                  <a:pos x="240" y="1385"/>
                </a:cxn>
                <a:cxn ang="0">
                  <a:pos x="238" y="1251"/>
                </a:cxn>
                <a:cxn ang="0">
                  <a:pos x="259" y="1141"/>
                </a:cxn>
                <a:cxn ang="0">
                  <a:pos x="291" y="1054"/>
                </a:cxn>
                <a:cxn ang="0">
                  <a:pos x="347" y="1015"/>
                </a:cxn>
                <a:cxn ang="0">
                  <a:pos x="624" y="1095"/>
                </a:cxn>
                <a:cxn ang="0">
                  <a:pos x="707" y="1136"/>
                </a:cxn>
                <a:cxn ang="0">
                  <a:pos x="698" y="1190"/>
                </a:cxn>
                <a:cxn ang="0">
                  <a:pos x="726" y="1240"/>
                </a:cxn>
                <a:cxn ang="0">
                  <a:pos x="747" y="1323"/>
                </a:cxn>
                <a:cxn ang="0">
                  <a:pos x="831" y="1252"/>
                </a:cxn>
                <a:cxn ang="0">
                  <a:pos x="851" y="1214"/>
                </a:cxn>
                <a:cxn ang="0">
                  <a:pos x="929" y="1294"/>
                </a:cxn>
                <a:cxn ang="0">
                  <a:pos x="953" y="1288"/>
                </a:cxn>
                <a:cxn ang="0">
                  <a:pos x="974" y="1279"/>
                </a:cxn>
                <a:cxn ang="0">
                  <a:pos x="991" y="1266"/>
                </a:cxn>
                <a:cxn ang="0">
                  <a:pos x="1005" y="1245"/>
                </a:cxn>
                <a:cxn ang="0">
                  <a:pos x="1007" y="1190"/>
                </a:cxn>
                <a:cxn ang="0">
                  <a:pos x="1073" y="1252"/>
                </a:cxn>
                <a:cxn ang="0">
                  <a:pos x="1097" y="1243"/>
                </a:cxn>
                <a:cxn ang="0">
                  <a:pos x="1112" y="1229"/>
                </a:cxn>
                <a:cxn ang="0">
                  <a:pos x="1123" y="1206"/>
                </a:cxn>
                <a:cxn ang="0">
                  <a:pos x="1056" y="1103"/>
                </a:cxn>
                <a:cxn ang="0">
                  <a:pos x="1024" y="1057"/>
                </a:cxn>
                <a:cxn ang="0">
                  <a:pos x="1007" y="999"/>
                </a:cxn>
                <a:cxn ang="0">
                  <a:pos x="865" y="622"/>
                </a:cxn>
                <a:cxn ang="0">
                  <a:pos x="884" y="573"/>
                </a:cxn>
                <a:cxn ang="0">
                  <a:pos x="805" y="166"/>
                </a:cxn>
              </a:cxnLst>
              <a:rect l="0" t="0" r="r" b="b"/>
              <a:pathLst>
                <a:path w="1224" h="2222">
                  <a:moveTo>
                    <a:pt x="822" y="150"/>
                  </a:moveTo>
                  <a:lnTo>
                    <a:pt x="821" y="35"/>
                  </a:lnTo>
                  <a:lnTo>
                    <a:pt x="789" y="0"/>
                  </a:lnTo>
                  <a:lnTo>
                    <a:pt x="673" y="8"/>
                  </a:lnTo>
                  <a:lnTo>
                    <a:pt x="634" y="39"/>
                  </a:lnTo>
                  <a:lnTo>
                    <a:pt x="642" y="165"/>
                  </a:lnTo>
                  <a:lnTo>
                    <a:pt x="660" y="193"/>
                  </a:lnTo>
                  <a:lnTo>
                    <a:pt x="669" y="584"/>
                  </a:lnTo>
                  <a:lnTo>
                    <a:pt x="610" y="589"/>
                  </a:lnTo>
                  <a:lnTo>
                    <a:pt x="609" y="596"/>
                  </a:lnTo>
                  <a:lnTo>
                    <a:pt x="402" y="599"/>
                  </a:lnTo>
                  <a:lnTo>
                    <a:pt x="397" y="620"/>
                  </a:lnTo>
                  <a:lnTo>
                    <a:pt x="212" y="811"/>
                  </a:lnTo>
                  <a:lnTo>
                    <a:pt x="117" y="969"/>
                  </a:lnTo>
                  <a:lnTo>
                    <a:pt x="88" y="1060"/>
                  </a:lnTo>
                  <a:lnTo>
                    <a:pt x="68" y="1145"/>
                  </a:lnTo>
                  <a:lnTo>
                    <a:pt x="53" y="1228"/>
                  </a:lnTo>
                  <a:lnTo>
                    <a:pt x="45" y="1310"/>
                  </a:lnTo>
                  <a:lnTo>
                    <a:pt x="43" y="1392"/>
                  </a:lnTo>
                  <a:lnTo>
                    <a:pt x="49" y="1475"/>
                  </a:lnTo>
                  <a:lnTo>
                    <a:pt x="63" y="1561"/>
                  </a:lnTo>
                  <a:lnTo>
                    <a:pt x="84" y="1652"/>
                  </a:lnTo>
                  <a:lnTo>
                    <a:pt x="88" y="1689"/>
                  </a:lnTo>
                  <a:lnTo>
                    <a:pt x="33" y="1856"/>
                  </a:lnTo>
                  <a:lnTo>
                    <a:pt x="0" y="1885"/>
                  </a:lnTo>
                  <a:lnTo>
                    <a:pt x="5" y="2074"/>
                  </a:lnTo>
                  <a:lnTo>
                    <a:pt x="995" y="2222"/>
                  </a:lnTo>
                  <a:lnTo>
                    <a:pt x="1065" y="2167"/>
                  </a:lnTo>
                  <a:lnTo>
                    <a:pt x="1057" y="2053"/>
                  </a:lnTo>
                  <a:lnTo>
                    <a:pt x="694" y="2018"/>
                  </a:lnTo>
                  <a:lnTo>
                    <a:pt x="595" y="1990"/>
                  </a:lnTo>
                  <a:lnTo>
                    <a:pt x="1176" y="2036"/>
                  </a:lnTo>
                  <a:lnTo>
                    <a:pt x="1224" y="1985"/>
                  </a:lnTo>
                  <a:lnTo>
                    <a:pt x="1215" y="1862"/>
                  </a:lnTo>
                  <a:lnTo>
                    <a:pt x="681" y="1819"/>
                  </a:lnTo>
                  <a:lnTo>
                    <a:pt x="579" y="1802"/>
                  </a:lnTo>
                  <a:lnTo>
                    <a:pt x="475" y="1714"/>
                  </a:lnTo>
                  <a:lnTo>
                    <a:pt x="475" y="1639"/>
                  </a:lnTo>
                  <a:lnTo>
                    <a:pt x="521" y="1639"/>
                  </a:lnTo>
                  <a:lnTo>
                    <a:pt x="562" y="1614"/>
                  </a:lnTo>
                  <a:lnTo>
                    <a:pt x="562" y="1581"/>
                  </a:lnTo>
                  <a:lnTo>
                    <a:pt x="966" y="1598"/>
                  </a:lnTo>
                  <a:lnTo>
                    <a:pt x="992" y="1560"/>
                  </a:lnTo>
                  <a:lnTo>
                    <a:pt x="1172" y="1437"/>
                  </a:lnTo>
                  <a:lnTo>
                    <a:pt x="1172" y="1364"/>
                  </a:lnTo>
                  <a:lnTo>
                    <a:pt x="467" y="1327"/>
                  </a:lnTo>
                  <a:lnTo>
                    <a:pt x="253" y="1460"/>
                  </a:lnTo>
                  <a:lnTo>
                    <a:pt x="240" y="1385"/>
                  </a:lnTo>
                  <a:lnTo>
                    <a:pt x="236" y="1315"/>
                  </a:lnTo>
                  <a:lnTo>
                    <a:pt x="238" y="1251"/>
                  </a:lnTo>
                  <a:lnTo>
                    <a:pt x="247" y="1192"/>
                  </a:lnTo>
                  <a:lnTo>
                    <a:pt x="259" y="1141"/>
                  </a:lnTo>
                  <a:lnTo>
                    <a:pt x="275" y="1095"/>
                  </a:lnTo>
                  <a:lnTo>
                    <a:pt x="291" y="1054"/>
                  </a:lnTo>
                  <a:lnTo>
                    <a:pt x="306" y="1020"/>
                  </a:lnTo>
                  <a:lnTo>
                    <a:pt x="347" y="1015"/>
                  </a:lnTo>
                  <a:lnTo>
                    <a:pt x="624" y="1068"/>
                  </a:lnTo>
                  <a:lnTo>
                    <a:pt x="624" y="1095"/>
                  </a:lnTo>
                  <a:lnTo>
                    <a:pt x="694" y="1098"/>
                  </a:lnTo>
                  <a:lnTo>
                    <a:pt x="707" y="1136"/>
                  </a:lnTo>
                  <a:lnTo>
                    <a:pt x="681" y="1139"/>
                  </a:lnTo>
                  <a:lnTo>
                    <a:pt x="698" y="1190"/>
                  </a:lnTo>
                  <a:lnTo>
                    <a:pt x="726" y="1177"/>
                  </a:lnTo>
                  <a:lnTo>
                    <a:pt x="726" y="1240"/>
                  </a:lnTo>
                  <a:lnTo>
                    <a:pt x="747" y="1256"/>
                  </a:lnTo>
                  <a:lnTo>
                    <a:pt x="747" y="1323"/>
                  </a:lnTo>
                  <a:lnTo>
                    <a:pt x="831" y="1323"/>
                  </a:lnTo>
                  <a:lnTo>
                    <a:pt x="831" y="1252"/>
                  </a:lnTo>
                  <a:lnTo>
                    <a:pt x="851" y="1244"/>
                  </a:lnTo>
                  <a:lnTo>
                    <a:pt x="851" y="1214"/>
                  </a:lnTo>
                  <a:lnTo>
                    <a:pt x="885" y="1211"/>
                  </a:lnTo>
                  <a:lnTo>
                    <a:pt x="929" y="1294"/>
                  </a:lnTo>
                  <a:lnTo>
                    <a:pt x="942" y="1292"/>
                  </a:lnTo>
                  <a:lnTo>
                    <a:pt x="953" y="1288"/>
                  </a:lnTo>
                  <a:lnTo>
                    <a:pt x="965" y="1283"/>
                  </a:lnTo>
                  <a:lnTo>
                    <a:pt x="974" y="1279"/>
                  </a:lnTo>
                  <a:lnTo>
                    <a:pt x="983" y="1273"/>
                  </a:lnTo>
                  <a:lnTo>
                    <a:pt x="991" y="1266"/>
                  </a:lnTo>
                  <a:lnTo>
                    <a:pt x="999" y="1257"/>
                  </a:lnTo>
                  <a:lnTo>
                    <a:pt x="1005" y="1245"/>
                  </a:lnTo>
                  <a:lnTo>
                    <a:pt x="978" y="1190"/>
                  </a:lnTo>
                  <a:lnTo>
                    <a:pt x="1007" y="1190"/>
                  </a:lnTo>
                  <a:lnTo>
                    <a:pt x="1057" y="1256"/>
                  </a:lnTo>
                  <a:lnTo>
                    <a:pt x="1073" y="1252"/>
                  </a:lnTo>
                  <a:lnTo>
                    <a:pt x="1087" y="1248"/>
                  </a:lnTo>
                  <a:lnTo>
                    <a:pt x="1097" y="1243"/>
                  </a:lnTo>
                  <a:lnTo>
                    <a:pt x="1105" y="1237"/>
                  </a:lnTo>
                  <a:lnTo>
                    <a:pt x="1112" y="1229"/>
                  </a:lnTo>
                  <a:lnTo>
                    <a:pt x="1118" y="1219"/>
                  </a:lnTo>
                  <a:lnTo>
                    <a:pt x="1123" y="1206"/>
                  </a:lnTo>
                  <a:lnTo>
                    <a:pt x="1126" y="1190"/>
                  </a:lnTo>
                  <a:lnTo>
                    <a:pt x="1056" y="1103"/>
                  </a:lnTo>
                  <a:lnTo>
                    <a:pt x="1057" y="1082"/>
                  </a:lnTo>
                  <a:lnTo>
                    <a:pt x="1024" y="1057"/>
                  </a:lnTo>
                  <a:lnTo>
                    <a:pt x="1020" y="1020"/>
                  </a:lnTo>
                  <a:lnTo>
                    <a:pt x="1007" y="999"/>
                  </a:lnTo>
                  <a:lnTo>
                    <a:pt x="891" y="1044"/>
                  </a:lnTo>
                  <a:lnTo>
                    <a:pt x="865" y="622"/>
                  </a:lnTo>
                  <a:lnTo>
                    <a:pt x="887" y="611"/>
                  </a:lnTo>
                  <a:lnTo>
                    <a:pt x="884" y="573"/>
                  </a:lnTo>
                  <a:lnTo>
                    <a:pt x="828" y="577"/>
                  </a:lnTo>
                  <a:lnTo>
                    <a:pt x="805" y="166"/>
                  </a:lnTo>
                  <a:lnTo>
                    <a:pt x="822" y="15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2344" y="3407"/>
              <a:ext cx="104" cy="21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206" y="0"/>
                </a:cxn>
                <a:cxn ang="0">
                  <a:pos x="208" y="27"/>
                </a:cxn>
                <a:cxn ang="0">
                  <a:pos x="2" y="41"/>
                </a:cxn>
                <a:cxn ang="0">
                  <a:pos x="0" y="14"/>
                </a:cxn>
              </a:cxnLst>
              <a:rect l="0" t="0" r="r" b="b"/>
              <a:pathLst>
                <a:path w="208" h="41">
                  <a:moveTo>
                    <a:pt x="0" y="14"/>
                  </a:moveTo>
                  <a:lnTo>
                    <a:pt x="206" y="0"/>
                  </a:lnTo>
                  <a:lnTo>
                    <a:pt x="208" y="27"/>
                  </a:lnTo>
                  <a:lnTo>
                    <a:pt x="2" y="41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2365" y="3407"/>
              <a:ext cx="70" cy="19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40" y="0"/>
                </a:cxn>
                <a:cxn ang="0">
                  <a:pos x="141" y="29"/>
                </a:cxn>
                <a:cxn ang="0">
                  <a:pos x="2" y="38"/>
                </a:cxn>
                <a:cxn ang="0">
                  <a:pos x="0" y="10"/>
                </a:cxn>
              </a:cxnLst>
              <a:rect l="0" t="0" r="r" b="b"/>
              <a:pathLst>
                <a:path w="141" h="38">
                  <a:moveTo>
                    <a:pt x="0" y="10"/>
                  </a:moveTo>
                  <a:lnTo>
                    <a:pt x="140" y="0"/>
                  </a:lnTo>
                  <a:lnTo>
                    <a:pt x="141" y="29"/>
                  </a:lnTo>
                  <a:lnTo>
                    <a:pt x="2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2376" y="3409"/>
              <a:ext cx="42" cy="1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82" y="0"/>
                </a:cxn>
                <a:cxn ang="0">
                  <a:pos x="84" y="28"/>
                </a:cxn>
                <a:cxn ang="0">
                  <a:pos x="1" y="34"/>
                </a:cxn>
                <a:cxn ang="0">
                  <a:pos x="0" y="5"/>
                </a:cxn>
              </a:cxnLst>
              <a:rect l="0" t="0" r="r" b="b"/>
              <a:pathLst>
                <a:path w="84" h="34">
                  <a:moveTo>
                    <a:pt x="0" y="5"/>
                  </a:moveTo>
                  <a:lnTo>
                    <a:pt x="82" y="0"/>
                  </a:lnTo>
                  <a:lnTo>
                    <a:pt x="84" y="28"/>
                  </a:lnTo>
                  <a:lnTo>
                    <a:pt x="1" y="3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2387" y="3410"/>
              <a:ext cx="20" cy="1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8" y="0"/>
                </a:cxn>
                <a:cxn ang="0">
                  <a:pos x="39" y="28"/>
                </a:cxn>
                <a:cxn ang="0">
                  <a:pos x="2" y="30"/>
                </a:cxn>
                <a:cxn ang="0">
                  <a:pos x="0" y="3"/>
                </a:cxn>
              </a:cxnLst>
              <a:rect l="0" t="0" r="r" b="b"/>
              <a:pathLst>
                <a:path w="39" h="30">
                  <a:moveTo>
                    <a:pt x="0" y="3"/>
                  </a:moveTo>
                  <a:lnTo>
                    <a:pt x="38" y="0"/>
                  </a:lnTo>
                  <a:lnTo>
                    <a:pt x="39" y="28"/>
                  </a:lnTo>
                  <a:lnTo>
                    <a:pt x="2" y="3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2357" y="2954"/>
              <a:ext cx="79" cy="206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5" y="0"/>
                </a:cxn>
                <a:cxn ang="0">
                  <a:pos x="158" y="400"/>
                </a:cxn>
                <a:cxn ang="0">
                  <a:pos x="12" y="413"/>
                </a:cxn>
                <a:cxn ang="0">
                  <a:pos x="0" y="11"/>
                </a:cxn>
              </a:cxnLst>
              <a:rect l="0" t="0" r="r" b="b"/>
              <a:pathLst>
                <a:path w="158" h="413">
                  <a:moveTo>
                    <a:pt x="0" y="11"/>
                  </a:moveTo>
                  <a:lnTo>
                    <a:pt x="135" y="0"/>
                  </a:lnTo>
                  <a:lnTo>
                    <a:pt x="158" y="400"/>
                  </a:lnTo>
                  <a:lnTo>
                    <a:pt x="12" y="4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2397" y="2955"/>
              <a:ext cx="34" cy="2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00"/>
                </a:cxn>
                <a:cxn ang="0">
                  <a:pos x="68" y="398"/>
                </a:cxn>
                <a:cxn ang="0">
                  <a:pos x="47" y="2"/>
                </a:cxn>
                <a:cxn ang="0">
                  <a:pos x="0" y="0"/>
                </a:cxn>
              </a:cxnLst>
              <a:rect l="0" t="0" r="r" b="b"/>
              <a:pathLst>
                <a:path w="68" h="400">
                  <a:moveTo>
                    <a:pt x="0" y="0"/>
                  </a:moveTo>
                  <a:lnTo>
                    <a:pt x="10" y="400"/>
                  </a:lnTo>
                  <a:lnTo>
                    <a:pt x="68" y="398"/>
                  </a:lnTo>
                  <a:lnTo>
                    <a:pt x="4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2360" y="2955"/>
              <a:ext cx="34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07"/>
                </a:cxn>
                <a:cxn ang="0">
                  <a:pos x="68" y="402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68" h="407">
                  <a:moveTo>
                    <a:pt x="0" y="0"/>
                  </a:moveTo>
                  <a:lnTo>
                    <a:pt x="10" y="407"/>
                  </a:lnTo>
                  <a:lnTo>
                    <a:pt x="68" y="402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2351" y="2883"/>
              <a:ext cx="82" cy="6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135"/>
                </a:cxn>
                <a:cxn ang="0">
                  <a:pos x="163" y="127"/>
                </a:cxn>
                <a:cxn ang="0">
                  <a:pos x="157" y="0"/>
                </a:cxn>
                <a:cxn ang="0">
                  <a:pos x="0" y="5"/>
                </a:cxn>
              </a:cxnLst>
              <a:rect l="0" t="0" r="r" b="b"/>
              <a:pathLst>
                <a:path w="163" h="135">
                  <a:moveTo>
                    <a:pt x="0" y="5"/>
                  </a:moveTo>
                  <a:lnTo>
                    <a:pt x="6" y="135"/>
                  </a:lnTo>
                  <a:lnTo>
                    <a:pt x="163" y="127"/>
                  </a:lnTo>
                  <a:lnTo>
                    <a:pt x="15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2404" y="2955"/>
              <a:ext cx="24" cy="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99"/>
                </a:cxn>
                <a:cxn ang="0">
                  <a:pos x="47" y="397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47" h="399">
                  <a:moveTo>
                    <a:pt x="0" y="0"/>
                  </a:moveTo>
                  <a:lnTo>
                    <a:pt x="5" y="399"/>
                  </a:lnTo>
                  <a:lnTo>
                    <a:pt x="47" y="397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2366" y="2955"/>
              <a:ext cx="22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07"/>
                </a:cxn>
                <a:cxn ang="0">
                  <a:pos x="42" y="403"/>
                </a:cxn>
                <a:cxn ang="0">
                  <a:pos x="32" y="0"/>
                </a:cxn>
                <a:cxn ang="0">
                  <a:pos x="0" y="0"/>
                </a:cxn>
              </a:cxnLst>
              <a:rect l="0" t="0" r="r" b="b"/>
              <a:pathLst>
                <a:path w="42" h="407">
                  <a:moveTo>
                    <a:pt x="0" y="0"/>
                  </a:moveTo>
                  <a:lnTo>
                    <a:pt x="8" y="407"/>
                  </a:lnTo>
                  <a:lnTo>
                    <a:pt x="42" y="403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2365" y="2884"/>
              <a:ext cx="53" cy="66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131"/>
                </a:cxn>
                <a:cxn ang="0">
                  <a:pos x="107" y="123"/>
                </a:cxn>
                <a:cxn ang="0">
                  <a:pos x="103" y="0"/>
                </a:cxn>
                <a:cxn ang="0">
                  <a:pos x="0" y="8"/>
                </a:cxn>
              </a:cxnLst>
              <a:rect l="0" t="0" r="r" b="b"/>
              <a:pathLst>
                <a:path w="107" h="131">
                  <a:moveTo>
                    <a:pt x="0" y="8"/>
                  </a:moveTo>
                  <a:lnTo>
                    <a:pt x="9" y="131"/>
                  </a:lnTo>
                  <a:lnTo>
                    <a:pt x="107" y="123"/>
                  </a:lnTo>
                  <a:lnTo>
                    <a:pt x="103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2407" y="2955"/>
              <a:ext cx="16" cy="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399"/>
                </a:cxn>
                <a:cxn ang="0">
                  <a:pos x="33" y="397"/>
                </a:cxn>
                <a:cxn ang="0">
                  <a:pos x="15" y="2"/>
                </a:cxn>
                <a:cxn ang="0">
                  <a:pos x="0" y="0"/>
                </a:cxn>
              </a:cxnLst>
              <a:rect l="0" t="0" r="r" b="b"/>
              <a:pathLst>
                <a:path w="33" h="399">
                  <a:moveTo>
                    <a:pt x="0" y="0"/>
                  </a:moveTo>
                  <a:lnTo>
                    <a:pt x="15" y="399"/>
                  </a:lnTo>
                  <a:lnTo>
                    <a:pt x="33" y="397"/>
                  </a:lnTo>
                  <a:lnTo>
                    <a:pt x="1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2370" y="2955"/>
              <a:ext cx="12" cy="2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404"/>
                </a:cxn>
                <a:cxn ang="0">
                  <a:pos x="25" y="404"/>
                </a:cxn>
                <a:cxn ang="0">
                  <a:pos x="15" y="2"/>
                </a:cxn>
                <a:cxn ang="0">
                  <a:pos x="0" y="0"/>
                </a:cxn>
              </a:cxnLst>
              <a:rect l="0" t="0" r="r" b="b"/>
              <a:pathLst>
                <a:path w="25" h="404">
                  <a:moveTo>
                    <a:pt x="0" y="0"/>
                  </a:moveTo>
                  <a:lnTo>
                    <a:pt x="12" y="404"/>
                  </a:lnTo>
                  <a:lnTo>
                    <a:pt x="25" y="404"/>
                  </a:lnTo>
                  <a:lnTo>
                    <a:pt x="1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2381" y="2884"/>
              <a:ext cx="27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9"/>
                </a:cxn>
                <a:cxn ang="0">
                  <a:pos x="56" y="124"/>
                </a:cxn>
                <a:cxn ang="0">
                  <a:pos x="53" y="4"/>
                </a:cxn>
                <a:cxn ang="0">
                  <a:pos x="0" y="0"/>
                </a:cxn>
              </a:cxnLst>
              <a:rect l="0" t="0" r="r" b="b"/>
              <a:pathLst>
                <a:path w="56" h="129">
                  <a:moveTo>
                    <a:pt x="0" y="0"/>
                  </a:moveTo>
                  <a:lnTo>
                    <a:pt x="0" y="129"/>
                  </a:lnTo>
                  <a:lnTo>
                    <a:pt x="56" y="124"/>
                  </a:lnTo>
                  <a:lnTo>
                    <a:pt x="5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2391" y="2884"/>
              <a:ext cx="9" cy="6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29"/>
                </a:cxn>
                <a:cxn ang="0">
                  <a:pos x="20" y="124"/>
                </a:cxn>
                <a:cxn ang="0">
                  <a:pos x="17" y="4"/>
                </a:cxn>
                <a:cxn ang="0">
                  <a:pos x="1" y="0"/>
                </a:cxn>
              </a:cxnLst>
              <a:rect l="0" t="0" r="r" b="b"/>
              <a:pathLst>
                <a:path w="20" h="129">
                  <a:moveTo>
                    <a:pt x="1" y="0"/>
                  </a:moveTo>
                  <a:lnTo>
                    <a:pt x="0" y="129"/>
                  </a:lnTo>
                  <a:lnTo>
                    <a:pt x="20" y="124"/>
                  </a:lnTo>
                  <a:lnTo>
                    <a:pt x="17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2039" y="3182"/>
              <a:ext cx="282" cy="511"/>
            </a:xfrm>
            <a:custGeom>
              <a:avLst/>
              <a:gdLst/>
              <a:ahLst/>
              <a:cxnLst>
                <a:cxn ang="0">
                  <a:pos x="566" y="0"/>
                </a:cxn>
                <a:cxn ang="0">
                  <a:pos x="353" y="0"/>
                </a:cxn>
                <a:cxn ang="0">
                  <a:pos x="330" y="19"/>
                </a:cxn>
                <a:cxn ang="0">
                  <a:pos x="308" y="37"/>
                </a:cxn>
                <a:cxn ang="0">
                  <a:pos x="286" y="57"/>
                </a:cxn>
                <a:cxn ang="0">
                  <a:pos x="265" y="78"/>
                </a:cxn>
                <a:cxn ang="0">
                  <a:pos x="244" y="98"/>
                </a:cxn>
                <a:cxn ang="0">
                  <a:pos x="225" y="119"/>
                </a:cxn>
                <a:cxn ang="0">
                  <a:pos x="206" y="141"/>
                </a:cxn>
                <a:cxn ang="0">
                  <a:pos x="189" y="163"/>
                </a:cxn>
                <a:cxn ang="0">
                  <a:pos x="172" y="185"/>
                </a:cxn>
                <a:cxn ang="0">
                  <a:pos x="155" y="208"/>
                </a:cxn>
                <a:cxn ang="0">
                  <a:pos x="140" y="231"/>
                </a:cxn>
                <a:cxn ang="0">
                  <a:pos x="125" y="255"/>
                </a:cxn>
                <a:cxn ang="0">
                  <a:pos x="110" y="279"/>
                </a:cxn>
                <a:cxn ang="0">
                  <a:pos x="97" y="303"/>
                </a:cxn>
                <a:cxn ang="0">
                  <a:pos x="84" y="329"/>
                </a:cxn>
                <a:cxn ang="0">
                  <a:pos x="73" y="354"/>
                </a:cxn>
                <a:cxn ang="0">
                  <a:pos x="44" y="430"/>
                </a:cxn>
                <a:cxn ang="0">
                  <a:pos x="21" y="510"/>
                </a:cxn>
                <a:cxn ang="0">
                  <a:pos x="7" y="590"/>
                </a:cxn>
                <a:cxn ang="0">
                  <a:pos x="0" y="674"/>
                </a:cxn>
                <a:cxn ang="0">
                  <a:pos x="1" y="760"/>
                </a:cxn>
                <a:cxn ang="0">
                  <a:pos x="11" y="846"/>
                </a:cxn>
                <a:cxn ang="0">
                  <a:pos x="28" y="934"/>
                </a:cxn>
                <a:cxn ang="0">
                  <a:pos x="54" y="1022"/>
                </a:cxn>
                <a:cxn ang="0">
                  <a:pos x="117" y="959"/>
                </a:cxn>
                <a:cxn ang="0">
                  <a:pos x="173" y="949"/>
                </a:cxn>
                <a:cxn ang="0">
                  <a:pos x="167" y="897"/>
                </a:cxn>
                <a:cxn ang="0">
                  <a:pos x="156" y="849"/>
                </a:cxn>
                <a:cxn ang="0">
                  <a:pos x="149" y="805"/>
                </a:cxn>
                <a:cxn ang="0">
                  <a:pos x="147" y="761"/>
                </a:cxn>
                <a:cxn ang="0">
                  <a:pos x="149" y="718"/>
                </a:cxn>
                <a:cxn ang="0">
                  <a:pos x="155" y="674"/>
                </a:cxn>
                <a:cxn ang="0">
                  <a:pos x="163" y="632"/>
                </a:cxn>
                <a:cxn ang="0">
                  <a:pos x="173" y="587"/>
                </a:cxn>
                <a:cxn ang="0">
                  <a:pos x="185" y="540"/>
                </a:cxn>
                <a:cxn ang="0">
                  <a:pos x="246" y="398"/>
                </a:cxn>
                <a:cxn ang="0">
                  <a:pos x="308" y="375"/>
                </a:cxn>
                <a:cxn ang="0">
                  <a:pos x="392" y="392"/>
                </a:cxn>
                <a:cxn ang="0">
                  <a:pos x="499" y="415"/>
                </a:cxn>
                <a:cxn ang="0">
                  <a:pos x="493" y="136"/>
                </a:cxn>
                <a:cxn ang="0">
                  <a:pos x="566" y="136"/>
                </a:cxn>
                <a:cxn ang="0">
                  <a:pos x="566" y="0"/>
                </a:cxn>
              </a:cxnLst>
              <a:rect l="0" t="0" r="r" b="b"/>
              <a:pathLst>
                <a:path w="566" h="1022">
                  <a:moveTo>
                    <a:pt x="566" y="0"/>
                  </a:moveTo>
                  <a:lnTo>
                    <a:pt x="353" y="0"/>
                  </a:lnTo>
                  <a:lnTo>
                    <a:pt x="330" y="19"/>
                  </a:lnTo>
                  <a:lnTo>
                    <a:pt x="308" y="37"/>
                  </a:lnTo>
                  <a:lnTo>
                    <a:pt x="286" y="57"/>
                  </a:lnTo>
                  <a:lnTo>
                    <a:pt x="265" y="78"/>
                  </a:lnTo>
                  <a:lnTo>
                    <a:pt x="244" y="98"/>
                  </a:lnTo>
                  <a:lnTo>
                    <a:pt x="225" y="119"/>
                  </a:lnTo>
                  <a:lnTo>
                    <a:pt x="206" y="141"/>
                  </a:lnTo>
                  <a:lnTo>
                    <a:pt x="189" y="163"/>
                  </a:lnTo>
                  <a:lnTo>
                    <a:pt x="172" y="185"/>
                  </a:lnTo>
                  <a:lnTo>
                    <a:pt x="155" y="208"/>
                  </a:lnTo>
                  <a:lnTo>
                    <a:pt x="140" y="231"/>
                  </a:lnTo>
                  <a:lnTo>
                    <a:pt x="125" y="255"/>
                  </a:lnTo>
                  <a:lnTo>
                    <a:pt x="110" y="279"/>
                  </a:lnTo>
                  <a:lnTo>
                    <a:pt x="97" y="303"/>
                  </a:lnTo>
                  <a:lnTo>
                    <a:pt x="84" y="329"/>
                  </a:lnTo>
                  <a:lnTo>
                    <a:pt x="73" y="354"/>
                  </a:lnTo>
                  <a:lnTo>
                    <a:pt x="44" y="430"/>
                  </a:lnTo>
                  <a:lnTo>
                    <a:pt x="21" y="510"/>
                  </a:lnTo>
                  <a:lnTo>
                    <a:pt x="7" y="590"/>
                  </a:lnTo>
                  <a:lnTo>
                    <a:pt x="0" y="674"/>
                  </a:lnTo>
                  <a:lnTo>
                    <a:pt x="1" y="760"/>
                  </a:lnTo>
                  <a:lnTo>
                    <a:pt x="11" y="846"/>
                  </a:lnTo>
                  <a:lnTo>
                    <a:pt x="28" y="934"/>
                  </a:lnTo>
                  <a:lnTo>
                    <a:pt x="54" y="1022"/>
                  </a:lnTo>
                  <a:lnTo>
                    <a:pt x="117" y="959"/>
                  </a:lnTo>
                  <a:lnTo>
                    <a:pt x="173" y="949"/>
                  </a:lnTo>
                  <a:lnTo>
                    <a:pt x="167" y="897"/>
                  </a:lnTo>
                  <a:lnTo>
                    <a:pt x="156" y="849"/>
                  </a:lnTo>
                  <a:lnTo>
                    <a:pt x="149" y="805"/>
                  </a:lnTo>
                  <a:lnTo>
                    <a:pt x="147" y="761"/>
                  </a:lnTo>
                  <a:lnTo>
                    <a:pt x="149" y="718"/>
                  </a:lnTo>
                  <a:lnTo>
                    <a:pt x="155" y="674"/>
                  </a:lnTo>
                  <a:lnTo>
                    <a:pt x="163" y="632"/>
                  </a:lnTo>
                  <a:lnTo>
                    <a:pt x="173" y="587"/>
                  </a:lnTo>
                  <a:lnTo>
                    <a:pt x="185" y="540"/>
                  </a:lnTo>
                  <a:lnTo>
                    <a:pt x="246" y="398"/>
                  </a:lnTo>
                  <a:lnTo>
                    <a:pt x="308" y="375"/>
                  </a:lnTo>
                  <a:lnTo>
                    <a:pt x="392" y="392"/>
                  </a:lnTo>
                  <a:lnTo>
                    <a:pt x="499" y="415"/>
                  </a:lnTo>
                  <a:lnTo>
                    <a:pt x="493" y="136"/>
                  </a:lnTo>
                  <a:lnTo>
                    <a:pt x="566" y="136"/>
                  </a:lnTo>
                  <a:lnTo>
                    <a:pt x="566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2024" y="3665"/>
              <a:ext cx="503" cy="319"/>
            </a:xfrm>
            <a:custGeom>
              <a:avLst/>
              <a:gdLst/>
              <a:ahLst/>
              <a:cxnLst>
                <a:cxn ang="0">
                  <a:pos x="107" y="56"/>
                </a:cxn>
                <a:cxn ang="0">
                  <a:pos x="34" y="243"/>
                </a:cxn>
                <a:cxn ang="0">
                  <a:pos x="0" y="294"/>
                </a:cxn>
                <a:cxn ang="0">
                  <a:pos x="6" y="479"/>
                </a:cxn>
                <a:cxn ang="0">
                  <a:pos x="388" y="570"/>
                </a:cxn>
                <a:cxn ang="0">
                  <a:pos x="1007" y="638"/>
                </a:cxn>
                <a:cxn ang="0">
                  <a:pos x="1007" y="518"/>
                </a:cxn>
                <a:cxn ang="0">
                  <a:pos x="535" y="468"/>
                </a:cxn>
                <a:cxn ang="0">
                  <a:pos x="365" y="439"/>
                </a:cxn>
                <a:cxn ang="0">
                  <a:pos x="304" y="385"/>
                </a:cxn>
                <a:cxn ang="0">
                  <a:pos x="299" y="299"/>
                </a:cxn>
                <a:cxn ang="0">
                  <a:pos x="299" y="124"/>
                </a:cxn>
                <a:cxn ang="0">
                  <a:pos x="293" y="99"/>
                </a:cxn>
                <a:cxn ang="0">
                  <a:pos x="286" y="76"/>
                </a:cxn>
                <a:cxn ang="0">
                  <a:pos x="279" y="56"/>
                </a:cxn>
                <a:cxn ang="0">
                  <a:pos x="272" y="40"/>
                </a:cxn>
                <a:cxn ang="0">
                  <a:pos x="264" y="26"/>
                </a:cxn>
                <a:cxn ang="0">
                  <a:pos x="256" y="16"/>
                </a:cxn>
                <a:cxn ang="0">
                  <a:pos x="247" y="8"/>
                </a:cxn>
                <a:cxn ang="0">
                  <a:pos x="238" y="2"/>
                </a:cxn>
                <a:cxn ang="0">
                  <a:pos x="226" y="0"/>
                </a:cxn>
                <a:cxn ang="0">
                  <a:pos x="213" y="0"/>
                </a:cxn>
                <a:cxn ang="0">
                  <a:pos x="201" y="3"/>
                </a:cxn>
                <a:cxn ang="0">
                  <a:pos x="185" y="8"/>
                </a:cxn>
                <a:cxn ang="0">
                  <a:pos x="168" y="16"/>
                </a:cxn>
                <a:cxn ang="0">
                  <a:pos x="150" y="27"/>
                </a:cxn>
                <a:cxn ang="0">
                  <a:pos x="129" y="40"/>
                </a:cxn>
                <a:cxn ang="0">
                  <a:pos x="107" y="56"/>
                </a:cxn>
              </a:cxnLst>
              <a:rect l="0" t="0" r="r" b="b"/>
              <a:pathLst>
                <a:path w="1007" h="638">
                  <a:moveTo>
                    <a:pt x="107" y="56"/>
                  </a:moveTo>
                  <a:lnTo>
                    <a:pt x="34" y="243"/>
                  </a:lnTo>
                  <a:lnTo>
                    <a:pt x="0" y="294"/>
                  </a:lnTo>
                  <a:lnTo>
                    <a:pt x="6" y="479"/>
                  </a:lnTo>
                  <a:lnTo>
                    <a:pt x="388" y="570"/>
                  </a:lnTo>
                  <a:lnTo>
                    <a:pt x="1007" y="638"/>
                  </a:lnTo>
                  <a:lnTo>
                    <a:pt x="1007" y="518"/>
                  </a:lnTo>
                  <a:lnTo>
                    <a:pt x="535" y="468"/>
                  </a:lnTo>
                  <a:lnTo>
                    <a:pt x="365" y="439"/>
                  </a:lnTo>
                  <a:lnTo>
                    <a:pt x="304" y="385"/>
                  </a:lnTo>
                  <a:lnTo>
                    <a:pt x="299" y="299"/>
                  </a:lnTo>
                  <a:lnTo>
                    <a:pt x="299" y="124"/>
                  </a:lnTo>
                  <a:lnTo>
                    <a:pt x="293" y="99"/>
                  </a:lnTo>
                  <a:lnTo>
                    <a:pt x="286" y="76"/>
                  </a:lnTo>
                  <a:lnTo>
                    <a:pt x="279" y="56"/>
                  </a:lnTo>
                  <a:lnTo>
                    <a:pt x="272" y="40"/>
                  </a:lnTo>
                  <a:lnTo>
                    <a:pt x="264" y="26"/>
                  </a:lnTo>
                  <a:lnTo>
                    <a:pt x="256" y="16"/>
                  </a:lnTo>
                  <a:lnTo>
                    <a:pt x="247" y="8"/>
                  </a:lnTo>
                  <a:lnTo>
                    <a:pt x="238" y="2"/>
                  </a:lnTo>
                  <a:lnTo>
                    <a:pt x="226" y="0"/>
                  </a:lnTo>
                  <a:lnTo>
                    <a:pt x="213" y="0"/>
                  </a:lnTo>
                  <a:lnTo>
                    <a:pt x="201" y="3"/>
                  </a:lnTo>
                  <a:lnTo>
                    <a:pt x="185" y="8"/>
                  </a:lnTo>
                  <a:lnTo>
                    <a:pt x="168" y="16"/>
                  </a:lnTo>
                  <a:lnTo>
                    <a:pt x="150" y="27"/>
                  </a:lnTo>
                  <a:lnTo>
                    <a:pt x="129" y="40"/>
                  </a:lnTo>
                  <a:lnTo>
                    <a:pt x="107" y="56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2133" y="3617"/>
              <a:ext cx="380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9" y="39"/>
                </a:cxn>
                <a:cxn ang="0">
                  <a:pos x="753" y="101"/>
                </a:cxn>
                <a:cxn ang="0">
                  <a:pos x="7" y="61"/>
                </a:cxn>
                <a:cxn ang="0">
                  <a:pos x="0" y="0"/>
                </a:cxn>
              </a:cxnLst>
              <a:rect l="0" t="0" r="r" b="b"/>
              <a:pathLst>
                <a:path w="759" h="101">
                  <a:moveTo>
                    <a:pt x="0" y="0"/>
                  </a:moveTo>
                  <a:lnTo>
                    <a:pt x="759" y="39"/>
                  </a:lnTo>
                  <a:lnTo>
                    <a:pt x="753" y="101"/>
                  </a:lnTo>
                  <a:lnTo>
                    <a:pt x="7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2525" y="3893"/>
              <a:ext cx="33" cy="91"/>
            </a:xfrm>
            <a:custGeom>
              <a:avLst/>
              <a:gdLst/>
              <a:ahLst/>
              <a:cxnLst>
                <a:cxn ang="0">
                  <a:pos x="3" y="59"/>
                </a:cxn>
                <a:cxn ang="0">
                  <a:pos x="64" y="0"/>
                </a:cxn>
                <a:cxn ang="0">
                  <a:pos x="64" y="114"/>
                </a:cxn>
                <a:cxn ang="0">
                  <a:pos x="0" y="182"/>
                </a:cxn>
                <a:cxn ang="0">
                  <a:pos x="3" y="59"/>
                </a:cxn>
              </a:cxnLst>
              <a:rect l="0" t="0" r="r" b="b"/>
              <a:pathLst>
                <a:path w="64" h="182">
                  <a:moveTo>
                    <a:pt x="3" y="59"/>
                  </a:moveTo>
                  <a:lnTo>
                    <a:pt x="64" y="0"/>
                  </a:lnTo>
                  <a:lnTo>
                    <a:pt x="64" y="114"/>
                  </a:lnTo>
                  <a:lnTo>
                    <a:pt x="0" y="182"/>
                  </a:lnTo>
                  <a:lnTo>
                    <a:pt x="3" y="59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2617" y="3795"/>
              <a:ext cx="19" cy="86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0" y="173"/>
                </a:cxn>
                <a:cxn ang="0">
                  <a:pos x="39" y="125"/>
                </a:cxn>
                <a:cxn ang="0">
                  <a:pos x="39" y="0"/>
                </a:cxn>
                <a:cxn ang="0">
                  <a:pos x="0" y="51"/>
                </a:cxn>
              </a:cxnLst>
              <a:rect l="0" t="0" r="r" b="b"/>
              <a:pathLst>
                <a:path w="39" h="173">
                  <a:moveTo>
                    <a:pt x="0" y="51"/>
                  </a:moveTo>
                  <a:lnTo>
                    <a:pt x="0" y="173"/>
                  </a:lnTo>
                  <a:lnTo>
                    <a:pt x="39" y="125"/>
                  </a:lnTo>
                  <a:lnTo>
                    <a:pt x="39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2504" y="3554"/>
              <a:ext cx="107" cy="116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214" y="0"/>
                </a:cxn>
                <a:cxn ang="0">
                  <a:pos x="214" y="74"/>
                </a:cxn>
                <a:cxn ang="0">
                  <a:pos x="6" y="232"/>
                </a:cxn>
                <a:cxn ang="0">
                  <a:pos x="0" y="165"/>
                </a:cxn>
              </a:cxnLst>
              <a:rect l="0" t="0" r="r" b="b"/>
              <a:pathLst>
                <a:path w="214" h="232">
                  <a:moveTo>
                    <a:pt x="0" y="165"/>
                  </a:moveTo>
                  <a:lnTo>
                    <a:pt x="214" y="0"/>
                  </a:lnTo>
                  <a:lnTo>
                    <a:pt x="214" y="74"/>
                  </a:lnTo>
                  <a:lnTo>
                    <a:pt x="6" y="232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340" y="3182"/>
              <a:ext cx="128" cy="224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228" y="0"/>
                </a:cxn>
                <a:cxn ang="0">
                  <a:pos x="255" y="426"/>
                </a:cxn>
                <a:cxn ang="0">
                  <a:pos x="171" y="443"/>
                </a:cxn>
                <a:cxn ang="0">
                  <a:pos x="104" y="449"/>
                </a:cxn>
                <a:cxn ang="0">
                  <a:pos x="25" y="443"/>
                </a:cxn>
                <a:cxn ang="0">
                  <a:pos x="23" y="373"/>
                </a:cxn>
                <a:cxn ang="0">
                  <a:pos x="17" y="220"/>
                </a:cxn>
                <a:cxn ang="0">
                  <a:pos x="9" y="72"/>
                </a:cxn>
                <a:cxn ang="0">
                  <a:pos x="0" y="15"/>
                </a:cxn>
              </a:cxnLst>
              <a:rect l="0" t="0" r="r" b="b"/>
              <a:pathLst>
                <a:path w="255" h="449">
                  <a:moveTo>
                    <a:pt x="0" y="15"/>
                  </a:moveTo>
                  <a:lnTo>
                    <a:pt x="228" y="0"/>
                  </a:lnTo>
                  <a:lnTo>
                    <a:pt x="255" y="426"/>
                  </a:lnTo>
                  <a:lnTo>
                    <a:pt x="171" y="443"/>
                  </a:lnTo>
                  <a:lnTo>
                    <a:pt x="104" y="449"/>
                  </a:lnTo>
                  <a:lnTo>
                    <a:pt x="25" y="443"/>
                  </a:lnTo>
                  <a:lnTo>
                    <a:pt x="23" y="373"/>
                  </a:lnTo>
                  <a:lnTo>
                    <a:pt x="17" y="220"/>
                  </a:lnTo>
                  <a:lnTo>
                    <a:pt x="9" y="72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2344" y="3183"/>
              <a:ext cx="121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12"/>
                </a:cxn>
                <a:cxn ang="0">
                  <a:pos x="27" y="11"/>
                </a:cxn>
                <a:cxn ang="0">
                  <a:pos x="40" y="11"/>
                </a:cxn>
                <a:cxn ang="0">
                  <a:pos x="54" y="10"/>
                </a:cxn>
                <a:cxn ang="0">
                  <a:pos x="68" y="9"/>
                </a:cxn>
                <a:cxn ang="0">
                  <a:pos x="80" y="8"/>
                </a:cxn>
                <a:cxn ang="0">
                  <a:pos x="94" y="8"/>
                </a:cxn>
                <a:cxn ang="0">
                  <a:pos x="108" y="6"/>
                </a:cxn>
                <a:cxn ang="0">
                  <a:pos x="121" y="5"/>
                </a:cxn>
                <a:cxn ang="0">
                  <a:pos x="134" y="4"/>
                </a:cxn>
                <a:cxn ang="0">
                  <a:pos x="147" y="4"/>
                </a:cxn>
                <a:cxn ang="0">
                  <a:pos x="161" y="3"/>
                </a:cxn>
                <a:cxn ang="0">
                  <a:pos x="174" y="2"/>
                </a:cxn>
                <a:cxn ang="0">
                  <a:pos x="186" y="1"/>
                </a:cxn>
                <a:cxn ang="0">
                  <a:pos x="200" y="1"/>
                </a:cxn>
                <a:cxn ang="0">
                  <a:pos x="213" y="0"/>
                </a:cxn>
                <a:cxn ang="0">
                  <a:pos x="220" y="106"/>
                </a:cxn>
                <a:cxn ang="0">
                  <a:pos x="228" y="212"/>
                </a:cxn>
                <a:cxn ang="0">
                  <a:pos x="235" y="319"/>
                </a:cxn>
                <a:cxn ang="0">
                  <a:pos x="242" y="425"/>
                </a:cxn>
                <a:cxn ang="0">
                  <a:pos x="232" y="427"/>
                </a:cxn>
                <a:cxn ang="0">
                  <a:pos x="222" y="429"/>
                </a:cxn>
                <a:cxn ang="0">
                  <a:pos x="213" y="430"/>
                </a:cxn>
                <a:cxn ang="0">
                  <a:pos x="202" y="433"/>
                </a:cxn>
                <a:cxn ang="0">
                  <a:pos x="192" y="435"/>
                </a:cxn>
                <a:cxn ang="0">
                  <a:pos x="183" y="436"/>
                </a:cxn>
                <a:cxn ang="0">
                  <a:pos x="173" y="438"/>
                </a:cxn>
                <a:cxn ang="0">
                  <a:pos x="163" y="441"/>
                </a:cxn>
                <a:cxn ang="0">
                  <a:pos x="155" y="442"/>
                </a:cxn>
                <a:cxn ang="0">
                  <a:pos x="146" y="442"/>
                </a:cxn>
                <a:cxn ang="0">
                  <a:pos x="138" y="443"/>
                </a:cxn>
                <a:cxn ang="0">
                  <a:pos x="130" y="444"/>
                </a:cxn>
                <a:cxn ang="0">
                  <a:pos x="122" y="445"/>
                </a:cxn>
                <a:cxn ang="0">
                  <a:pos x="114" y="445"/>
                </a:cxn>
                <a:cxn ang="0">
                  <a:pos x="105" y="447"/>
                </a:cxn>
                <a:cxn ang="0">
                  <a:pos x="96" y="447"/>
                </a:cxn>
                <a:cxn ang="0">
                  <a:pos x="87" y="445"/>
                </a:cxn>
                <a:cxn ang="0">
                  <a:pos x="79" y="444"/>
                </a:cxn>
                <a:cxn ang="0">
                  <a:pos x="70" y="444"/>
                </a:cxn>
                <a:cxn ang="0">
                  <a:pos x="62" y="443"/>
                </a:cxn>
                <a:cxn ang="0">
                  <a:pos x="53" y="442"/>
                </a:cxn>
                <a:cxn ang="0">
                  <a:pos x="45" y="441"/>
                </a:cxn>
                <a:cxn ang="0">
                  <a:pos x="35" y="441"/>
                </a:cxn>
                <a:cxn ang="0">
                  <a:pos x="26" y="440"/>
                </a:cxn>
                <a:cxn ang="0">
                  <a:pos x="24" y="369"/>
                </a:cxn>
                <a:cxn ang="0">
                  <a:pos x="18" y="217"/>
                </a:cxn>
                <a:cxn ang="0">
                  <a:pos x="9" y="70"/>
                </a:cxn>
                <a:cxn ang="0">
                  <a:pos x="0" y="13"/>
                </a:cxn>
              </a:cxnLst>
              <a:rect l="0" t="0" r="r" b="b"/>
              <a:pathLst>
                <a:path w="242" h="447">
                  <a:moveTo>
                    <a:pt x="0" y="13"/>
                  </a:moveTo>
                  <a:lnTo>
                    <a:pt x="14" y="12"/>
                  </a:lnTo>
                  <a:lnTo>
                    <a:pt x="27" y="11"/>
                  </a:lnTo>
                  <a:lnTo>
                    <a:pt x="40" y="11"/>
                  </a:lnTo>
                  <a:lnTo>
                    <a:pt x="54" y="10"/>
                  </a:lnTo>
                  <a:lnTo>
                    <a:pt x="68" y="9"/>
                  </a:lnTo>
                  <a:lnTo>
                    <a:pt x="80" y="8"/>
                  </a:lnTo>
                  <a:lnTo>
                    <a:pt x="94" y="8"/>
                  </a:lnTo>
                  <a:lnTo>
                    <a:pt x="108" y="6"/>
                  </a:lnTo>
                  <a:lnTo>
                    <a:pt x="121" y="5"/>
                  </a:lnTo>
                  <a:lnTo>
                    <a:pt x="134" y="4"/>
                  </a:lnTo>
                  <a:lnTo>
                    <a:pt x="147" y="4"/>
                  </a:lnTo>
                  <a:lnTo>
                    <a:pt x="161" y="3"/>
                  </a:lnTo>
                  <a:lnTo>
                    <a:pt x="174" y="2"/>
                  </a:lnTo>
                  <a:lnTo>
                    <a:pt x="186" y="1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0" y="106"/>
                  </a:lnTo>
                  <a:lnTo>
                    <a:pt x="228" y="212"/>
                  </a:lnTo>
                  <a:lnTo>
                    <a:pt x="235" y="319"/>
                  </a:lnTo>
                  <a:lnTo>
                    <a:pt x="242" y="425"/>
                  </a:lnTo>
                  <a:lnTo>
                    <a:pt x="232" y="427"/>
                  </a:lnTo>
                  <a:lnTo>
                    <a:pt x="222" y="429"/>
                  </a:lnTo>
                  <a:lnTo>
                    <a:pt x="213" y="430"/>
                  </a:lnTo>
                  <a:lnTo>
                    <a:pt x="202" y="433"/>
                  </a:lnTo>
                  <a:lnTo>
                    <a:pt x="192" y="435"/>
                  </a:lnTo>
                  <a:lnTo>
                    <a:pt x="183" y="436"/>
                  </a:lnTo>
                  <a:lnTo>
                    <a:pt x="173" y="438"/>
                  </a:lnTo>
                  <a:lnTo>
                    <a:pt x="163" y="441"/>
                  </a:lnTo>
                  <a:lnTo>
                    <a:pt x="155" y="442"/>
                  </a:lnTo>
                  <a:lnTo>
                    <a:pt x="146" y="442"/>
                  </a:lnTo>
                  <a:lnTo>
                    <a:pt x="138" y="443"/>
                  </a:lnTo>
                  <a:lnTo>
                    <a:pt x="130" y="444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5" y="447"/>
                  </a:lnTo>
                  <a:lnTo>
                    <a:pt x="96" y="447"/>
                  </a:lnTo>
                  <a:lnTo>
                    <a:pt x="87" y="445"/>
                  </a:lnTo>
                  <a:lnTo>
                    <a:pt x="79" y="444"/>
                  </a:lnTo>
                  <a:lnTo>
                    <a:pt x="70" y="444"/>
                  </a:lnTo>
                  <a:lnTo>
                    <a:pt x="62" y="443"/>
                  </a:lnTo>
                  <a:lnTo>
                    <a:pt x="53" y="442"/>
                  </a:lnTo>
                  <a:lnTo>
                    <a:pt x="45" y="441"/>
                  </a:lnTo>
                  <a:lnTo>
                    <a:pt x="35" y="441"/>
                  </a:lnTo>
                  <a:lnTo>
                    <a:pt x="26" y="440"/>
                  </a:lnTo>
                  <a:lnTo>
                    <a:pt x="24" y="369"/>
                  </a:lnTo>
                  <a:lnTo>
                    <a:pt x="18" y="217"/>
                  </a:lnTo>
                  <a:lnTo>
                    <a:pt x="9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14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2348" y="3183"/>
              <a:ext cx="113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12"/>
                </a:cxn>
                <a:cxn ang="0">
                  <a:pos x="25" y="11"/>
                </a:cxn>
                <a:cxn ang="0">
                  <a:pos x="38" y="11"/>
                </a:cxn>
                <a:cxn ang="0">
                  <a:pos x="49" y="10"/>
                </a:cxn>
                <a:cxn ang="0">
                  <a:pos x="62" y="9"/>
                </a:cxn>
                <a:cxn ang="0">
                  <a:pos x="75" y="8"/>
                </a:cxn>
                <a:cxn ang="0">
                  <a:pos x="87" y="8"/>
                </a:cxn>
                <a:cxn ang="0">
                  <a:pos x="99" y="6"/>
                </a:cxn>
                <a:cxn ang="0">
                  <a:pos x="112" y="5"/>
                </a:cxn>
                <a:cxn ang="0">
                  <a:pos x="124" y="4"/>
                </a:cxn>
                <a:cxn ang="0">
                  <a:pos x="137" y="4"/>
                </a:cxn>
                <a:cxn ang="0">
                  <a:pos x="149" y="3"/>
                </a:cxn>
                <a:cxn ang="0">
                  <a:pos x="161" y="2"/>
                </a:cxn>
                <a:cxn ang="0">
                  <a:pos x="174" y="1"/>
                </a:cxn>
                <a:cxn ang="0">
                  <a:pos x="185" y="1"/>
                </a:cxn>
                <a:cxn ang="0">
                  <a:pos x="198" y="0"/>
                </a:cxn>
                <a:cxn ang="0">
                  <a:pos x="205" y="106"/>
                </a:cxn>
                <a:cxn ang="0">
                  <a:pos x="212" y="212"/>
                </a:cxn>
                <a:cxn ang="0">
                  <a:pos x="219" y="319"/>
                </a:cxn>
                <a:cxn ang="0">
                  <a:pos x="226" y="425"/>
                </a:cxn>
                <a:cxn ang="0">
                  <a:pos x="216" y="427"/>
                </a:cxn>
                <a:cxn ang="0">
                  <a:pos x="208" y="429"/>
                </a:cxn>
                <a:cxn ang="0">
                  <a:pos x="199" y="432"/>
                </a:cxn>
                <a:cxn ang="0">
                  <a:pos x="190" y="433"/>
                </a:cxn>
                <a:cxn ang="0">
                  <a:pos x="182" y="435"/>
                </a:cxn>
                <a:cxn ang="0">
                  <a:pos x="173" y="437"/>
                </a:cxn>
                <a:cxn ang="0">
                  <a:pos x="164" y="438"/>
                </a:cxn>
                <a:cxn ang="0">
                  <a:pos x="154" y="441"/>
                </a:cxn>
                <a:cxn ang="0">
                  <a:pos x="146" y="442"/>
                </a:cxn>
                <a:cxn ang="0">
                  <a:pos x="137" y="442"/>
                </a:cxn>
                <a:cxn ang="0">
                  <a:pos x="129" y="443"/>
                </a:cxn>
                <a:cxn ang="0">
                  <a:pos x="121" y="444"/>
                </a:cxn>
                <a:cxn ang="0">
                  <a:pos x="113" y="445"/>
                </a:cxn>
                <a:cxn ang="0">
                  <a:pos x="105" y="445"/>
                </a:cxn>
                <a:cxn ang="0">
                  <a:pos x="96" y="447"/>
                </a:cxn>
                <a:cxn ang="0">
                  <a:pos x="87" y="447"/>
                </a:cxn>
                <a:cxn ang="0">
                  <a:pos x="79" y="445"/>
                </a:cxn>
                <a:cxn ang="0">
                  <a:pos x="73" y="444"/>
                </a:cxn>
                <a:cxn ang="0">
                  <a:pos x="64" y="443"/>
                </a:cxn>
                <a:cxn ang="0">
                  <a:pos x="56" y="442"/>
                </a:cxn>
                <a:cxn ang="0">
                  <a:pos x="48" y="442"/>
                </a:cxn>
                <a:cxn ang="0">
                  <a:pos x="41" y="441"/>
                </a:cxn>
                <a:cxn ang="0">
                  <a:pos x="33" y="440"/>
                </a:cxn>
                <a:cxn ang="0">
                  <a:pos x="26" y="438"/>
                </a:cxn>
                <a:cxn ang="0">
                  <a:pos x="25" y="369"/>
                </a:cxn>
                <a:cxn ang="0">
                  <a:pos x="20" y="217"/>
                </a:cxn>
                <a:cxn ang="0">
                  <a:pos x="10" y="70"/>
                </a:cxn>
                <a:cxn ang="0">
                  <a:pos x="0" y="13"/>
                </a:cxn>
              </a:cxnLst>
              <a:rect l="0" t="0" r="r" b="b"/>
              <a:pathLst>
                <a:path w="226" h="447">
                  <a:moveTo>
                    <a:pt x="0" y="13"/>
                  </a:moveTo>
                  <a:lnTo>
                    <a:pt x="13" y="12"/>
                  </a:lnTo>
                  <a:lnTo>
                    <a:pt x="25" y="11"/>
                  </a:lnTo>
                  <a:lnTo>
                    <a:pt x="38" y="11"/>
                  </a:lnTo>
                  <a:lnTo>
                    <a:pt x="49" y="10"/>
                  </a:lnTo>
                  <a:lnTo>
                    <a:pt x="62" y="9"/>
                  </a:lnTo>
                  <a:lnTo>
                    <a:pt x="75" y="8"/>
                  </a:lnTo>
                  <a:lnTo>
                    <a:pt x="87" y="8"/>
                  </a:lnTo>
                  <a:lnTo>
                    <a:pt x="99" y="6"/>
                  </a:lnTo>
                  <a:lnTo>
                    <a:pt x="112" y="5"/>
                  </a:lnTo>
                  <a:lnTo>
                    <a:pt x="124" y="4"/>
                  </a:lnTo>
                  <a:lnTo>
                    <a:pt x="137" y="4"/>
                  </a:lnTo>
                  <a:lnTo>
                    <a:pt x="149" y="3"/>
                  </a:lnTo>
                  <a:lnTo>
                    <a:pt x="161" y="2"/>
                  </a:lnTo>
                  <a:lnTo>
                    <a:pt x="174" y="1"/>
                  </a:lnTo>
                  <a:lnTo>
                    <a:pt x="185" y="1"/>
                  </a:lnTo>
                  <a:lnTo>
                    <a:pt x="198" y="0"/>
                  </a:lnTo>
                  <a:lnTo>
                    <a:pt x="205" y="106"/>
                  </a:lnTo>
                  <a:lnTo>
                    <a:pt x="212" y="212"/>
                  </a:lnTo>
                  <a:lnTo>
                    <a:pt x="219" y="319"/>
                  </a:lnTo>
                  <a:lnTo>
                    <a:pt x="226" y="425"/>
                  </a:lnTo>
                  <a:lnTo>
                    <a:pt x="216" y="427"/>
                  </a:lnTo>
                  <a:lnTo>
                    <a:pt x="208" y="429"/>
                  </a:lnTo>
                  <a:lnTo>
                    <a:pt x="199" y="432"/>
                  </a:lnTo>
                  <a:lnTo>
                    <a:pt x="190" y="433"/>
                  </a:lnTo>
                  <a:lnTo>
                    <a:pt x="182" y="435"/>
                  </a:lnTo>
                  <a:lnTo>
                    <a:pt x="173" y="437"/>
                  </a:lnTo>
                  <a:lnTo>
                    <a:pt x="164" y="438"/>
                  </a:lnTo>
                  <a:lnTo>
                    <a:pt x="154" y="441"/>
                  </a:lnTo>
                  <a:lnTo>
                    <a:pt x="146" y="442"/>
                  </a:lnTo>
                  <a:lnTo>
                    <a:pt x="137" y="442"/>
                  </a:lnTo>
                  <a:lnTo>
                    <a:pt x="129" y="443"/>
                  </a:lnTo>
                  <a:lnTo>
                    <a:pt x="121" y="444"/>
                  </a:lnTo>
                  <a:lnTo>
                    <a:pt x="113" y="445"/>
                  </a:lnTo>
                  <a:lnTo>
                    <a:pt x="105" y="445"/>
                  </a:lnTo>
                  <a:lnTo>
                    <a:pt x="96" y="447"/>
                  </a:lnTo>
                  <a:lnTo>
                    <a:pt x="87" y="447"/>
                  </a:lnTo>
                  <a:lnTo>
                    <a:pt x="79" y="445"/>
                  </a:lnTo>
                  <a:lnTo>
                    <a:pt x="73" y="444"/>
                  </a:lnTo>
                  <a:lnTo>
                    <a:pt x="64" y="443"/>
                  </a:lnTo>
                  <a:lnTo>
                    <a:pt x="56" y="442"/>
                  </a:lnTo>
                  <a:lnTo>
                    <a:pt x="48" y="442"/>
                  </a:lnTo>
                  <a:lnTo>
                    <a:pt x="41" y="441"/>
                  </a:lnTo>
                  <a:lnTo>
                    <a:pt x="33" y="440"/>
                  </a:lnTo>
                  <a:lnTo>
                    <a:pt x="26" y="438"/>
                  </a:lnTo>
                  <a:lnTo>
                    <a:pt x="25" y="369"/>
                  </a:lnTo>
                  <a:lnTo>
                    <a:pt x="20" y="217"/>
                  </a:lnTo>
                  <a:lnTo>
                    <a:pt x="1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951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2353" y="3183"/>
              <a:ext cx="105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3" y="11"/>
                </a:cxn>
                <a:cxn ang="0">
                  <a:pos x="46" y="10"/>
                </a:cxn>
                <a:cxn ang="0">
                  <a:pos x="69" y="8"/>
                </a:cxn>
                <a:cxn ang="0">
                  <a:pos x="92" y="6"/>
                </a:cxn>
                <a:cxn ang="0">
                  <a:pos x="114" y="4"/>
                </a:cxn>
                <a:cxn ang="0">
                  <a:pos x="137" y="3"/>
                </a:cxn>
                <a:cxn ang="0">
                  <a:pos x="160" y="1"/>
                </a:cxn>
                <a:cxn ang="0">
                  <a:pos x="183" y="0"/>
                </a:cxn>
                <a:cxn ang="0">
                  <a:pos x="190" y="107"/>
                </a:cxn>
                <a:cxn ang="0">
                  <a:pos x="197" y="213"/>
                </a:cxn>
                <a:cxn ang="0">
                  <a:pos x="204" y="320"/>
                </a:cxn>
                <a:cxn ang="0">
                  <a:pos x="211" y="426"/>
                </a:cxn>
                <a:cxn ang="0">
                  <a:pos x="203" y="428"/>
                </a:cxn>
                <a:cxn ang="0">
                  <a:pos x="195" y="429"/>
                </a:cxn>
                <a:cxn ang="0">
                  <a:pos x="187" y="432"/>
                </a:cxn>
                <a:cxn ang="0">
                  <a:pos x="179" y="433"/>
                </a:cxn>
                <a:cxn ang="0">
                  <a:pos x="169" y="435"/>
                </a:cxn>
                <a:cxn ang="0">
                  <a:pos x="161" y="437"/>
                </a:cxn>
                <a:cxn ang="0">
                  <a:pos x="153" y="438"/>
                </a:cxn>
                <a:cxn ang="0">
                  <a:pos x="145" y="441"/>
                </a:cxn>
                <a:cxn ang="0">
                  <a:pos x="137" y="442"/>
                </a:cxn>
                <a:cxn ang="0">
                  <a:pos x="128" y="442"/>
                </a:cxn>
                <a:cxn ang="0">
                  <a:pos x="120" y="443"/>
                </a:cxn>
                <a:cxn ang="0">
                  <a:pos x="112" y="444"/>
                </a:cxn>
                <a:cxn ang="0">
                  <a:pos x="104" y="445"/>
                </a:cxn>
                <a:cxn ang="0">
                  <a:pos x="96" y="445"/>
                </a:cxn>
                <a:cxn ang="0">
                  <a:pos x="87" y="447"/>
                </a:cxn>
                <a:cxn ang="0">
                  <a:pos x="78" y="447"/>
                </a:cxn>
                <a:cxn ang="0">
                  <a:pos x="72" y="445"/>
                </a:cxn>
                <a:cxn ang="0">
                  <a:pos x="66" y="444"/>
                </a:cxn>
                <a:cxn ang="0">
                  <a:pos x="59" y="443"/>
                </a:cxn>
                <a:cxn ang="0">
                  <a:pos x="53" y="441"/>
                </a:cxn>
                <a:cxn ang="0">
                  <a:pos x="46" y="440"/>
                </a:cxn>
                <a:cxn ang="0">
                  <a:pos x="39" y="438"/>
                </a:cxn>
                <a:cxn ang="0">
                  <a:pos x="34" y="437"/>
                </a:cxn>
                <a:cxn ang="0">
                  <a:pos x="27" y="436"/>
                </a:cxn>
                <a:cxn ang="0">
                  <a:pos x="27" y="367"/>
                </a:cxn>
                <a:cxn ang="0">
                  <a:pos x="21" y="216"/>
                </a:cxn>
                <a:cxn ang="0">
                  <a:pos x="11" y="70"/>
                </a:cxn>
                <a:cxn ang="0">
                  <a:pos x="0" y="13"/>
                </a:cxn>
              </a:cxnLst>
              <a:rect l="0" t="0" r="r" b="b"/>
              <a:pathLst>
                <a:path w="211" h="447">
                  <a:moveTo>
                    <a:pt x="0" y="13"/>
                  </a:moveTo>
                  <a:lnTo>
                    <a:pt x="23" y="11"/>
                  </a:lnTo>
                  <a:lnTo>
                    <a:pt x="46" y="10"/>
                  </a:lnTo>
                  <a:lnTo>
                    <a:pt x="69" y="8"/>
                  </a:lnTo>
                  <a:lnTo>
                    <a:pt x="92" y="6"/>
                  </a:lnTo>
                  <a:lnTo>
                    <a:pt x="114" y="4"/>
                  </a:lnTo>
                  <a:lnTo>
                    <a:pt x="137" y="3"/>
                  </a:lnTo>
                  <a:lnTo>
                    <a:pt x="160" y="1"/>
                  </a:lnTo>
                  <a:lnTo>
                    <a:pt x="183" y="0"/>
                  </a:lnTo>
                  <a:lnTo>
                    <a:pt x="190" y="107"/>
                  </a:lnTo>
                  <a:lnTo>
                    <a:pt x="197" y="213"/>
                  </a:lnTo>
                  <a:lnTo>
                    <a:pt x="204" y="320"/>
                  </a:lnTo>
                  <a:lnTo>
                    <a:pt x="211" y="426"/>
                  </a:lnTo>
                  <a:lnTo>
                    <a:pt x="203" y="428"/>
                  </a:lnTo>
                  <a:lnTo>
                    <a:pt x="195" y="429"/>
                  </a:lnTo>
                  <a:lnTo>
                    <a:pt x="187" y="432"/>
                  </a:lnTo>
                  <a:lnTo>
                    <a:pt x="179" y="433"/>
                  </a:lnTo>
                  <a:lnTo>
                    <a:pt x="169" y="435"/>
                  </a:lnTo>
                  <a:lnTo>
                    <a:pt x="161" y="437"/>
                  </a:lnTo>
                  <a:lnTo>
                    <a:pt x="153" y="438"/>
                  </a:lnTo>
                  <a:lnTo>
                    <a:pt x="145" y="441"/>
                  </a:lnTo>
                  <a:lnTo>
                    <a:pt x="137" y="442"/>
                  </a:lnTo>
                  <a:lnTo>
                    <a:pt x="128" y="442"/>
                  </a:lnTo>
                  <a:lnTo>
                    <a:pt x="120" y="443"/>
                  </a:lnTo>
                  <a:lnTo>
                    <a:pt x="112" y="444"/>
                  </a:lnTo>
                  <a:lnTo>
                    <a:pt x="104" y="445"/>
                  </a:lnTo>
                  <a:lnTo>
                    <a:pt x="96" y="445"/>
                  </a:lnTo>
                  <a:lnTo>
                    <a:pt x="87" y="447"/>
                  </a:lnTo>
                  <a:lnTo>
                    <a:pt x="78" y="447"/>
                  </a:lnTo>
                  <a:lnTo>
                    <a:pt x="72" y="445"/>
                  </a:lnTo>
                  <a:lnTo>
                    <a:pt x="66" y="444"/>
                  </a:lnTo>
                  <a:lnTo>
                    <a:pt x="59" y="443"/>
                  </a:lnTo>
                  <a:lnTo>
                    <a:pt x="53" y="441"/>
                  </a:lnTo>
                  <a:lnTo>
                    <a:pt x="46" y="440"/>
                  </a:lnTo>
                  <a:lnTo>
                    <a:pt x="39" y="438"/>
                  </a:lnTo>
                  <a:lnTo>
                    <a:pt x="34" y="437"/>
                  </a:lnTo>
                  <a:lnTo>
                    <a:pt x="27" y="436"/>
                  </a:lnTo>
                  <a:lnTo>
                    <a:pt x="27" y="367"/>
                  </a:lnTo>
                  <a:lnTo>
                    <a:pt x="21" y="216"/>
                  </a:lnTo>
                  <a:lnTo>
                    <a:pt x="11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E5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2358" y="3183"/>
              <a:ext cx="98" cy="22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1" y="11"/>
                </a:cxn>
                <a:cxn ang="0">
                  <a:pos x="42" y="10"/>
                </a:cxn>
                <a:cxn ang="0">
                  <a:pos x="63" y="8"/>
                </a:cxn>
                <a:cxn ang="0">
                  <a:pos x="84" y="7"/>
                </a:cxn>
                <a:cxn ang="0">
                  <a:pos x="105" y="4"/>
                </a:cxn>
                <a:cxn ang="0">
                  <a:pos x="126" y="3"/>
                </a:cxn>
                <a:cxn ang="0">
                  <a:pos x="147" y="1"/>
                </a:cxn>
                <a:cxn ang="0">
                  <a:pos x="167" y="0"/>
                </a:cxn>
                <a:cxn ang="0">
                  <a:pos x="175" y="106"/>
                </a:cxn>
                <a:cxn ang="0">
                  <a:pos x="182" y="212"/>
                </a:cxn>
                <a:cxn ang="0">
                  <a:pos x="189" y="319"/>
                </a:cxn>
                <a:cxn ang="0">
                  <a:pos x="196" y="425"/>
                </a:cxn>
                <a:cxn ang="0">
                  <a:pos x="188" y="427"/>
                </a:cxn>
                <a:cxn ang="0">
                  <a:pos x="181" y="429"/>
                </a:cxn>
                <a:cxn ang="0">
                  <a:pos x="173" y="431"/>
                </a:cxn>
                <a:cxn ang="0">
                  <a:pos x="166" y="433"/>
                </a:cxn>
                <a:cxn ang="0">
                  <a:pos x="158" y="434"/>
                </a:cxn>
                <a:cxn ang="0">
                  <a:pos x="151" y="436"/>
                </a:cxn>
                <a:cxn ang="0">
                  <a:pos x="143" y="437"/>
                </a:cxn>
                <a:cxn ang="0">
                  <a:pos x="136" y="440"/>
                </a:cxn>
                <a:cxn ang="0">
                  <a:pos x="128" y="441"/>
                </a:cxn>
                <a:cxn ang="0">
                  <a:pos x="119" y="441"/>
                </a:cxn>
                <a:cxn ang="0">
                  <a:pos x="111" y="442"/>
                </a:cxn>
                <a:cxn ang="0">
                  <a:pos x="103" y="443"/>
                </a:cxn>
                <a:cxn ang="0">
                  <a:pos x="95" y="444"/>
                </a:cxn>
                <a:cxn ang="0">
                  <a:pos x="87" y="444"/>
                </a:cxn>
                <a:cxn ang="0">
                  <a:pos x="78" y="446"/>
                </a:cxn>
                <a:cxn ang="0">
                  <a:pos x="69" y="446"/>
                </a:cxn>
                <a:cxn ang="0">
                  <a:pos x="64" y="444"/>
                </a:cxn>
                <a:cxn ang="0">
                  <a:pos x="58" y="443"/>
                </a:cxn>
                <a:cxn ang="0">
                  <a:pos x="53" y="441"/>
                </a:cxn>
                <a:cxn ang="0">
                  <a:pos x="48" y="440"/>
                </a:cxn>
                <a:cxn ang="0">
                  <a:pos x="43" y="439"/>
                </a:cxn>
                <a:cxn ang="0">
                  <a:pos x="37" y="436"/>
                </a:cxn>
                <a:cxn ang="0">
                  <a:pos x="33" y="435"/>
                </a:cxn>
                <a:cxn ang="0">
                  <a:pos x="27" y="434"/>
                </a:cxn>
                <a:cxn ang="0">
                  <a:pos x="27" y="365"/>
                </a:cxn>
                <a:cxn ang="0">
                  <a:pos x="21" y="214"/>
                </a:cxn>
                <a:cxn ang="0">
                  <a:pos x="11" y="69"/>
                </a:cxn>
                <a:cxn ang="0">
                  <a:pos x="0" y="12"/>
                </a:cxn>
              </a:cxnLst>
              <a:rect l="0" t="0" r="r" b="b"/>
              <a:pathLst>
                <a:path w="196" h="446">
                  <a:moveTo>
                    <a:pt x="0" y="12"/>
                  </a:moveTo>
                  <a:lnTo>
                    <a:pt x="21" y="11"/>
                  </a:lnTo>
                  <a:lnTo>
                    <a:pt x="42" y="10"/>
                  </a:lnTo>
                  <a:lnTo>
                    <a:pt x="63" y="8"/>
                  </a:lnTo>
                  <a:lnTo>
                    <a:pt x="84" y="7"/>
                  </a:lnTo>
                  <a:lnTo>
                    <a:pt x="105" y="4"/>
                  </a:lnTo>
                  <a:lnTo>
                    <a:pt x="126" y="3"/>
                  </a:lnTo>
                  <a:lnTo>
                    <a:pt x="147" y="1"/>
                  </a:lnTo>
                  <a:lnTo>
                    <a:pt x="167" y="0"/>
                  </a:lnTo>
                  <a:lnTo>
                    <a:pt x="175" y="106"/>
                  </a:lnTo>
                  <a:lnTo>
                    <a:pt x="182" y="212"/>
                  </a:lnTo>
                  <a:lnTo>
                    <a:pt x="189" y="319"/>
                  </a:lnTo>
                  <a:lnTo>
                    <a:pt x="196" y="425"/>
                  </a:lnTo>
                  <a:lnTo>
                    <a:pt x="188" y="427"/>
                  </a:lnTo>
                  <a:lnTo>
                    <a:pt x="181" y="429"/>
                  </a:lnTo>
                  <a:lnTo>
                    <a:pt x="173" y="431"/>
                  </a:lnTo>
                  <a:lnTo>
                    <a:pt x="166" y="433"/>
                  </a:lnTo>
                  <a:lnTo>
                    <a:pt x="158" y="434"/>
                  </a:lnTo>
                  <a:lnTo>
                    <a:pt x="151" y="436"/>
                  </a:lnTo>
                  <a:lnTo>
                    <a:pt x="143" y="437"/>
                  </a:lnTo>
                  <a:lnTo>
                    <a:pt x="136" y="440"/>
                  </a:lnTo>
                  <a:lnTo>
                    <a:pt x="128" y="441"/>
                  </a:lnTo>
                  <a:lnTo>
                    <a:pt x="119" y="441"/>
                  </a:lnTo>
                  <a:lnTo>
                    <a:pt x="111" y="442"/>
                  </a:lnTo>
                  <a:lnTo>
                    <a:pt x="103" y="443"/>
                  </a:lnTo>
                  <a:lnTo>
                    <a:pt x="95" y="444"/>
                  </a:lnTo>
                  <a:lnTo>
                    <a:pt x="87" y="444"/>
                  </a:lnTo>
                  <a:lnTo>
                    <a:pt x="78" y="446"/>
                  </a:lnTo>
                  <a:lnTo>
                    <a:pt x="69" y="446"/>
                  </a:lnTo>
                  <a:lnTo>
                    <a:pt x="64" y="444"/>
                  </a:lnTo>
                  <a:lnTo>
                    <a:pt x="58" y="443"/>
                  </a:lnTo>
                  <a:lnTo>
                    <a:pt x="53" y="441"/>
                  </a:lnTo>
                  <a:lnTo>
                    <a:pt x="48" y="440"/>
                  </a:lnTo>
                  <a:lnTo>
                    <a:pt x="43" y="439"/>
                  </a:lnTo>
                  <a:lnTo>
                    <a:pt x="37" y="436"/>
                  </a:lnTo>
                  <a:lnTo>
                    <a:pt x="33" y="435"/>
                  </a:lnTo>
                  <a:lnTo>
                    <a:pt x="27" y="434"/>
                  </a:lnTo>
                  <a:lnTo>
                    <a:pt x="27" y="365"/>
                  </a:lnTo>
                  <a:lnTo>
                    <a:pt x="21" y="214"/>
                  </a:lnTo>
                  <a:lnTo>
                    <a:pt x="11" y="6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A560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2362" y="3183"/>
              <a:ext cx="91" cy="22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9" y="11"/>
                </a:cxn>
                <a:cxn ang="0">
                  <a:pos x="38" y="10"/>
                </a:cxn>
                <a:cxn ang="0">
                  <a:pos x="57" y="8"/>
                </a:cxn>
                <a:cxn ang="0">
                  <a:pos x="76" y="7"/>
                </a:cxn>
                <a:cxn ang="0">
                  <a:pos x="95" y="4"/>
                </a:cxn>
                <a:cxn ang="0">
                  <a:pos x="114" y="3"/>
                </a:cxn>
                <a:cxn ang="0">
                  <a:pos x="133" y="1"/>
                </a:cxn>
                <a:cxn ang="0">
                  <a:pos x="152" y="0"/>
                </a:cxn>
                <a:cxn ang="0">
                  <a:pos x="159" y="106"/>
                </a:cxn>
                <a:cxn ang="0">
                  <a:pos x="165" y="213"/>
                </a:cxn>
                <a:cxn ang="0">
                  <a:pos x="172" y="320"/>
                </a:cxn>
                <a:cxn ang="0">
                  <a:pos x="180" y="426"/>
                </a:cxn>
                <a:cxn ang="0">
                  <a:pos x="174" y="427"/>
                </a:cxn>
                <a:cxn ang="0">
                  <a:pos x="167" y="429"/>
                </a:cxn>
                <a:cxn ang="0">
                  <a:pos x="160" y="431"/>
                </a:cxn>
                <a:cxn ang="0">
                  <a:pos x="153" y="433"/>
                </a:cxn>
                <a:cxn ang="0">
                  <a:pos x="146" y="434"/>
                </a:cxn>
                <a:cxn ang="0">
                  <a:pos x="139" y="436"/>
                </a:cxn>
                <a:cxn ang="0">
                  <a:pos x="133" y="437"/>
                </a:cxn>
                <a:cxn ang="0">
                  <a:pos x="126" y="440"/>
                </a:cxn>
                <a:cxn ang="0">
                  <a:pos x="118" y="441"/>
                </a:cxn>
                <a:cxn ang="0">
                  <a:pos x="109" y="441"/>
                </a:cxn>
                <a:cxn ang="0">
                  <a:pos x="101" y="442"/>
                </a:cxn>
                <a:cxn ang="0">
                  <a:pos x="93" y="443"/>
                </a:cxn>
                <a:cxn ang="0">
                  <a:pos x="85" y="444"/>
                </a:cxn>
                <a:cxn ang="0">
                  <a:pos x="77" y="444"/>
                </a:cxn>
                <a:cxn ang="0">
                  <a:pos x="68" y="446"/>
                </a:cxn>
                <a:cxn ang="0">
                  <a:pos x="59" y="446"/>
                </a:cxn>
                <a:cxn ang="0">
                  <a:pos x="51" y="442"/>
                </a:cxn>
                <a:cxn ang="0">
                  <a:pos x="42" y="439"/>
                </a:cxn>
                <a:cxn ang="0">
                  <a:pos x="34" y="435"/>
                </a:cxn>
                <a:cxn ang="0">
                  <a:pos x="26" y="433"/>
                </a:cxn>
                <a:cxn ang="0">
                  <a:pos x="28" y="413"/>
                </a:cxn>
                <a:cxn ang="0">
                  <a:pos x="27" y="364"/>
                </a:cxn>
                <a:cxn ang="0">
                  <a:pos x="25" y="293"/>
                </a:cxn>
                <a:cxn ang="0">
                  <a:pos x="21" y="214"/>
                </a:cxn>
                <a:cxn ang="0">
                  <a:pos x="17" y="136"/>
                </a:cxn>
                <a:cxn ang="0">
                  <a:pos x="11" y="69"/>
                </a:cxn>
                <a:cxn ang="0">
                  <a:pos x="5" y="25"/>
                </a:cxn>
                <a:cxn ang="0">
                  <a:pos x="0" y="14"/>
                </a:cxn>
              </a:cxnLst>
              <a:rect l="0" t="0" r="r" b="b"/>
              <a:pathLst>
                <a:path w="180" h="446">
                  <a:moveTo>
                    <a:pt x="0" y="14"/>
                  </a:moveTo>
                  <a:lnTo>
                    <a:pt x="19" y="11"/>
                  </a:lnTo>
                  <a:lnTo>
                    <a:pt x="38" y="10"/>
                  </a:lnTo>
                  <a:lnTo>
                    <a:pt x="57" y="8"/>
                  </a:lnTo>
                  <a:lnTo>
                    <a:pt x="76" y="7"/>
                  </a:lnTo>
                  <a:lnTo>
                    <a:pt x="95" y="4"/>
                  </a:lnTo>
                  <a:lnTo>
                    <a:pt x="114" y="3"/>
                  </a:lnTo>
                  <a:lnTo>
                    <a:pt x="133" y="1"/>
                  </a:lnTo>
                  <a:lnTo>
                    <a:pt x="152" y="0"/>
                  </a:lnTo>
                  <a:lnTo>
                    <a:pt x="159" y="106"/>
                  </a:lnTo>
                  <a:lnTo>
                    <a:pt x="165" y="213"/>
                  </a:lnTo>
                  <a:lnTo>
                    <a:pt x="172" y="320"/>
                  </a:lnTo>
                  <a:lnTo>
                    <a:pt x="180" y="426"/>
                  </a:lnTo>
                  <a:lnTo>
                    <a:pt x="174" y="427"/>
                  </a:lnTo>
                  <a:lnTo>
                    <a:pt x="167" y="429"/>
                  </a:lnTo>
                  <a:lnTo>
                    <a:pt x="160" y="431"/>
                  </a:lnTo>
                  <a:lnTo>
                    <a:pt x="153" y="433"/>
                  </a:lnTo>
                  <a:lnTo>
                    <a:pt x="146" y="434"/>
                  </a:lnTo>
                  <a:lnTo>
                    <a:pt x="139" y="436"/>
                  </a:lnTo>
                  <a:lnTo>
                    <a:pt x="133" y="437"/>
                  </a:lnTo>
                  <a:lnTo>
                    <a:pt x="126" y="440"/>
                  </a:lnTo>
                  <a:lnTo>
                    <a:pt x="118" y="441"/>
                  </a:lnTo>
                  <a:lnTo>
                    <a:pt x="109" y="441"/>
                  </a:lnTo>
                  <a:lnTo>
                    <a:pt x="101" y="442"/>
                  </a:lnTo>
                  <a:lnTo>
                    <a:pt x="93" y="443"/>
                  </a:lnTo>
                  <a:lnTo>
                    <a:pt x="85" y="444"/>
                  </a:lnTo>
                  <a:lnTo>
                    <a:pt x="77" y="444"/>
                  </a:lnTo>
                  <a:lnTo>
                    <a:pt x="68" y="446"/>
                  </a:lnTo>
                  <a:lnTo>
                    <a:pt x="59" y="446"/>
                  </a:lnTo>
                  <a:lnTo>
                    <a:pt x="51" y="442"/>
                  </a:lnTo>
                  <a:lnTo>
                    <a:pt x="42" y="439"/>
                  </a:lnTo>
                  <a:lnTo>
                    <a:pt x="34" y="435"/>
                  </a:lnTo>
                  <a:lnTo>
                    <a:pt x="26" y="433"/>
                  </a:lnTo>
                  <a:lnTo>
                    <a:pt x="28" y="413"/>
                  </a:lnTo>
                  <a:lnTo>
                    <a:pt x="27" y="364"/>
                  </a:lnTo>
                  <a:lnTo>
                    <a:pt x="25" y="293"/>
                  </a:lnTo>
                  <a:lnTo>
                    <a:pt x="21" y="214"/>
                  </a:lnTo>
                  <a:lnTo>
                    <a:pt x="17" y="136"/>
                  </a:lnTo>
                  <a:lnTo>
                    <a:pt x="11" y="69"/>
                  </a:lnTo>
                  <a:lnTo>
                    <a:pt x="5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A66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2366" y="3184"/>
              <a:ext cx="83" cy="222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7" y="11"/>
                </a:cxn>
                <a:cxn ang="0">
                  <a:pos x="34" y="9"/>
                </a:cxn>
                <a:cxn ang="0">
                  <a:pos x="51" y="8"/>
                </a:cxn>
                <a:cxn ang="0">
                  <a:pos x="69" y="6"/>
                </a:cxn>
                <a:cxn ang="0">
                  <a:pos x="86" y="4"/>
                </a:cxn>
                <a:cxn ang="0">
                  <a:pos x="103" y="2"/>
                </a:cxn>
                <a:cxn ang="0">
                  <a:pos x="121" y="1"/>
                </a:cxn>
                <a:cxn ang="0">
                  <a:pos x="138" y="0"/>
                </a:cxn>
                <a:cxn ang="0">
                  <a:pos x="145" y="106"/>
                </a:cxn>
                <a:cxn ang="0">
                  <a:pos x="152" y="212"/>
                </a:cxn>
                <a:cxn ang="0">
                  <a:pos x="159" y="319"/>
                </a:cxn>
                <a:cxn ang="0">
                  <a:pos x="166" y="425"/>
                </a:cxn>
                <a:cxn ang="0">
                  <a:pos x="160" y="426"/>
                </a:cxn>
                <a:cxn ang="0">
                  <a:pos x="154" y="428"/>
                </a:cxn>
                <a:cxn ang="0">
                  <a:pos x="148" y="430"/>
                </a:cxn>
                <a:cxn ang="0">
                  <a:pos x="142" y="432"/>
                </a:cxn>
                <a:cxn ang="0">
                  <a:pos x="136" y="433"/>
                </a:cxn>
                <a:cxn ang="0">
                  <a:pos x="130" y="435"/>
                </a:cxn>
                <a:cxn ang="0">
                  <a:pos x="124" y="436"/>
                </a:cxn>
                <a:cxn ang="0">
                  <a:pos x="118" y="439"/>
                </a:cxn>
                <a:cxn ang="0">
                  <a:pos x="110" y="440"/>
                </a:cxn>
                <a:cxn ang="0">
                  <a:pos x="101" y="440"/>
                </a:cxn>
                <a:cxn ang="0">
                  <a:pos x="93" y="441"/>
                </a:cxn>
                <a:cxn ang="0">
                  <a:pos x="85" y="442"/>
                </a:cxn>
                <a:cxn ang="0">
                  <a:pos x="77" y="443"/>
                </a:cxn>
                <a:cxn ang="0">
                  <a:pos x="69" y="443"/>
                </a:cxn>
                <a:cxn ang="0">
                  <a:pos x="60" y="445"/>
                </a:cxn>
                <a:cxn ang="0">
                  <a:pos x="51" y="445"/>
                </a:cxn>
                <a:cxn ang="0">
                  <a:pos x="46" y="441"/>
                </a:cxn>
                <a:cxn ang="0">
                  <a:pos x="40" y="436"/>
                </a:cxn>
                <a:cxn ang="0">
                  <a:pos x="34" y="433"/>
                </a:cxn>
                <a:cxn ang="0">
                  <a:pos x="28" y="430"/>
                </a:cxn>
                <a:cxn ang="0">
                  <a:pos x="31" y="411"/>
                </a:cxn>
                <a:cxn ang="0">
                  <a:pos x="30" y="362"/>
                </a:cxn>
                <a:cxn ang="0">
                  <a:pos x="27" y="291"/>
                </a:cxn>
                <a:cxn ang="0">
                  <a:pos x="23" y="212"/>
                </a:cxn>
                <a:cxn ang="0">
                  <a:pos x="17" y="135"/>
                </a:cxn>
                <a:cxn ang="0">
                  <a:pos x="11" y="68"/>
                </a:cxn>
                <a:cxn ang="0">
                  <a:pos x="5" y="24"/>
                </a:cxn>
                <a:cxn ang="0">
                  <a:pos x="0" y="13"/>
                </a:cxn>
              </a:cxnLst>
              <a:rect l="0" t="0" r="r" b="b"/>
              <a:pathLst>
                <a:path w="166" h="445">
                  <a:moveTo>
                    <a:pt x="0" y="13"/>
                  </a:moveTo>
                  <a:lnTo>
                    <a:pt x="17" y="11"/>
                  </a:lnTo>
                  <a:lnTo>
                    <a:pt x="34" y="9"/>
                  </a:lnTo>
                  <a:lnTo>
                    <a:pt x="51" y="8"/>
                  </a:lnTo>
                  <a:lnTo>
                    <a:pt x="69" y="6"/>
                  </a:lnTo>
                  <a:lnTo>
                    <a:pt x="86" y="4"/>
                  </a:lnTo>
                  <a:lnTo>
                    <a:pt x="103" y="2"/>
                  </a:lnTo>
                  <a:lnTo>
                    <a:pt x="121" y="1"/>
                  </a:lnTo>
                  <a:lnTo>
                    <a:pt x="138" y="0"/>
                  </a:lnTo>
                  <a:lnTo>
                    <a:pt x="145" y="106"/>
                  </a:lnTo>
                  <a:lnTo>
                    <a:pt x="152" y="212"/>
                  </a:lnTo>
                  <a:lnTo>
                    <a:pt x="159" y="319"/>
                  </a:lnTo>
                  <a:lnTo>
                    <a:pt x="166" y="425"/>
                  </a:lnTo>
                  <a:lnTo>
                    <a:pt x="160" y="426"/>
                  </a:lnTo>
                  <a:lnTo>
                    <a:pt x="154" y="428"/>
                  </a:lnTo>
                  <a:lnTo>
                    <a:pt x="148" y="430"/>
                  </a:lnTo>
                  <a:lnTo>
                    <a:pt x="142" y="432"/>
                  </a:lnTo>
                  <a:lnTo>
                    <a:pt x="136" y="433"/>
                  </a:lnTo>
                  <a:lnTo>
                    <a:pt x="130" y="435"/>
                  </a:lnTo>
                  <a:lnTo>
                    <a:pt x="124" y="436"/>
                  </a:lnTo>
                  <a:lnTo>
                    <a:pt x="118" y="439"/>
                  </a:lnTo>
                  <a:lnTo>
                    <a:pt x="110" y="440"/>
                  </a:lnTo>
                  <a:lnTo>
                    <a:pt x="101" y="440"/>
                  </a:lnTo>
                  <a:lnTo>
                    <a:pt x="93" y="441"/>
                  </a:lnTo>
                  <a:lnTo>
                    <a:pt x="85" y="442"/>
                  </a:lnTo>
                  <a:lnTo>
                    <a:pt x="77" y="443"/>
                  </a:lnTo>
                  <a:lnTo>
                    <a:pt x="69" y="443"/>
                  </a:lnTo>
                  <a:lnTo>
                    <a:pt x="60" y="445"/>
                  </a:lnTo>
                  <a:lnTo>
                    <a:pt x="51" y="445"/>
                  </a:lnTo>
                  <a:lnTo>
                    <a:pt x="46" y="441"/>
                  </a:lnTo>
                  <a:lnTo>
                    <a:pt x="40" y="436"/>
                  </a:lnTo>
                  <a:lnTo>
                    <a:pt x="34" y="433"/>
                  </a:lnTo>
                  <a:lnTo>
                    <a:pt x="28" y="430"/>
                  </a:lnTo>
                  <a:lnTo>
                    <a:pt x="31" y="411"/>
                  </a:lnTo>
                  <a:lnTo>
                    <a:pt x="30" y="362"/>
                  </a:lnTo>
                  <a:lnTo>
                    <a:pt x="27" y="291"/>
                  </a:lnTo>
                  <a:lnTo>
                    <a:pt x="23" y="212"/>
                  </a:lnTo>
                  <a:lnTo>
                    <a:pt x="17" y="135"/>
                  </a:lnTo>
                  <a:lnTo>
                    <a:pt x="11" y="68"/>
                  </a:lnTo>
                  <a:lnTo>
                    <a:pt x="5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26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2371" y="3184"/>
              <a:ext cx="75" cy="222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6" y="11"/>
                </a:cxn>
                <a:cxn ang="0">
                  <a:pos x="31" y="9"/>
                </a:cxn>
                <a:cxn ang="0">
                  <a:pos x="47" y="8"/>
                </a:cxn>
                <a:cxn ang="0">
                  <a:pos x="62" y="6"/>
                </a:cxn>
                <a:cxn ang="0">
                  <a:pos x="77" y="4"/>
                </a:cxn>
                <a:cxn ang="0">
                  <a:pos x="92" y="3"/>
                </a:cxn>
                <a:cxn ang="0">
                  <a:pos x="107" y="1"/>
                </a:cxn>
                <a:cxn ang="0">
                  <a:pos x="122" y="0"/>
                </a:cxn>
                <a:cxn ang="0">
                  <a:pos x="130" y="106"/>
                </a:cxn>
                <a:cxn ang="0">
                  <a:pos x="137" y="213"/>
                </a:cxn>
                <a:cxn ang="0">
                  <a:pos x="144" y="319"/>
                </a:cxn>
                <a:cxn ang="0">
                  <a:pos x="151" y="426"/>
                </a:cxn>
                <a:cxn ang="0">
                  <a:pos x="146" y="427"/>
                </a:cxn>
                <a:cxn ang="0">
                  <a:pos x="140" y="428"/>
                </a:cxn>
                <a:cxn ang="0">
                  <a:pos x="136" y="431"/>
                </a:cxn>
                <a:cxn ang="0">
                  <a:pos x="130" y="432"/>
                </a:cxn>
                <a:cxn ang="0">
                  <a:pos x="125" y="434"/>
                </a:cxn>
                <a:cxn ang="0">
                  <a:pos x="120" y="435"/>
                </a:cxn>
                <a:cxn ang="0">
                  <a:pos x="115" y="438"/>
                </a:cxn>
                <a:cxn ang="0">
                  <a:pos x="109" y="439"/>
                </a:cxn>
                <a:cxn ang="0">
                  <a:pos x="101" y="440"/>
                </a:cxn>
                <a:cxn ang="0">
                  <a:pos x="92" y="440"/>
                </a:cxn>
                <a:cxn ang="0">
                  <a:pos x="84" y="441"/>
                </a:cxn>
                <a:cxn ang="0">
                  <a:pos x="76" y="442"/>
                </a:cxn>
                <a:cxn ang="0">
                  <a:pos x="68" y="443"/>
                </a:cxn>
                <a:cxn ang="0">
                  <a:pos x="60" y="443"/>
                </a:cxn>
                <a:cxn ang="0">
                  <a:pos x="51" y="445"/>
                </a:cxn>
                <a:cxn ang="0">
                  <a:pos x="42" y="445"/>
                </a:cxn>
                <a:cxn ang="0">
                  <a:pos x="38" y="440"/>
                </a:cxn>
                <a:cxn ang="0">
                  <a:pos x="34" y="436"/>
                </a:cxn>
                <a:cxn ang="0">
                  <a:pos x="31" y="433"/>
                </a:cxn>
                <a:cxn ang="0">
                  <a:pos x="28" y="428"/>
                </a:cxn>
                <a:cxn ang="0">
                  <a:pos x="30" y="410"/>
                </a:cxn>
                <a:cxn ang="0">
                  <a:pos x="30" y="360"/>
                </a:cxn>
                <a:cxn ang="0">
                  <a:pos x="28" y="291"/>
                </a:cxn>
                <a:cxn ang="0">
                  <a:pos x="23" y="212"/>
                </a:cxn>
                <a:cxn ang="0">
                  <a:pos x="17" y="134"/>
                </a:cxn>
                <a:cxn ang="0">
                  <a:pos x="11" y="68"/>
                </a:cxn>
                <a:cxn ang="0">
                  <a:pos x="6" y="24"/>
                </a:cxn>
                <a:cxn ang="0">
                  <a:pos x="0" y="13"/>
                </a:cxn>
              </a:cxnLst>
              <a:rect l="0" t="0" r="r" b="b"/>
              <a:pathLst>
                <a:path w="151" h="445">
                  <a:moveTo>
                    <a:pt x="0" y="13"/>
                  </a:moveTo>
                  <a:lnTo>
                    <a:pt x="16" y="11"/>
                  </a:lnTo>
                  <a:lnTo>
                    <a:pt x="31" y="9"/>
                  </a:lnTo>
                  <a:lnTo>
                    <a:pt x="47" y="8"/>
                  </a:lnTo>
                  <a:lnTo>
                    <a:pt x="62" y="6"/>
                  </a:lnTo>
                  <a:lnTo>
                    <a:pt x="77" y="4"/>
                  </a:lnTo>
                  <a:lnTo>
                    <a:pt x="92" y="3"/>
                  </a:lnTo>
                  <a:lnTo>
                    <a:pt x="107" y="1"/>
                  </a:lnTo>
                  <a:lnTo>
                    <a:pt x="122" y="0"/>
                  </a:lnTo>
                  <a:lnTo>
                    <a:pt x="130" y="106"/>
                  </a:lnTo>
                  <a:lnTo>
                    <a:pt x="137" y="213"/>
                  </a:lnTo>
                  <a:lnTo>
                    <a:pt x="144" y="319"/>
                  </a:lnTo>
                  <a:lnTo>
                    <a:pt x="151" y="426"/>
                  </a:lnTo>
                  <a:lnTo>
                    <a:pt x="146" y="427"/>
                  </a:lnTo>
                  <a:lnTo>
                    <a:pt x="140" y="428"/>
                  </a:lnTo>
                  <a:lnTo>
                    <a:pt x="136" y="431"/>
                  </a:lnTo>
                  <a:lnTo>
                    <a:pt x="130" y="432"/>
                  </a:lnTo>
                  <a:lnTo>
                    <a:pt x="125" y="434"/>
                  </a:lnTo>
                  <a:lnTo>
                    <a:pt x="120" y="435"/>
                  </a:lnTo>
                  <a:lnTo>
                    <a:pt x="115" y="438"/>
                  </a:lnTo>
                  <a:lnTo>
                    <a:pt x="109" y="439"/>
                  </a:lnTo>
                  <a:lnTo>
                    <a:pt x="101" y="440"/>
                  </a:lnTo>
                  <a:lnTo>
                    <a:pt x="92" y="440"/>
                  </a:lnTo>
                  <a:lnTo>
                    <a:pt x="84" y="441"/>
                  </a:lnTo>
                  <a:lnTo>
                    <a:pt x="76" y="442"/>
                  </a:lnTo>
                  <a:lnTo>
                    <a:pt x="68" y="443"/>
                  </a:lnTo>
                  <a:lnTo>
                    <a:pt x="60" y="443"/>
                  </a:lnTo>
                  <a:lnTo>
                    <a:pt x="51" y="445"/>
                  </a:lnTo>
                  <a:lnTo>
                    <a:pt x="42" y="445"/>
                  </a:lnTo>
                  <a:lnTo>
                    <a:pt x="38" y="440"/>
                  </a:lnTo>
                  <a:lnTo>
                    <a:pt x="34" y="436"/>
                  </a:lnTo>
                  <a:lnTo>
                    <a:pt x="31" y="433"/>
                  </a:lnTo>
                  <a:lnTo>
                    <a:pt x="28" y="428"/>
                  </a:lnTo>
                  <a:lnTo>
                    <a:pt x="30" y="410"/>
                  </a:lnTo>
                  <a:lnTo>
                    <a:pt x="30" y="360"/>
                  </a:lnTo>
                  <a:lnTo>
                    <a:pt x="28" y="291"/>
                  </a:lnTo>
                  <a:lnTo>
                    <a:pt x="23" y="212"/>
                  </a:lnTo>
                  <a:lnTo>
                    <a:pt x="17" y="134"/>
                  </a:lnTo>
                  <a:lnTo>
                    <a:pt x="11" y="68"/>
                  </a:lnTo>
                  <a:lnTo>
                    <a:pt x="6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772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2376" y="3185"/>
              <a:ext cx="67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4" y="10"/>
                </a:cxn>
                <a:cxn ang="0">
                  <a:pos x="27" y="9"/>
                </a:cxn>
                <a:cxn ang="0">
                  <a:pos x="40" y="7"/>
                </a:cxn>
                <a:cxn ang="0">
                  <a:pos x="54" y="6"/>
                </a:cxn>
                <a:cxn ang="0">
                  <a:pos x="67" y="5"/>
                </a:cxn>
                <a:cxn ang="0">
                  <a:pos x="81" y="2"/>
                </a:cxn>
                <a:cxn ang="0">
                  <a:pos x="93" y="1"/>
                </a:cxn>
                <a:cxn ang="0">
                  <a:pos x="107" y="0"/>
                </a:cxn>
                <a:cxn ang="0">
                  <a:pos x="114" y="106"/>
                </a:cxn>
                <a:cxn ang="0">
                  <a:pos x="121" y="212"/>
                </a:cxn>
                <a:cxn ang="0">
                  <a:pos x="128" y="319"/>
                </a:cxn>
                <a:cxn ang="0">
                  <a:pos x="135" y="425"/>
                </a:cxn>
                <a:cxn ang="0">
                  <a:pos x="130" y="426"/>
                </a:cxn>
                <a:cxn ang="0">
                  <a:pos x="127" y="429"/>
                </a:cxn>
                <a:cxn ang="0">
                  <a:pos x="122" y="430"/>
                </a:cxn>
                <a:cxn ang="0">
                  <a:pos x="118" y="431"/>
                </a:cxn>
                <a:cxn ang="0">
                  <a:pos x="113" y="433"/>
                </a:cxn>
                <a:cxn ang="0">
                  <a:pos x="110" y="434"/>
                </a:cxn>
                <a:cxn ang="0">
                  <a:pos x="105" y="437"/>
                </a:cxn>
                <a:cxn ang="0">
                  <a:pos x="100" y="438"/>
                </a:cxn>
                <a:cxn ang="0">
                  <a:pos x="92" y="439"/>
                </a:cxn>
                <a:cxn ang="0">
                  <a:pos x="83" y="439"/>
                </a:cxn>
                <a:cxn ang="0">
                  <a:pos x="75" y="440"/>
                </a:cxn>
                <a:cxn ang="0">
                  <a:pos x="67" y="441"/>
                </a:cxn>
                <a:cxn ang="0">
                  <a:pos x="59" y="442"/>
                </a:cxn>
                <a:cxn ang="0">
                  <a:pos x="51" y="442"/>
                </a:cxn>
                <a:cxn ang="0">
                  <a:pos x="42" y="444"/>
                </a:cxn>
                <a:cxn ang="0">
                  <a:pos x="33" y="444"/>
                </a:cxn>
                <a:cxn ang="0">
                  <a:pos x="32" y="439"/>
                </a:cxn>
                <a:cxn ang="0">
                  <a:pos x="30" y="434"/>
                </a:cxn>
                <a:cxn ang="0">
                  <a:pos x="29" y="430"/>
                </a:cxn>
                <a:cxn ang="0">
                  <a:pos x="28" y="425"/>
                </a:cxn>
                <a:cxn ang="0">
                  <a:pos x="31" y="407"/>
                </a:cxn>
                <a:cxn ang="0">
                  <a:pos x="30" y="357"/>
                </a:cxn>
                <a:cxn ang="0">
                  <a:pos x="28" y="288"/>
                </a:cxn>
                <a:cxn ang="0">
                  <a:pos x="23" y="210"/>
                </a:cxn>
                <a:cxn ang="0">
                  <a:pos x="17" y="133"/>
                </a:cxn>
                <a:cxn ang="0">
                  <a:pos x="12" y="66"/>
                </a:cxn>
                <a:cxn ang="0">
                  <a:pos x="6" y="22"/>
                </a:cxn>
                <a:cxn ang="0">
                  <a:pos x="0" y="12"/>
                </a:cxn>
              </a:cxnLst>
              <a:rect l="0" t="0" r="r" b="b"/>
              <a:pathLst>
                <a:path w="135" h="444">
                  <a:moveTo>
                    <a:pt x="0" y="12"/>
                  </a:moveTo>
                  <a:lnTo>
                    <a:pt x="14" y="10"/>
                  </a:lnTo>
                  <a:lnTo>
                    <a:pt x="27" y="9"/>
                  </a:lnTo>
                  <a:lnTo>
                    <a:pt x="40" y="7"/>
                  </a:lnTo>
                  <a:lnTo>
                    <a:pt x="54" y="6"/>
                  </a:lnTo>
                  <a:lnTo>
                    <a:pt x="67" y="5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7" y="0"/>
                  </a:lnTo>
                  <a:lnTo>
                    <a:pt x="114" y="106"/>
                  </a:lnTo>
                  <a:lnTo>
                    <a:pt x="121" y="212"/>
                  </a:lnTo>
                  <a:lnTo>
                    <a:pt x="128" y="319"/>
                  </a:lnTo>
                  <a:lnTo>
                    <a:pt x="135" y="425"/>
                  </a:lnTo>
                  <a:lnTo>
                    <a:pt x="130" y="426"/>
                  </a:lnTo>
                  <a:lnTo>
                    <a:pt x="127" y="429"/>
                  </a:lnTo>
                  <a:lnTo>
                    <a:pt x="122" y="430"/>
                  </a:lnTo>
                  <a:lnTo>
                    <a:pt x="118" y="431"/>
                  </a:lnTo>
                  <a:lnTo>
                    <a:pt x="113" y="433"/>
                  </a:lnTo>
                  <a:lnTo>
                    <a:pt x="110" y="434"/>
                  </a:lnTo>
                  <a:lnTo>
                    <a:pt x="105" y="437"/>
                  </a:lnTo>
                  <a:lnTo>
                    <a:pt x="100" y="438"/>
                  </a:lnTo>
                  <a:lnTo>
                    <a:pt x="92" y="439"/>
                  </a:lnTo>
                  <a:lnTo>
                    <a:pt x="83" y="439"/>
                  </a:lnTo>
                  <a:lnTo>
                    <a:pt x="75" y="440"/>
                  </a:lnTo>
                  <a:lnTo>
                    <a:pt x="67" y="441"/>
                  </a:lnTo>
                  <a:lnTo>
                    <a:pt x="59" y="442"/>
                  </a:lnTo>
                  <a:lnTo>
                    <a:pt x="51" y="442"/>
                  </a:lnTo>
                  <a:lnTo>
                    <a:pt x="42" y="444"/>
                  </a:lnTo>
                  <a:lnTo>
                    <a:pt x="33" y="444"/>
                  </a:lnTo>
                  <a:lnTo>
                    <a:pt x="32" y="439"/>
                  </a:lnTo>
                  <a:lnTo>
                    <a:pt x="30" y="434"/>
                  </a:lnTo>
                  <a:lnTo>
                    <a:pt x="29" y="430"/>
                  </a:lnTo>
                  <a:lnTo>
                    <a:pt x="28" y="425"/>
                  </a:lnTo>
                  <a:lnTo>
                    <a:pt x="31" y="407"/>
                  </a:lnTo>
                  <a:lnTo>
                    <a:pt x="30" y="357"/>
                  </a:lnTo>
                  <a:lnTo>
                    <a:pt x="28" y="288"/>
                  </a:lnTo>
                  <a:lnTo>
                    <a:pt x="23" y="210"/>
                  </a:lnTo>
                  <a:lnTo>
                    <a:pt x="17" y="133"/>
                  </a:lnTo>
                  <a:lnTo>
                    <a:pt x="12" y="66"/>
                  </a:lnTo>
                  <a:lnTo>
                    <a:pt x="6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F7A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381" y="3185"/>
              <a:ext cx="60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10"/>
                </a:cxn>
                <a:cxn ang="0">
                  <a:pos x="22" y="9"/>
                </a:cxn>
                <a:cxn ang="0">
                  <a:pos x="34" y="8"/>
                </a:cxn>
                <a:cxn ang="0">
                  <a:pos x="45" y="6"/>
                </a:cxn>
                <a:cxn ang="0">
                  <a:pos x="57" y="5"/>
                </a:cxn>
                <a:cxn ang="0">
                  <a:pos x="68" y="3"/>
                </a:cxn>
                <a:cxn ang="0">
                  <a:pos x="80" y="1"/>
                </a:cxn>
                <a:cxn ang="0">
                  <a:pos x="91" y="0"/>
                </a:cxn>
                <a:cxn ang="0">
                  <a:pos x="98" y="106"/>
                </a:cxn>
                <a:cxn ang="0">
                  <a:pos x="105" y="212"/>
                </a:cxn>
                <a:cxn ang="0">
                  <a:pos x="112" y="319"/>
                </a:cxn>
                <a:cxn ang="0">
                  <a:pos x="120" y="425"/>
                </a:cxn>
                <a:cxn ang="0">
                  <a:pos x="112" y="429"/>
                </a:cxn>
                <a:cxn ang="0">
                  <a:pos x="105" y="432"/>
                </a:cxn>
                <a:cxn ang="0">
                  <a:pos x="97" y="435"/>
                </a:cxn>
                <a:cxn ang="0">
                  <a:pos x="90" y="438"/>
                </a:cxn>
                <a:cxn ang="0">
                  <a:pos x="82" y="439"/>
                </a:cxn>
                <a:cxn ang="0">
                  <a:pos x="73" y="439"/>
                </a:cxn>
                <a:cxn ang="0">
                  <a:pos x="65" y="440"/>
                </a:cxn>
                <a:cxn ang="0">
                  <a:pos x="57" y="441"/>
                </a:cxn>
                <a:cxn ang="0">
                  <a:pos x="49" y="442"/>
                </a:cxn>
                <a:cxn ang="0">
                  <a:pos x="41" y="442"/>
                </a:cxn>
                <a:cxn ang="0">
                  <a:pos x="32" y="444"/>
                </a:cxn>
                <a:cxn ang="0">
                  <a:pos x="23" y="444"/>
                </a:cxn>
                <a:cxn ang="0">
                  <a:pos x="25" y="439"/>
                </a:cxn>
                <a:cxn ang="0">
                  <a:pos x="26" y="433"/>
                </a:cxn>
                <a:cxn ang="0">
                  <a:pos x="26" y="429"/>
                </a:cxn>
                <a:cxn ang="0">
                  <a:pos x="27" y="424"/>
                </a:cxn>
                <a:cxn ang="0">
                  <a:pos x="30" y="406"/>
                </a:cxn>
                <a:cxn ang="0">
                  <a:pos x="30" y="357"/>
                </a:cxn>
                <a:cxn ang="0">
                  <a:pos x="28" y="288"/>
                </a:cxn>
                <a:cxn ang="0">
                  <a:pos x="23" y="209"/>
                </a:cxn>
                <a:cxn ang="0">
                  <a:pos x="18" y="131"/>
                </a:cxn>
                <a:cxn ang="0">
                  <a:pos x="12" y="66"/>
                </a:cxn>
                <a:cxn ang="0">
                  <a:pos x="5" y="22"/>
                </a:cxn>
                <a:cxn ang="0">
                  <a:pos x="0" y="12"/>
                </a:cxn>
              </a:cxnLst>
              <a:rect l="0" t="0" r="r" b="b"/>
              <a:pathLst>
                <a:path w="120" h="444">
                  <a:moveTo>
                    <a:pt x="0" y="12"/>
                  </a:moveTo>
                  <a:lnTo>
                    <a:pt x="11" y="10"/>
                  </a:lnTo>
                  <a:lnTo>
                    <a:pt x="22" y="9"/>
                  </a:lnTo>
                  <a:lnTo>
                    <a:pt x="34" y="8"/>
                  </a:lnTo>
                  <a:lnTo>
                    <a:pt x="45" y="6"/>
                  </a:lnTo>
                  <a:lnTo>
                    <a:pt x="57" y="5"/>
                  </a:lnTo>
                  <a:lnTo>
                    <a:pt x="68" y="3"/>
                  </a:lnTo>
                  <a:lnTo>
                    <a:pt x="80" y="1"/>
                  </a:lnTo>
                  <a:lnTo>
                    <a:pt x="91" y="0"/>
                  </a:lnTo>
                  <a:lnTo>
                    <a:pt x="98" y="106"/>
                  </a:lnTo>
                  <a:lnTo>
                    <a:pt x="105" y="212"/>
                  </a:lnTo>
                  <a:lnTo>
                    <a:pt x="112" y="319"/>
                  </a:lnTo>
                  <a:lnTo>
                    <a:pt x="120" y="425"/>
                  </a:lnTo>
                  <a:lnTo>
                    <a:pt x="112" y="429"/>
                  </a:lnTo>
                  <a:lnTo>
                    <a:pt x="105" y="432"/>
                  </a:lnTo>
                  <a:lnTo>
                    <a:pt x="97" y="435"/>
                  </a:lnTo>
                  <a:lnTo>
                    <a:pt x="90" y="438"/>
                  </a:lnTo>
                  <a:lnTo>
                    <a:pt x="82" y="439"/>
                  </a:lnTo>
                  <a:lnTo>
                    <a:pt x="73" y="439"/>
                  </a:lnTo>
                  <a:lnTo>
                    <a:pt x="65" y="440"/>
                  </a:lnTo>
                  <a:lnTo>
                    <a:pt x="57" y="441"/>
                  </a:lnTo>
                  <a:lnTo>
                    <a:pt x="49" y="442"/>
                  </a:lnTo>
                  <a:lnTo>
                    <a:pt x="41" y="442"/>
                  </a:lnTo>
                  <a:lnTo>
                    <a:pt x="32" y="444"/>
                  </a:lnTo>
                  <a:lnTo>
                    <a:pt x="23" y="444"/>
                  </a:lnTo>
                  <a:lnTo>
                    <a:pt x="25" y="439"/>
                  </a:lnTo>
                  <a:lnTo>
                    <a:pt x="26" y="433"/>
                  </a:lnTo>
                  <a:lnTo>
                    <a:pt x="26" y="429"/>
                  </a:lnTo>
                  <a:lnTo>
                    <a:pt x="27" y="424"/>
                  </a:lnTo>
                  <a:lnTo>
                    <a:pt x="30" y="406"/>
                  </a:lnTo>
                  <a:lnTo>
                    <a:pt x="30" y="357"/>
                  </a:lnTo>
                  <a:lnTo>
                    <a:pt x="28" y="288"/>
                  </a:lnTo>
                  <a:lnTo>
                    <a:pt x="23" y="209"/>
                  </a:lnTo>
                  <a:lnTo>
                    <a:pt x="18" y="131"/>
                  </a:lnTo>
                  <a:lnTo>
                    <a:pt x="12" y="66"/>
                  </a:lnTo>
                  <a:lnTo>
                    <a:pt x="5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482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79" name="Freeform 55"/>
            <p:cNvSpPr>
              <a:spLocks/>
            </p:cNvSpPr>
            <p:nvPr/>
          </p:nvSpPr>
          <p:spPr bwMode="auto">
            <a:xfrm>
              <a:off x="2385" y="3185"/>
              <a:ext cx="52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9" y="11"/>
                </a:cxn>
                <a:cxn ang="0">
                  <a:pos x="19" y="8"/>
                </a:cxn>
                <a:cxn ang="0">
                  <a:pos x="28" y="7"/>
                </a:cxn>
                <a:cxn ang="0">
                  <a:pos x="38" y="6"/>
                </a:cxn>
                <a:cxn ang="0">
                  <a:pos x="47" y="4"/>
                </a:cxn>
                <a:cxn ang="0">
                  <a:pos x="57" y="2"/>
                </a:cxn>
                <a:cxn ang="0">
                  <a:pos x="66" y="1"/>
                </a:cxn>
                <a:cxn ang="0">
                  <a:pos x="76" y="0"/>
                </a:cxn>
                <a:cxn ang="0">
                  <a:pos x="84" y="106"/>
                </a:cxn>
                <a:cxn ang="0">
                  <a:pos x="91" y="212"/>
                </a:cxn>
                <a:cxn ang="0">
                  <a:pos x="97" y="319"/>
                </a:cxn>
                <a:cxn ang="0">
                  <a:pos x="104" y="425"/>
                </a:cxn>
                <a:cxn ang="0">
                  <a:pos x="99" y="428"/>
                </a:cxn>
                <a:cxn ang="0">
                  <a:pos x="93" y="431"/>
                </a:cxn>
                <a:cxn ang="0">
                  <a:pos x="87" y="434"/>
                </a:cxn>
                <a:cxn ang="0">
                  <a:pos x="81" y="437"/>
                </a:cxn>
                <a:cxn ang="0">
                  <a:pos x="73" y="438"/>
                </a:cxn>
                <a:cxn ang="0">
                  <a:pos x="64" y="438"/>
                </a:cxn>
                <a:cxn ang="0">
                  <a:pos x="56" y="439"/>
                </a:cxn>
                <a:cxn ang="0">
                  <a:pos x="48" y="440"/>
                </a:cxn>
                <a:cxn ang="0">
                  <a:pos x="40" y="441"/>
                </a:cxn>
                <a:cxn ang="0">
                  <a:pos x="32" y="441"/>
                </a:cxn>
                <a:cxn ang="0">
                  <a:pos x="23" y="443"/>
                </a:cxn>
                <a:cxn ang="0">
                  <a:pos x="14" y="443"/>
                </a:cxn>
                <a:cxn ang="0">
                  <a:pos x="17" y="437"/>
                </a:cxn>
                <a:cxn ang="0">
                  <a:pos x="20" y="432"/>
                </a:cxn>
                <a:cxn ang="0">
                  <a:pos x="24" y="426"/>
                </a:cxn>
                <a:cxn ang="0">
                  <a:pos x="27" y="422"/>
                </a:cxn>
                <a:cxn ang="0">
                  <a:pos x="31" y="403"/>
                </a:cxn>
                <a:cxn ang="0">
                  <a:pos x="32" y="355"/>
                </a:cxn>
                <a:cxn ang="0">
                  <a:pos x="28" y="286"/>
                </a:cxn>
                <a:cxn ang="0">
                  <a:pos x="24" y="208"/>
                </a:cxn>
                <a:cxn ang="0">
                  <a:pos x="18" y="130"/>
                </a:cxn>
                <a:cxn ang="0">
                  <a:pos x="11" y="65"/>
                </a:cxn>
                <a:cxn ang="0">
                  <a:pos x="5" y="22"/>
                </a:cxn>
                <a:cxn ang="0">
                  <a:pos x="0" y="12"/>
                </a:cxn>
              </a:cxnLst>
              <a:rect l="0" t="0" r="r" b="b"/>
              <a:pathLst>
                <a:path w="104" h="443">
                  <a:moveTo>
                    <a:pt x="0" y="12"/>
                  </a:moveTo>
                  <a:lnTo>
                    <a:pt x="9" y="11"/>
                  </a:lnTo>
                  <a:lnTo>
                    <a:pt x="19" y="8"/>
                  </a:lnTo>
                  <a:lnTo>
                    <a:pt x="28" y="7"/>
                  </a:lnTo>
                  <a:lnTo>
                    <a:pt x="38" y="6"/>
                  </a:lnTo>
                  <a:lnTo>
                    <a:pt x="47" y="4"/>
                  </a:lnTo>
                  <a:lnTo>
                    <a:pt x="57" y="2"/>
                  </a:lnTo>
                  <a:lnTo>
                    <a:pt x="66" y="1"/>
                  </a:lnTo>
                  <a:lnTo>
                    <a:pt x="76" y="0"/>
                  </a:lnTo>
                  <a:lnTo>
                    <a:pt x="84" y="106"/>
                  </a:lnTo>
                  <a:lnTo>
                    <a:pt x="91" y="212"/>
                  </a:lnTo>
                  <a:lnTo>
                    <a:pt x="97" y="319"/>
                  </a:lnTo>
                  <a:lnTo>
                    <a:pt x="104" y="425"/>
                  </a:lnTo>
                  <a:lnTo>
                    <a:pt x="99" y="428"/>
                  </a:lnTo>
                  <a:lnTo>
                    <a:pt x="93" y="431"/>
                  </a:lnTo>
                  <a:lnTo>
                    <a:pt x="87" y="434"/>
                  </a:lnTo>
                  <a:lnTo>
                    <a:pt x="81" y="437"/>
                  </a:lnTo>
                  <a:lnTo>
                    <a:pt x="73" y="438"/>
                  </a:lnTo>
                  <a:lnTo>
                    <a:pt x="64" y="438"/>
                  </a:lnTo>
                  <a:lnTo>
                    <a:pt x="56" y="439"/>
                  </a:lnTo>
                  <a:lnTo>
                    <a:pt x="48" y="440"/>
                  </a:lnTo>
                  <a:lnTo>
                    <a:pt x="40" y="441"/>
                  </a:lnTo>
                  <a:lnTo>
                    <a:pt x="32" y="441"/>
                  </a:lnTo>
                  <a:lnTo>
                    <a:pt x="23" y="443"/>
                  </a:lnTo>
                  <a:lnTo>
                    <a:pt x="14" y="443"/>
                  </a:lnTo>
                  <a:lnTo>
                    <a:pt x="17" y="437"/>
                  </a:lnTo>
                  <a:lnTo>
                    <a:pt x="20" y="432"/>
                  </a:lnTo>
                  <a:lnTo>
                    <a:pt x="24" y="426"/>
                  </a:lnTo>
                  <a:lnTo>
                    <a:pt x="27" y="422"/>
                  </a:lnTo>
                  <a:lnTo>
                    <a:pt x="31" y="403"/>
                  </a:lnTo>
                  <a:lnTo>
                    <a:pt x="32" y="355"/>
                  </a:lnTo>
                  <a:lnTo>
                    <a:pt x="28" y="286"/>
                  </a:lnTo>
                  <a:lnTo>
                    <a:pt x="24" y="208"/>
                  </a:lnTo>
                  <a:lnTo>
                    <a:pt x="18" y="130"/>
                  </a:lnTo>
                  <a:lnTo>
                    <a:pt x="11" y="65"/>
                  </a:lnTo>
                  <a:lnTo>
                    <a:pt x="5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C8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0" name="Freeform 56"/>
            <p:cNvSpPr>
              <a:spLocks/>
            </p:cNvSpPr>
            <p:nvPr/>
          </p:nvSpPr>
          <p:spPr bwMode="auto">
            <a:xfrm>
              <a:off x="2389" y="3185"/>
              <a:ext cx="45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2" y="0"/>
                </a:cxn>
                <a:cxn ang="0">
                  <a:pos x="89" y="425"/>
                </a:cxn>
                <a:cxn ang="0">
                  <a:pos x="73" y="437"/>
                </a:cxn>
                <a:cxn ang="0">
                  <a:pos x="6" y="443"/>
                </a:cxn>
                <a:cxn ang="0">
                  <a:pos x="30" y="420"/>
                </a:cxn>
                <a:cxn ang="0">
                  <a:pos x="34" y="402"/>
                </a:cxn>
                <a:cxn ang="0">
                  <a:pos x="34" y="354"/>
                </a:cxn>
                <a:cxn ang="0">
                  <a:pos x="32" y="285"/>
                </a:cxn>
                <a:cxn ang="0">
                  <a:pos x="26" y="208"/>
                </a:cxn>
                <a:cxn ang="0">
                  <a:pos x="19" y="130"/>
                </a:cxn>
                <a:cxn ang="0">
                  <a:pos x="12" y="66"/>
                </a:cxn>
                <a:cxn ang="0">
                  <a:pos x="5" y="22"/>
                </a:cxn>
                <a:cxn ang="0">
                  <a:pos x="0" y="12"/>
                </a:cxn>
              </a:cxnLst>
              <a:rect l="0" t="0" r="r" b="b"/>
              <a:pathLst>
                <a:path w="89" h="443">
                  <a:moveTo>
                    <a:pt x="0" y="12"/>
                  </a:moveTo>
                  <a:lnTo>
                    <a:pt x="62" y="0"/>
                  </a:lnTo>
                  <a:lnTo>
                    <a:pt x="89" y="425"/>
                  </a:lnTo>
                  <a:lnTo>
                    <a:pt x="73" y="437"/>
                  </a:lnTo>
                  <a:lnTo>
                    <a:pt x="6" y="443"/>
                  </a:lnTo>
                  <a:lnTo>
                    <a:pt x="30" y="420"/>
                  </a:lnTo>
                  <a:lnTo>
                    <a:pt x="34" y="402"/>
                  </a:lnTo>
                  <a:lnTo>
                    <a:pt x="34" y="354"/>
                  </a:lnTo>
                  <a:lnTo>
                    <a:pt x="32" y="285"/>
                  </a:lnTo>
                  <a:lnTo>
                    <a:pt x="26" y="208"/>
                  </a:lnTo>
                  <a:lnTo>
                    <a:pt x="19" y="130"/>
                  </a:lnTo>
                  <a:lnTo>
                    <a:pt x="12" y="66"/>
                  </a:lnTo>
                  <a:lnTo>
                    <a:pt x="5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1" name="Freeform 57"/>
            <p:cNvSpPr>
              <a:spLocks/>
            </p:cNvSpPr>
            <p:nvPr/>
          </p:nvSpPr>
          <p:spPr bwMode="auto">
            <a:xfrm>
              <a:off x="2293" y="3262"/>
              <a:ext cx="49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0"/>
                </a:cxn>
                <a:cxn ang="0">
                  <a:pos x="97" y="265"/>
                </a:cxn>
                <a:cxn ang="0">
                  <a:pos x="14" y="265"/>
                </a:cxn>
                <a:cxn ang="0">
                  <a:pos x="0" y="0"/>
                </a:cxn>
              </a:cxnLst>
              <a:rect l="0" t="0" r="r" b="b"/>
              <a:pathLst>
                <a:path w="97" h="265">
                  <a:moveTo>
                    <a:pt x="0" y="0"/>
                  </a:moveTo>
                  <a:lnTo>
                    <a:pt x="79" y="0"/>
                  </a:lnTo>
                  <a:lnTo>
                    <a:pt x="97" y="265"/>
                  </a:lnTo>
                  <a:lnTo>
                    <a:pt x="14" y="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2" name="Freeform 58"/>
            <p:cNvSpPr>
              <a:spLocks/>
            </p:cNvSpPr>
            <p:nvPr/>
          </p:nvSpPr>
          <p:spPr bwMode="auto">
            <a:xfrm>
              <a:off x="2335" y="3155"/>
              <a:ext cx="126" cy="23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253" y="0"/>
                </a:cxn>
                <a:cxn ang="0">
                  <a:pos x="254" y="28"/>
                </a:cxn>
                <a:cxn ang="0">
                  <a:pos x="1" y="46"/>
                </a:cxn>
                <a:cxn ang="0">
                  <a:pos x="0" y="19"/>
                </a:cxn>
              </a:cxnLst>
              <a:rect l="0" t="0" r="r" b="b"/>
              <a:pathLst>
                <a:path w="254" h="46">
                  <a:moveTo>
                    <a:pt x="0" y="19"/>
                  </a:moveTo>
                  <a:lnTo>
                    <a:pt x="253" y="0"/>
                  </a:lnTo>
                  <a:lnTo>
                    <a:pt x="254" y="28"/>
                  </a:lnTo>
                  <a:lnTo>
                    <a:pt x="1" y="4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" y="3163"/>
              <a:ext cx="103" cy="13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4" name="Freeform 60"/>
            <p:cNvSpPr>
              <a:spLocks/>
            </p:cNvSpPr>
            <p:nvPr/>
          </p:nvSpPr>
          <p:spPr bwMode="auto">
            <a:xfrm>
              <a:off x="2378" y="3373"/>
              <a:ext cx="149" cy="80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286" y="0"/>
                </a:cxn>
                <a:cxn ang="0">
                  <a:pos x="298" y="25"/>
                </a:cxn>
                <a:cxn ang="0">
                  <a:pos x="11" y="159"/>
                </a:cxn>
                <a:cxn ang="0">
                  <a:pos x="0" y="134"/>
                </a:cxn>
              </a:cxnLst>
              <a:rect l="0" t="0" r="r" b="b"/>
              <a:pathLst>
                <a:path w="298" h="159">
                  <a:moveTo>
                    <a:pt x="0" y="134"/>
                  </a:moveTo>
                  <a:lnTo>
                    <a:pt x="286" y="0"/>
                  </a:lnTo>
                  <a:lnTo>
                    <a:pt x="298" y="25"/>
                  </a:lnTo>
                  <a:lnTo>
                    <a:pt x="11" y="159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5" name="Freeform 61"/>
            <p:cNvSpPr>
              <a:spLocks/>
            </p:cNvSpPr>
            <p:nvPr/>
          </p:nvSpPr>
          <p:spPr bwMode="auto">
            <a:xfrm>
              <a:off x="2359" y="3156"/>
              <a:ext cx="86" cy="2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70" y="0"/>
                </a:cxn>
                <a:cxn ang="0">
                  <a:pos x="171" y="27"/>
                </a:cxn>
                <a:cxn ang="0">
                  <a:pos x="2" y="40"/>
                </a:cxn>
                <a:cxn ang="0">
                  <a:pos x="0" y="12"/>
                </a:cxn>
              </a:cxnLst>
              <a:rect l="0" t="0" r="r" b="b"/>
              <a:pathLst>
                <a:path w="171" h="40">
                  <a:moveTo>
                    <a:pt x="0" y="12"/>
                  </a:moveTo>
                  <a:lnTo>
                    <a:pt x="170" y="0"/>
                  </a:lnTo>
                  <a:lnTo>
                    <a:pt x="171" y="27"/>
                  </a:lnTo>
                  <a:lnTo>
                    <a:pt x="2" y="4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46" y="3163"/>
              <a:ext cx="69" cy="13"/>
            </a:xfrm>
            <a:prstGeom prst="rect">
              <a:avLst/>
            </a:prstGeom>
            <a:solidFill>
              <a:srgbClr val="B76B05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7" name="Freeform 63"/>
            <p:cNvSpPr>
              <a:spLocks/>
            </p:cNvSpPr>
            <p:nvPr/>
          </p:nvSpPr>
          <p:spPr bwMode="auto">
            <a:xfrm>
              <a:off x="2407" y="3382"/>
              <a:ext cx="102" cy="5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93" y="0"/>
                </a:cxn>
                <a:cxn ang="0">
                  <a:pos x="204" y="26"/>
                </a:cxn>
                <a:cxn ang="0">
                  <a:pos x="12" y="115"/>
                </a:cxn>
                <a:cxn ang="0">
                  <a:pos x="0" y="90"/>
                </a:cxn>
              </a:cxnLst>
              <a:rect l="0" t="0" r="r" b="b"/>
              <a:pathLst>
                <a:path w="204" h="115">
                  <a:moveTo>
                    <a:pt x="0" y="90"/>
                  </a:moveTo>
                  <a:lnTo>
                    <a:pt x="193" y="0"/>
                  </a:lnTo>
                  <a:lnTo>
                    <a:pt x="204" y="26"/>
                  </a:lnTo>
                  <a:lnTo>
                    <a:pt x="12" y="115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8" name="Freeform 64"/>
            <p:cNvSpPr>
              <a:spLocks/>
            </p:cNvSpPr>
            <p:nvPr/>
          </p:nvSpPr>
          <p:spPr bwMode="auto">
            <a:xfrm>
              <a:off x="2373" y="3158"/>
              <a:ext cx="52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02" y="0"/>
                </a:cxn>
                <a:cxn ang="0">
                  <a:pos x="104" y="28"/>
                </a:cxn>
                <a:cxn ang="0">
                  <a:pos x="3" y="35"/>
                </a:cxn>
                <a:cxn ang="0">
                  <a:pos x="0" y="7"/>
                </a:cxn>
              </a:cxnLst>
              <a:rect l="0" t="0" r="r" b="b"/>
              <a:pathLst>
                <a:path w="104" h="35">
                  <a:moveTo>
                    <a:pt x="0" y="7"/>
                  </a:moveTo>
                  <a:lnTo>
                    <a:pt x="102" y="0"/>
                  </a:lnTo>
                  <a:lnTo>
                    <a:pt x="104" y="28"/>
                  </a:lnTo>
                  <a:lnTo>
                    <a:pt x="3" y="3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57" y="3163"/>
              <a:ext cx="41" cy="13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0" name="Freeform 66"/>
            <p:cNvSpPr>
              <a:spLocks/>
            </p:cNvSpPr>
            <p:nvPr/>
          </p:nvSpPr>
          <p:spPr bwMode="auto">
            <a:xfrm>
              <a:off x="2422" y="3393"/>
              <a:ext cx="64" cy="39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114" y="0"/>
                </a:cxn>
                <a:cxn ang="0">
                  <a:pos x="127" y="25"/>
                </a:cxn>
                <a:cxn ang="0">
                  <a:pos x="12" y="78"/>
                </a:cxn>
                <a:cxn ang="0">
                  <a:pos x="0" y="53"/>
                </a:cxn>
              </a:cxnLst>
              <a:rect l="0" t="0" r="r" b="b"/>
              <a:pathLst>
                <a:path w="127" h="78">
                  <a:moveTo>
                    <a:pt x="0" y="53"/>
                  </a:moveTo>
                  <a:lnTo>
                    <a:pt x="114" y="0"/>
                  </a:lnTo>
                  <a:lnTo>
                    <a:pt x="127" y="25"/>
                  </a:lnTo>
                  <a:lnTo>
                    <a:pt x="12" y="78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1" name="Freeform 67"/>
            <p:cNvSpPr>
              <a:spLocks/>
            </p:cNvSpPr>
            <p:nvPr/>
          </p:nvSpPr>
          <p:spPr bwMode="auto">
            <a:xfrm>
              <a:off x="2387" y="3159"/>
              <a:ext cx="24" cy="1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6" y="0"/>
                </a:cxn>
                <a:cxn ang="0">
                  <a:pos x="48" y="28"/>
                </a:cxn>
                <a:cxn ang="0">
                  <a:pos x="2" y="31"/>
                </a:cxn>
                <a:cxn ang="0">
                  <a:pos x="0" y="4"/>
                </a:cxn>
              </a:cxnLst>
              <a:rect l="0" t="0" r="r" b="b"/>
              <a:pathLst>
                <a:path w="48" h="31">
                  <a:moveTo>
                    <a:pt x="0" y="4"/>
                  </a:moveTo>
                  <a:lnTo>
                    <a:pt x="46" y="0"/>
                  </a:lnTo>
                  <a:lnTo>
                    <a:pt x="48" y="28"/>
                  </a:lnTo>
                  <a:lnTo>
                    <a:pt x="2" y="3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68" y="3163"/>
              <a:ext cx="19" cy="13"/>
            </a:xfrm>
            <a:prstGeom prst="rect">
              <a:avLst/>
            </a:prstGeom>
            <a:solidFill>
              <a:srgbClr val="FFC9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3" name="Freeform 69"/>
            <p:cNvSpPr>
              <a:spLocks/>
            </p:cNvSpPr>
            <p:nvPr/>
          </p:nvSpPr>
          <p:spPr bwMode="auto">
            <a:xfrm>
              <a:off x="2438" y="3400"/>
              <a:ext cx="31" cy="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53" y="0"/>
                </a:cxn>
                <a:cxn ang="0">
                  <a:pos x="64" y="25"/>
                </a:cxn>
                <a:cxn ang="0">
                  <a:pos x="12" y="49"/>
                </a:cxn>
                <a:cxn ang="0">
                  <a:pos x="0" y="25"/>
                </a:cxn>
              </a:cxnLst>
              <a:rect l="0" t="0" r="r" b="b"/>
              <a:pathLst>
                <a:path w="64" h="49">
                  <a:moveTo>
                    <a:pt x="0" y="25"/>
                  </a:moveTo>
                  <a:lnTo>
                    <a:pt x="53" y="0"/>
                  </a:lnTo>
                  <a:lnTo>
                    <a:pt x="64" y="25"/>
                  </a:lnTo>
                  <a:lnTo>
                    <a:pt x="12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397" y="3492"/>
              <a:ext cx="41" cy="35"/>
            </a:xfrm>
            <a:prstGeom prst="rect">
              <a:avLst/>
            </a:prstGeom>
            <a:solidFill>
              <a:srgbClr val="B76B05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386" y="3471"/>
              <a:ext cx="60" cy="16"/>
            </a:xfrm>
            <a:prstGeom prst="rect">
              <a:avLst/>
            </a:prstGeom>
            <a:solidFill>
              <a:srgbClr val="B76B05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404" y="3492"/>
              <a:ext cx="25" cy="35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7" name="Rectangle 73"/>
            <p:cNvSpPr>
              <a:spLocks noChangeArrowheads="1"/>
            </p:cNvSpPr>
            <p:nvPr/>
          </p:nvSpPr>
          <p:spPr bwMode="auto">
            <a:xfrm>
              <a:off x="2397" y="3471"/>
              <a:ext cx="36" cy="16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2411" y="3492"/>
              <a:ext cx="11" cy="35"/>
            </a:xfrm>
            <a:prstGeom prst="rect">
              <a:avLst/>
            </a:prstGeom>
            <a:solidFill>
              <a:srgbClr val="FFC9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2407" y="3471"/>
              <a:ext cx="16" cy="16"/>
            </a:xfrm>
            <a:prstGeom prst="rect">
              <a:avLst/>
            </a:prstGeom>
            <a:solidFill>
              <a:srgbClr val="FFC9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0" name="Freeform 76"/>
            <p:cNvSpPr>
              <a:spLocks/>
            </p:cNvSpPr>
            <p:nvPr/>
          </p:nvSpPr>
          <p:spPr bwMode="auto">
            <a:xfrm>
              <a:off x="2471" y="3452"/>
              <a:ext cx="54" cy="55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7" y="27"/>
                </a:cxn>
                <a:cxn ang="0">
                  <a:pos x="13" y="18"/>
                </a:cxn>
                <a:cxn ang="0">
                  <a:pos x="20" y="11"/>
                </a:cxn>
                <a:cxn ang="0">
                  <a:pos x="28" y="8"/>
                </a:cxn>
                <a:cxn ang="0">
                  <a:pos x="37" y="4"/>
                </a:cxn>
                <a:cxn ang="0">
                  <a:pos x="47" y="3"/>
                </a:cxn>
                <a:cxn ang="0">
                  <a:pos x="59" y="2"/>
                </a:cxn>
                <a:cxn ang="0">
                  <a:pos x="73" y="0"/>
                </a:cxn>
                <a:cxn ang="0">
                  <a:pos x="108" y="69"/>
                </a:cxn>
                <a:cxn ang="0">
                  <a:pos x="95" y="70"/>
                </a:cxn>
                <a:cxn ang="0">
                  <a:pos x="83" y="72"/>
                </a:cxn>
                <a:cxn ang="0">
                  <a:pos x="73" y="74"/>
                </a:cxn>
                <a:cxn ang="0">
                  <a:pos x="66" y="77"/>
                </a:cxn>
                <a:cxn ang="0">
                  <a:pos x="58" y="82"/>
                </a:cxn>
                <a:cxn ang="0">
                  <a:pos x="52" y="88"/>
                </a:cxn>
                <a:cxn ang="0">
                  <a:pos x="44" y="97"/>
                </a:cxn>
                <a:cxn ang="0">
                  <a:pos x="36" y="110"/>
                </a:cxn>
                <a:cxn ang="0">
                  <a:pos x="0" y="40"/>
                </a:cxn>
              </a:cxnLst>
              <a:rect l="0" t="0" r="r" b="b"/>
              <a:pathLst>
                <a:path w="108" h="110">
                  <a:moveTo>
                    <a:pt x="0" y="40"/>
                  </a:moveTo>
                  <a:lnTo>
                    <a:pt x="7" y="27"/>
                  </a:lnTo>
                  <a:lnTo>
                    <a:pt x="13" y="18"/>
                  </a:lnTo>
                  <a:lnTo>
                    <a:pt x="20" y="11"/>
                  </a:lnTo>
                  <a:lnTo>
                    <a:pt x="28" y="8"/>
                  </a:lnTo>
                  <a:lnTo>
                    <a:pt x="37" y="4"/>
                  </a:lnTo>
                  <a:lnTo>
                    <a:pt x="47" y="3"/>
                  </a:lnTo>
                  <a:lnTo>
                    <a:pt x="59" y="2"/>
                  </a:lnTo>
                  <a:lnTo>
                    <a:pt x="73" y="0"/>
                  </a:lnTo>
                  <a:lnTo>
                    <a:pt x="108" y="69"/>
                  </a:lnTo>
                  <a:lnTo>
                    <a:pt x="95" y="70"/>
                  </a:lnTo>
                  <a:lnTo>
                    <a:pt x="83" y="72"/>
                  </a:lnTo>
                  <a:lnTo>
                    <a:pt x="73" y="74"/>
                  </a:lnTo>
                  <a:lnTo>
                    <a:pt x="66" y="77"/>
                  </a:lnTo>
                  <a:lnTo>
                    <a:pt x="58" y="82"/>
                  </a:lnTo>
                  <a:lnTo>
                    <a:pt x="52" y="88"/>
                  </a:lnTo>
                  <a:lnTo>
                    <a:pt x="44" y="97"/>
                  </a:lnTo>
                  <a:lnTo>
                    <a:pt x="36" y="11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1" name="Freeform 77"/>
            <p:cNvSpPr>
              <a:spLocks/>
            </p:cNvSpPr>
            <p:nvPr/>
          </p:nvSpPr>
          <p:spPr bwMode="auto">
            <a:xfrm>
              <a:off x="2530" y="3436"/>
              <a:ext cx="58" cy="55"/>
            </a:xfrm>
            <a:custGeom>
              <a:avLst/>
              <a:gdLst/>
              <a:ahLst/>
              <a:cxnLst>
                <a:cxn ang="0">
                  <a:pos x="48" y="111"/>
                </a:cxn>
                <a:cxn ang="0">
                  <a:pos x="63" y="110"/>
                </a:cxn>
                <a:cxn ang="0">
                  <a:pos x="75" y="107"/>
                </a:cxn>
                <a:cxn ang="0">
                  <a:pos x="85" y="104"/>
                </a:cxn>
                <a:cxn ang="0">
                  <a:pos x="93" y="98"/>
                </a:cxn>
                <a:cxn ang="0">
                  <a:pos x="100" y="91"/>
                </a:cxn>
                <a:cxn ang="0">
                  <a:pos x="106" y="83"/>
                </a:cxn>
                <a:cxn ang="0">
                  <a:pos x="110" y="72"/>
                </a:cxn>
                <a:cxn ang="0">
                  <a:pos x="115" y="59"/>
                </a:cxn>
                <a:cxn ang="0">
                  <a:pos x="66" y="0"/>
                </a:cxn>
                <a:cxn ang="0">
                  <a:pos x="59" y="13"/>
                </a:cxn>
                <a:cxn ang="0">
                  <a:pos x="53" y="22"/>
                </a:cxn>
                <a:cxn ang="0">
                  <a:pos x="47" y="30"/>
                </a:cxn>
                <a:cxn ang="0">
                  <a:pos x="41" y="36"/>
                </a:cxn>
                <a:cxn ang="0">
                  <a:pos x="34" y="41"/>
                </a:cxn>
                <a:cxn ang="0">
                  <a:pos x="25" y="43"/>
                </a:cxn>
                <a:cxn ang="0">
                  <a:pos x="14" y="46"/>
                </a:cxn>
                <a:cxn ang="0">
                  <a:pos x="0" y="49"/>
                </a:cxn>
                <a:cxn ang="0">
                  <a:pos x="48" y="111"/>
                </a:cxn>
              </a:cxnLst>
              <a:rect l="0" t="0" r="r" b="b"/>
              <a:pathLst>
                <a:path w="115" h="111">
                  <a:moveTo>
                    <a:pt x="48" y="111"/>
                  </a:moveTo>
                  <a:lnTo>
                    <a:pt x="63" y="110"/>
                  </a:lnTo>
                  <a:lnTo>
                    <a:pt x="75" y="107"/>
                  </a:lnTo>
                  <a:lnTo>
                    <a:pt x="85" y="104"/>
                  </a:lnTo>
                  <a:lnTo>
                    <a:pt x="93" y="98"/>
                  </a:lnTo>
                  <a:lnTo>
                    <a:pt x="100" y="91"/>
                  </a:lnTo>
                  <a:lnTo>
                    <a:pt x="106" y="83"/>
                  </a:lnTo>
                  <a:lnTo>
                    <a:pt x="110" y="72"/>
                  </a:lnTo>
                  <a:lnTo>
                    <a:pt x="115" y="59"/>
                  </a:lnTo>
                  <a:lnTo>
                    <a:pt x="66" y="0"/>
                  </a:lnTo>
                  <a:lnTo>
                    <a:pt x="59" y="13"/>
                  </a:lnTo>
                  <a:lnTo>
                    <a:pt x="53" y="22"/>
                  </a:lnTo>
                  <a:lnTo>
                    <a:pt x="47" y="30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5" y="43"/>
                  </a:lnTo>
                  <a:lnTo>
                    <a:pt x="14" y="46"/>
                  </a:lnTo>
                  <a:lnTo>
                    <a:pt x="0" y="49"/>
                  </a:lnTo>
                  <a:lnTo>
                    <a:pt x="48" y="111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2" name="Freeform 78"/>
            <p:cNvSpPr>
              <a:spLocks/>
            </p:cNvSpPr>
            <p:nvPr/>
          </p:nvSpPr>
          <p:spPr bwMode="auto">
            <a:xfrm>
              <a:off x="2521" y="3424"/>
              <a:ext cx="42" cy="34"/>
            </a:xfrm>
            <a:custGeom>
              <a:avLst/>
              <a:gdLst/>
              <a:ahLst/>
              <a:cxnLst>
                <a:cxn ang="0">
                  <a:pos x="8" y="68"/>
                </a:cxn>
                <a:cxn ang="0">
                  <a:pos x="23" y="65"/>
                </a:cxn>
                <a:cxn ang="0">
                  <a:pos x="35" y="61"/>
                </a:cxn>
                <a:cxn ang="0">
                  <a:pos x="45" y="57"/>
                </a:cxn>
                <a:cxn ang="0">
                  <a:pos x="54" y="51"/>
                </a:cxn>
                <a:cxn ang="0">
                  <a:pos x="61" y="45"/>
                </a:cxn>
                <a:cxn ang="0">
                  <a:pos x="69" y="38"/>
                </a:cxn>
                <a:cxn ang="0">
                  <a:pos x="78" y="29"/>
                </a:cxn>
                <a:cxn ang="0">
                  <a:pos x="86" y="18"/>
                </a:cxn>
                <a:cxn ang="0">
                  <a:pos x="71" y="0"/>
                </a:cxn>
                <a:cxn ang="0">
                  <a:pos x="61" y="11"/>
                </a:cxn>
                <a:cxn ang="0">
                  <a:pos x="53" y="20"/>
                </a:cxn>
                <a:cxn ang="0">
                  <a:pos x="46" y="26"/>
                </a:cxn>
                <a:cxn ang="0">
                  <a:pos x="39" y="31"/>
                </a:cxn>
                <a:cxn ang="0">
                  <a:pos x="31" y="36"/>
                </a:cxn>
                <a:cxn ang="0">
                  <a:pos x="23" y="41"/>
                </a:cxn>
                <a:cxn ang="0">
                  <a:pos x="13" y="45"/>
                </a:cxn>
                <a:cxn ang="0">
                  <a:pos x="0" y="51"/>
                </a:cxn>
                <a:cxn ang="0">
                  <a:pos x="8" y="68"/>
                </a:cxn>
              </a:cxnLst>
              <a:rect l="0" t="0" r="r" b="b"/>
              <a:pathLst>
                <a:path w="86" h="68">
                  <a:moveTo>
                    <a:pt x="8" y="68"/>
                  </a:moveTo>
                  <a:lnTo>
                    <a:pt x="23" y="65"/>
                  </a:lnTo>
                  <a:lnTo>
                    <a:pt x="35" y="61"/>
                  </a:lnTo>
                  <a:lnTo>
                    <a:pt x="45" y="57"/>
                  </a:lnTo>
                  <a:lnTo>
                    <a:pt x="54" y="51"/>
                  </a:lnTo>
                  <a:lnTo>
                    <a:pt x="61" y="45"/>
                  </a:lnTo>
                  <a:lnTo>
                    <a:pt x="69" y="38"/>
                  </a:lnTo>
                  <a:lnTo>
                    <a:pt x="78" y="29"/>
                  </a:lnTo>
                  <a:lnTo>
                    <a:pt x="86" y="18"/>
                  </a:lnTo>
                  <a:lnTo>
                    <a:pt x="71" y="0"/>
                  </a:lnTo>
                  <a:lnTo>
                    <a:pt x="61" y="11"/>
                  </a:lnTo>
                  <a:lnTo>
                    <a:pt x="53" y="20"/>
                  </a:lnTo>
                  <a:lnTo>
                    <a:pt x="46" y="26"/>
                  </a:lnTo>
                  <a:lnTo>
                    <a:pt x="39" y="31"/>
                  </a:lnTo>
                  <a:lnTo>
                    <a:pt x="31" y="36"/>
                  </a:lnTo>
                  <a:lnTo>
                    <a:pt x="23" y="41"/>
                  </a:lnTo>
                  <a:lnTo>
                    <a:pt x="13" y="45"/>
                  </a:lnTo>
                  <a:lnTo>
                    <a:pt x="0" y="51"/>
                  </a:lnTo>
                  <a:lnTo>
                    <a:pt x="8" y="68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3" name="Freeform 79"/>
            <p:cNvSpPr>
              <a:spLocks/>
            </p:cNvSpPr>
            <p:nvPr/>
          </p:nvSpPr>
          <p:spPr bwMode="auto">
            <a:xfrm>
              <a:off x="2476" y="3453"/>
              <a:ext cx="37" cy="4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32" y="90"/>
                </a:cxn>
                <a:cxn ang="0">
                  <a:pos x="51" y="77"/>
                </a:cxn>
                <a:cxn ang="0">
                  <a:pos x="72" y="69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0" y="17"/>
                </a:cxn>
              </a:cxnLst>
              <a:rect l="0" t="0" r="r" b="b"/>
              <a:pathLst>
                <a:path w="72" h="90">
                  <a:moveTo>
                    <a:pt x="0" y="17"/>
                  </a:moveTo>
                  <a:lnTo>
                    <a:pt x="32" y="90"/>
                  </a:lnTo>
                  <a:lnTo>
                    <a:pt x="51" y="77"/>
                  </a:lnTo>
                  <a:lnTo>
                    <a:pt x="72" y="69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4" name="Freeform 80"/>
            <p:cNvSpPr>
              <a:spLocks/>
            </p:cNvSpPr>
            <p:nvPr/>
          </p:nvSpPr>
          <p:spPr bwMode="auto">
            <a:xfrm>
              <a:off x="2540" y="3446"/>
              <a:ext cx="43" cy="44"/>
            </a:xfrm>
            <a:custGeom>
              <a:avLst/>
              <a:gdLst/>
              <a:ahLst/>
              <a:cxnLst>
                <a:cxn ang="0">
                  <a:pos x="54" y="88"/>
                </a:cxn>
                <a:cxn ang="0">
                  <a:pos x="0" y="28"/>
                </a:cxn>
                <a:cxn ang="0">
                  <a:pos x="21" y="16"/>
                </a:cxn>
                <a:cxn ang="0">
                  <a:pos x="37" y="0"/>
                </a:cxn>
                <a:cxn ang="0">
                  <a:pos x="87" y="56"/>
                </a:cxn>
                <a:cxn ang="0">
                  <a:pos x="80" y="68"/>
                </a:cxn>
                <a:cxn ang="0">
                  <a:pos x="54" y="88"/>
                </a:cxn>
              </a:cxnLst>
              <a:rect l="0" t="0" r="r" b="b"/>
              <a:pathLst>
                <a:path w="87" h="88">
                  <a:moveTo>
                    <a:pt x="54" y="88"/>
                  </a:moveTo>
                  <a:lnTo>
                    <a:pt x="0" y="28"/>
                  </a:lnTo>
                  <a:lnTo>
                    <a:pt x="21" y="16"/>
                  </a:lnTo>
                  <a:lnTo>
                    <a:pt x="37" y="0"/>
                  </a:lnTo>
                  <a:lnTo>
                    <a:pt x="87" y="56"/>
                  </a:lnTo>
                  <a:lnTo>
                    <a:pt x="80" y="68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5" name="Freeform 81"/>
            <p:cNvSpPr>
              <a:spLocks/>
            </p:cNvSpPr>
            <p:nvPr/>
          </p:nvSpPr>
          <p:spPr bwMode="auto">
            <a:xfrm>
              <a:off x="2528" y="3432"/>
              <a:ext cx="30" cy="23"/>
            </a:xfrm>
            <a:custGeom>
              <a:avLst/>
              <a:gdLst/>
              <a:ahLst/>
              <a:cxnLst>
                <a:cxn ang="0">
                  <a:pos x="11" y="46"/>
                </a:cxn>
                <a:cxn ang="0">
                  <a:pos x="0" y="28"/>
                </a:cxn>
                <a:cxn ang="0">
                  <a:pos x="22" y="15"/>
                </a:cxn>
                <a:cxn ang="0">
                  <a:pos x="43" y="0"/>
                </a:cxn>
                <a:cxn ang="0">
                  <a:pos x="60" y="15"/>
                </a:cxn>
                <a:cxn ang="0">
                  <a:pos x="44" y="29"/>
                </a:cxn>
                <a:cxn ang="0">
                  <a:pos x="11" y="46"/>
                </a:cxn>
              </a:cxnLst>
              <a:rect l="0" t="0" r="r" b="b"/>
              <a:pathLst>
                <a:path w="60" h="46">
                  <a:moveTo>
                    <a:pt x="11" y="46"/>
                  </a:moveTo>
                  <a:lnTo>
                    <a:pt x="0" y="28"/>
                  </a:lnTo>
                  <a:lnTo>
                    <a:pt x="22" y="15"/>
                  </a:lnTo>
                  <a:lnTo>
                    <a:pt x="43" y="0"/>
                  </a:lnTo>
                  <a:lnTo>
                    <a:pt x="60" y="15"/>
                  </a:lnTo>
                  <a:lnTo>
                    <a:pt x="44" y="29"/>
                  </a:lnTo>
                  <a:lnTo>
                    <a:pt x="11" y="46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6" name="Freeform 82"/>
            <p:cNvSpPr>
              <a:spLocks/>
            </p:cNvSpPr>
            <p:nvPr/>
          </p:nvSpPr>
          <p:spPr bwMode="auto">
            <a:xfrm>
              <a:off x="2482" y="3456"/>
              <a:ext cx="24" cy="36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35" y="70"/>
                </a:cxn>
                <a:cxn ang="0">
                  <a:pos x="47" y="62"/>
                </a:cxn>
                <a:cxn ang="0">
                  <a:pos x="15" y="0"/>
                </a:cxn>
                <a:cxn ang="0">
                  <a:pos x="0" y="10"/>
                </a:cxn>
              </a:cxnLst>
              <a:rect l="0" t="0" r="r" b="b"/>
              <a:pathLst>
                <a:path w="47" h="70">
                  <a:moveTo>
                    <a:pt x="0" y="10"/>
                  </a:moveTo>
                  <a:lnTo>
                    <a:pt x="35" y="70"/>
                  </a:lnTo>
                  <a:lnTo>
                    <a:pt x="47" y="62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7" name="Freeform 83"/>
            <p:cNvSpPr>
              <a:spLocks/>
            </p:cNvSpPr>
            <p:nvPr/>
          </p:nvSpPr>
          <p:spPr bwMode="auto">
            <a:xfrm>
              <a:off x="2549" y="3452"/>
              <a:ext cx="28" cy="33"/>
            </a:xfrm>
            <a:custGeom>
              <a:avLst/>
              <a:gdLst/>
              <a:ahLst/>
              <a:cxnLst>
                <a:cxn ang="0">
                  <a:pos x="40" y="64"/>
                </a:cxn>
                <a:cxn ang="0">
                  <a:pos x="0" y="8"/>
                </a:cxn>
                <a:cxn ang="0">
                  <a:pos x="12" y="0"/>
                </a:cxn>
                <a:cxn ang="0">
                  <a:pos x="55" y="55"/>
                </a:cxn>
                <a:cxn ang="0">
                  <a:pos x="40" y="64"/>
                </a:cxn>
              </a:cxnLst>
              <a:rect l="0" t="0" r="r" b="b"/>
              <a:pathLst>
                <a:path w="55" h="64">
                  <a:moveTo>
                    <a:pt x="40" y="64"/>
                  </a:moveTo>
                  <a:lnTo>
                    <a:pt x="0" y="8"/>
                  </a:lnTo>
                  <a:lnTo>
                    <a:pt x="12" y="0"/>
                  </a:lnTo>
                  <a:lnTo>
                    <a:pt x="55" y="55"/>
                  </a:lnTo>
                  <a:lnTo>
                    <a:pt x="40" y="64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8" name="Freeform 84"/>
            <p:cNvSpPr>
              <a:spLocks/>
            </p:cNvSpPr>
            <p:nvPr/>
          </p:nvSpPr>
          <p:spPr bwMode="auto">
            <a:xfrm>
              <a:off x="2537" y="3437"/>
              <a:ext cx="14" cy="14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0" y="9"/>
                </a:cxn>
                <a:cxn ang="0">
                  <a:pos x="15" y="0"/>
                </a:cxn>
                <a:cxn ang="0">
                  <a:pos x="27" y="16"/>
                </a:cxn>
                <a:cxn ang="0">
                  <a:pos x="16" y="27"/>
                </a:cxn>
              </a:cxnLst>
              <a:rect l="0" t="0" r="r" b="b"/>
              <a:pathLst>
                <a:path w="27" h="27">
                  <a:moveTo>
                    <a:pt x="16" y="27"/>
                  </a:moveTo>
                  <a:lnTo>
                    <a:pt x="0" y="9"/>
                  </a:lnTo>
                  <a:lnTo>
                    <a:pt x="15" y="0"/>
                  </a:lnTo>
                  <a:lnTo>
                    <a:pt x="27" y="16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09" name="Freeform 85"/>
            <p:cNvSpPr>
              <a:spLocks/>
            </p:cNvSpPr>
            <p:nvPr/>
          </p:nvSpPr>
          <p:spPr bwMode="auto">
            <a:xfrm>
              <a:off x="2456" y="3433"/>
              <a:ext cx="57" cy="40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12" y="79"/>
                </a:cxn>
                <a:cxn ang="0">
                  <a:pos x="22" y="63"/>
                </a:cxn>
                <a:cxn ang="0">
                  <a:pos x="33" y="50"/>
                </a:cxn>
                <a:cxn ang="0">
                  <a:pos x="43" y="42"/>
                </a:cxn>
                <a:cxn ang="0">
                  <a:pos x="53" y="36"/>
                </a:cxn>
                <a:cxn ang="0">
                  <a:pos x="65" y="34"/>
                </a:cxn>
                <a:cxn ang="0">
                  <a:pos x="79" y="32"/>
                </a:cxn>
                <a:cxn ang="0">
                  <a:pos x="95" y="31"/>
                </a:cxn>
                <a:cxn ang="0">
                  <a:pos x="114" y="28"/>
                </a:cxn>
                <a:cxn ang="0">
                  <a:pos x="94" y="0"/>
                </a:cxn>
                <a:cxn ang="0">
                  <a:pos x="76" y="3"/>
                </a:cxn>
                <a:cxn ang="0">
                  <a:pos x="60" y="5"/>
                </a:cxn>
                <a:cxn ang="0">
                  <a:pos x="46" y="9"/>
                </a:cxn>
                <a:cxn ang="0">
                  <a:pos x="35" y="12"/>
                </a:cxn>
                <a:cxn ang="0">
                  <a:pos x="25" y="19"/>
                </a:cxn>
                <a:cxn ang="0">
                  <a:pos x="15" y="28"/>
                </a:cxn>
                <a:cxn ang="0">
                  <a:pos x="7" y="41"/>
                </a:cxn>
                <a:cxn ang="0">
                  <a:pos x="0" y="58"/>
                </a:cxn>
              </a:cxnLst>
              <a:rect l="0" t="0" r="r" b="b"/>
              <a:pathLst>
                <a:path w="114" h="79">
                  <a:moveTo>
                    <a:pt x="0" y="58"/>
                  </a:moveTo>
                  <a:lnTo>
                    <a:pt x="12" y="79"/>
                  </a:lnTo>
                  <a:lnTo>
                    <a:pt x="22" y="63"/>
                  </a:lnTo>
                  <a:lnTo>
                    <a:pt x="33" y="50"/>
                  </a:lnTo>
                  <a:lnTo>
                    <a:pt x="43" y="42"/>
                  </a:lnTo>
                  <a:lnTo>
                    <a:pt x="53" y="36"/>
                  </a:lnTo>
                  <a:lnTo>
                    <a:pt x="65" y="34"/>
                  </a:lnTo>
                  <a:lnTo>
                    <a:pt x="79" y="32"/>
                  </a:lnTo>
                  <a:lnTo>
                    <a:pt x="95" y="31"/>
                  </a:lnTo>
                  <a:lnTo>
                    <a:pt x="114" y="28"/>
                  </a:lnTo>
                  <a:lnTo>
                    <a:pt x="94" y="0"/>
                  </a:lnTo>
                  <a:lnTo>
                    <a:pt x="76" y="3"/>
                  </a:lnTo>
                  <a:lnTo>
                    <a:pt x="60" y="5"/>
                  </a:lnTo>
                  <a:lnTo>
                    <a:pt x="46" y="9"/>
                  </a:lnTo>
                  <a:lnTo>
                    <a:pt x="35" y="12"/>
                  </a:lnTo>
                  <a:lnTo>
                    <a:pt x="25" y="19"/>
                  </a:lnTo>
                  <a:lnTo>
                    <a:pt x="15" y="28"/>
                  </a:lnTo>
                  <a:lnTo>
                    <a:pt x="7" y="41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0" name="Freeform 86"/>
            <p:cNvSpPr>
              <a:spLocks/>
            </p:cNvSpPr>
            <p:nvPr/>
          </p:nvSpPr>
          <p:spPr bwMode="auto">
            <a:xfrm>
              <a:off x="2464" y="3434"/>
              <a:ext cx="39" cy="30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9" y="60"/>
                </a:cxn>
                <a:cxn ang="0">
                  <a:pos x="34" y="36"/>
                </a:cxn>
                <a:cxn ang="0">
                  <a:pos x="78" y="27"/>
                </a:cxn>
                <a:cxn ang="0">
                  <a:pos x="60" y="0"/>
                </a:cxn>
                <a:cxn ang="0">
                  <a:pos x="28" y="9"/>
                </a:cxn>
                <a:cxn ang="0">
                  <a:pos x="0" y="33"/>
                </a:cxn>
              </a:cxnLst>
              <a:rect l="0" t="0" r="r" b="b"/>
              <a:pathLst>
                <a:path w="78" h="60">
                  <a:moveTo>
                    <a:pt x="0" y="33"/>
                  </a:moveTo>
                  <a:lnTo>
                    <a:pt x="9" y="60"/>
                  </a:lnTo>
                  <a:lnTo>
                    <a:pt x="34" y="36"/>
                  </a:lnTo>
                  <a:lnTo>
                    <a:pt x="78" y="27"/>
                  </a:lnTo>
                  <a:lnTo>
                    <a:pt x="60" y="0"/>
                  </a:lnTo>
                  <a:lnTo>
                    <a:pt x="28" y="9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1" name="Freeform 87"/>
            <p:cNvSpPr>
              <a:spLocks/>
            </p:cNvSpPr>
            <p:nvPr/>
          </p:nvSpPr>
          <p:spPr bwMode="auto">
            <a:xfrm>
              <a:off x="2471" y="3437"/>
              <a:ext cx="20" cy="17"/>
            </a:xfrm>
            <a:custGeom>
              <a:avLst/>
              <a:gdLst/>
              <a:ahLst/>
              <a:cxnLst>
                <a:cxn ang="0">
                  <a:pos x="9" y="32"/>
                </a:cxn>
                <a:cxn ang="0">
                  <a:pos x="41" y="26"/>
                </a:cxn>
                <a:cxn ang="0">
                  <a:pos x="29" y="0"/>
                </a:cxn>
                <a:cxn ang="0">
                  <a:pos x="0" y="8"/>
                </a:cxn>
                <a:cxn ang="0">
                  <a:pos x="9" y="32"/>
                </a:cxn>
              </a:cxnLst>
              <a:rect l="0" t="0" r="r" b="b"/>
              <a:pathLst>
                <a:path w="41" h="32">
                  <a:moveTo>
                    <a:pt x="9" y="32"/>
                  </a:moveTo>
                  <a:lnTo>
                    <a:pt x="41" y="26"/>
                  </a:lnTo>
                  <a:lnTo>
                    <a:pt x="29" y="0"/>
                  </a:lnTo>
                  <a:lnTo>
                    <a:pt x="0" y="8"/>
                  </a:lnTo>
                  <a:lnTo>
                    <a:pt x="9" y="32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2" name="Freeform 88"/>
            <p:cNvSpPr>
              <a:spLocks/>
            </p:cNvSpPr>
            <p:nvPr/>
          </p:nvSpPr>
          <p:spPr bwMode="auto">
            <a:xfrm>
              <a:off x="2385" y="3390"/>
              <a:ext cx="152" cy="76"/>
            </a:xfrm>
            <a:custGeom>
              <a:avLst/>
              <a:gdLst/>
              <a:ahLst/>
              <a:cxnLst>
                <a:cxn ang="0">
                  <a:pos x="0" y="135"/>
                </a:cxn>
                <a:cxn ang="0">
                  <a:pos x="294" y="0"/>
                </a:cxn>
                <a:cxn ang="0">
                  <a:pos x="304" y="29"/>
                </a:cxn>
                <a:cxn ang="0">
                  <a:pos x="14" y="152"/>
                </a:cxn>
                <a:cxn ang="0">
                  <a:pos x="0" y="135"/>
                </a:cxn>
              </a:cxnLst>
              <a:rect l="0" t="0" r="r" b="b"/>
              <a:pathLst>
                <a:path w="304" h="152">
                  <a:moveTo>
                    <a:pt x="0" y="135"/>
                  </a:moveTo>
                  <a:lnTo>
                    <a:pt x="294" y="0"/>
                  </a:lnTo>
                  <a:lnTo>
                    <a:pt x="304" y="29"/>
                  </a:lnTo>
                  <a:lnTo>
                    <a:pt x="14" y="152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3" name="Freeform 89"/>
            <p:cNvSpPr>
              <a:spLocks/>
            </p:cNvSpPr>
            <p:nvPr/>
          </p:nvSpPr>
          <p:spPr bwMode="auto">
            <a:xfrm>
              <a:off x="2412" y="3444"/>
              <a:ext cx="45" cy="21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90" y="0"/>
                </a:cxn>
                <a:cxn ang="0">
                  <a:pos x="76" y="23"/>
                </a:cxn>
                <a:cxn ang="0">
                  <a:pos x="76" y="40"/>
                </a:cxn>
                <a:cxn ang="0">
                  <a:pos x="45" y="43"/>
                </a:cxn>
                <a:cxn ang="0">
                  <a:pos x="0" y="34"/>
                </a:cxn>
              </a:cxnLst>
              <a:rect l="0" t="0" r="r" b="b"/>
              <a:pathLst>
                <a:path w="90" h="43">
                  <a:moveTo>
                    <a:pt x="0" y="34"/>
                  </a:moveTo>
                  <a:lnTo>
                    <a:pt x="90" y="0"/>
                  </a:lnTo>
                  <a:lnTo>
                    <a:pt x="76" y="23"/>
                  </a:lnTo>
                  <a:lnTo>
                    <a:pt x="76" y="40"/>
                  </a:lnTo>
                  <a:lnTo>
                    <a:pt x="45" y="43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4" name="Freeform 90"/>
            <p:cNvSpPr>
              <a:spLocks/>
            </p:cNvSpPr>
            <p:nvPr/>
          </p:nvSpPr>
          <p:spPr bwMode="auto">
            <a:xfrm>
              <a:off x="2507" y="3407"/>
              <a:ext cx="40" cy="33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78" y="0"/>
                </a:cxn>
                <a:cxn ang="0">
                  <a:pos x="78" y="25"/>
                </a:cxn>
                <a:cxn ang="0">
                  <a:pos x="64" y="46"/>
                </a:cxn>
                <a:cxn ang="0">
                  <a:pos x="16" y="65"/>
                </a:cxn>
                <a:cxn ang="0">
                  <a:pos x="0" y="31"/>
                </a:cxn>
              </a:cxnLst>
              <a:rect l="0" t="0" r="r" b="b"/>
              <a:pathLst>
                <a:path w="78" h="65">
                  <a:moveTo>
                    <a:pt x="0" y="31"/>
                  </a:moveTo>
                  <a:lnTo>
                    <a:pt x="78" y="0"/>
                  </a:lnTo>
                  <a:lnTo>
                    <a:pt x="78" y="25"/>
                  </a:lnTo>
                  <a:lnTo>
                    <a:pt x="64" y="46"/>
                  </a:lnTo>
                  <a:lnTo>
                    <a:pt x="16" y="65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5" name="Freeform 91"/>
            <p:cNvSpPr>
              <a:spLocks/>
            </p:cNvSpPr>
            <p:nvPr/>
          </p:nvSpPr>
          <p:spPr bwMode="auto">
            <a:xfrm>
              <a:off x="2212" y="3187"/>
              <a:ext cx="100" cy="11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1" y="2"/>
                </a:cxn>
                <a:cxn ang="0">
                  <a:pos x="139" y="9"/>
                </a:cxn>
                <a:cxn ang="0">
                  <a:pos x="157" y="18"/>
                </a:cxn>
                <a:cxn ang="0">
                  <a:pos x="172" y="32"/>
                </a:cxn>
                <a:cxn ang="0">
                  <a:pos x="183" y="48"/>
                </a:cxn>
                <a:cxn ang="0">
                  <a:pos x="192" y="68"/>
                </a:cxn>
                <a:cxn ang="0">
                  <a:pos x="198" y="88"/>
                </a:cxn>
                <a:cxn ang="0">
                  <a:pos x="200" y="110"/>
                </a:cxn>
                <a:cxn ang="0">
                  <a:pos x="198" y="132"/>
                </a:cxn>
                <a:cxn ang="0">
                  <a:pos x="192" y="153"/>
                </a:cxn>
                <a:cxn ang="0">
                  <a:pos x="183" y="171"/>
                </a:cxn>
                <a:cxn ang="0">
                  <a:pos x="172" y="187"/>
                </a:cxn>
                <a:cxn ang="0">
                  <a:pos x="157" y="201"/>
                </a:cxn>
                <a:cxn ang="0">
                  <a:pos x="139" y="212"/>
                </a:cxn>
                <a:cxn ang="0">
                  <a:pos x="121" y="217"/>
                </a:cxn>
                <a:cxn ang="0">
                  <a:pos x="100" y="220"/>
                </a:cxn>
                <a:cxn ang="0">
                  <a:pos x="79" y="217"/>
                </a:cxn>
                <a:cxn ang="0">
                  <a:pos x="61" y="212"/>
                </a:cxn>
                <a:cxn ang="0">
                  <a:pos x="44" y="201"/>
                </a:cxn>
                <a:cxn ang="0">
                  <a:pos x="30" y="187"/>
                </a:cxn>
                <a:cxn ang="0">
                  <a:pos x="17" y="171"/>
                </a:cxn>
                <a:cxn ang="0">
                  <a:pos x="8" y="153"/>
                </a:cxn>
                <a:cxn ang="0">
                  <a:pos x="2" y="132"/>
                </a:cxn>
                <a:cxn ang="0">
                  <a:pos x="0" y="110"/>
                </a:cxn>
                <a:cxn ang="0">
                  <a:pos x="2" y="88"/>
                </a:cxn>
                <a:cxn ang="0">
                  <a:pos x="8" y="68"/>
                </a:cxn>
                <a:cxn ang="0">
                  <a:pos x="17" y="48"/>
                </a:cxn>
                <a:cxn ang="0">
                  <a:pos x="30" y="32"/>
                </a:cxn>
                <a:cxn ang="0">
                  <a:pos x="44" y="18"/>
                </a:cxn>
                <a:cxn ang="0">
                  <a:pos x="61" y="9"/>
                </a:cxn>
                <a:cxn ang="0">
                  <a:pos x="79" y="2"/>
                </a:cxn>
                <a:cxn ang="0">
                  <a:pos x="100" y="0"/>
                </a:cxn>
              </a:cxnLst>
              <a:rect l="0" t="0" r="r" b="b"/>
              <a:pathLst>
                <a:path w="200" h="220">
                  <a:moveTo>
                    <a:pt x="100" y="0"/>
                  </a:moveTo>
                  <a:lnTo>
                    <a:pt x="121" y="2"/>
                  </a:lnTo>
                  <a:lnTo>
                    <a:pt x="139" y="9"/>
                  </a:lnTo>
                  <a:lnTo>
                    <a:pt x="157" y="18"/>
                  </a:lnTo>
                  <a:lnTo>
                    <a:pt x="172" y="32"/>
                  </a:lnTo>
                  <a:lnTo>
                    <a:pt x="183" y="48"/>
                  </a:lnTo>
                  <a:lnTo>
                    <a:pt x="192" y="68"/>
                  </a:lnTo>
                  <a:lnTo>
                    <a:pt x="198" y="88"/>
                  </a:lnTo>
                  <a:lnTo>
                    <a:pt x="200" y="110"/>
                  </a:lnTo>
                  <a:lnTo>
                    <a:pt x="198" y="132"/>
                  </a:lnTo>
                  <a:lnTo>
                    <a:pt x="192" y="153"/>
                  </a:lnTo>
                  <a:lnTo>
                    <a:pt x="183" y="171"/>
                  </a:lnTo>
                  <a:lnTo>
                    <a:pt x="172" y="187"/>
                  </a:lnTo>
                  <a:lnTo>
                    <a:pt x="157" y="201"/>
                  </a:lnTo>
                  <a:lnTo>
                    <a:pt x="139" y="212"/>
                  </a:lnTo>
                  <a:lnTo>
                    <a:pt x="121" y="217"/>
                  </a:lnTo>
                  <a:lnTo>
                    <a:pt x="100" y="220"/>
                  </a:lnTo>
                  <a:lnTo>
                    <a:pt x="79" y="217"/>
                  </a:lnTo>
                  <a:lnTo>
                    <a:pt x="61" y="212"/>
                  </a:lnTo>
                  <a:lnTo>
                    <a:pt x="44" y="201"/>
                  </a:lnTo>
                  <a:lnTo>
                    <a:pt x="30" y="187"/>
                  </a:lnTo>
                  <a:lnTo>
                    <a:pt x="17" y="171"/>
                  </a:lnTo>
                  <a:lnTo>
                    <a:pt x="8" y="153"/>
                  </a:lnTo>
                  <a:lnTo>
                    <a:pt x="2" y="132"/>
                  </a:lnTo>
                  <a:lnTo>
                    <a:pt x="0" y="110"/>
                  </a:lnTo>
                  <a:lnTo>
                    <a:pt x="2" y="88"/>
                  </a:lnTo>
                  <a:lnTo>
                    <a:pt x="8" y="68"/>
                  </a:lnTo>
                  <a:lnTo>
                    <a:pt x="17" y="48"/>
                  </a:lnTo>
                  <a:lnTo>
                    <a:pt x="30" y="32"/>
                  </a:lnTo>
                  <a:lnTo>
                    <a:pt x="44" y="18"/>
                  </a:lnTo>
                  <a:lnTo>
                    <a:pt x="61" y="9"/>
                  </a:lnTo>
                  <a:lnTo>
                    <a:pt x="79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" name="Freeform 92"/>
            <p:cNvSpPr>
              <a:spLocks/>
            </p:cNvSpPr>
            <p:nvPr/>
          </p:nvSpPr>
          <p:spPr bwMode="auto">
            <a:xfrm>
              <a:off x="2218" y="3320"/>
              <a:ext cx="40" cy="44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9" y="1"/>
                </a:cxn>
                <a:cxn ang="0">
                  <a:pos x="56" y="3"/>
                </a:cxn>
                <a:cxn ang="0">
                  <a:pos x="63" y="7"/>
                </a:cxn>
                <a:cxn ang="0">
                  <a:pos x="70" y="13"/>
                </a:cxn>
                <a:cxn ang="0">
                  <a:pos x="74" y="19"/>
                </a:cxn>
                <a:cxn ang="0">
                  <a:pos x="78" y="26"/>
                </a:cxn>
                <a:cxn ang="0">
                  <a:pos x="80" y="34"/>
                </a:cxn>
                <a:cxn ang="0">
                  <a:pos x="81" y="44"/>
                </a:cxn>
                <a:cxn ang="0">
                  <a:pos x="80" y="53"/>
                </a:cxn>
                <a:cxn ang="0">
                  <a:pos x="78" y="61"/>
                </a:cxn>
                <a:cxn ang="0">
                  <a:pos x="74" y="68"/>
                </a:cxn>
                <a:cxn ang="0">
                  <a:pos x="70" y="75"/>
                </a:cxn>
                <a:cxn ang="0">
                  <a:pos x="63" y="81"/>
                </a:cxn>
                <a:cxn ang="0">
                  <a:pos x="56" y="84"/>
                </a:cxn>
                <a:cxn ang="0">
                  <a:pos x="49" y="86"/>
                </a:cxn>
                <a:cxn ang="0">
                  <a:pos x="41" y="87"/>
                </a:cxn>
                <a:cxn ang="0">
                  <a:pos x="33" y="86"/>
                </a:cxn>
                <a:cxn ang="0">
                  <a:pos x="26" y="84"/>
                </a:cxn>
                <a:cxn ang="0">
                  <a:pos x="19" y="81"/>
                </a:cxn>
                <a:cxn ang="0">
                  <a:pos x="12" y="75"/>
                </a:cxn>
                <a:cxn ang="0">
                  <a:pos x="7" y="68"/>
                </a:cxn>
                <a:cxn ang="0">
                  <a:pos x="4" y="61"/>
                </a:cxn>
                <a:cxn ang="0">
                  <a:pos x="2" y="53"/>
                </a:cxn>
                <a:cxn ang="0">
                  <a:pos x="0" y="44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7" y="19"/>
                </a:cxn>
                <a:cxn ang="0">
                  <a:pos x="12" y="13"/>
                </a:cxn>
                <a:cxn ang="0">
                  <a:pos x="19" y="7"/>
                </a:cxn>
                <a:cxn ang="0">
                  <a:pos x="26" y="3"/>
                </a:cxn>
                <a:cxn ang="0">
                  <a:pos x="33" y="1"/>
                </a:cxn>
                <a:cxn ang="0">
                  <a:pos x="41" y="0"/>
                </a:cxn>
              </a:cxnLst>
              <a:rect l="0" t="0" r="r" b="b"/>
              <a:pathLst>
                <a:path w="81" h="87">
                  <a:moveTo>
                    <a:pt x="41" y="0"/>
                  </a:moveTo>
                  <a:lnTo>
                    <a:pt x="49" y="1"/>
                  </a:lnTo>
                  <a:lnTo>
                    <a:pt x="56" y="3"/>
                  </a:lnTo>
                  <a:lnTo>
                    <a:pt x="63" y="7"/>
                  </a:lnTo>
                  <a:lnTo>
                    <a:pt x="70" y="13"/>
                  </a:lnTo>
                  <a:lnTo>
                    <a:pt x="74" y="19"/>
                  </a:lnTo>
                  <a:lnTo>
                    <a:pt x="78" y="26"/>
                  </a:lnTo>
                  <a:lnTo>
                    <a:pt x="80" y="34"/>
                  </a:lnTo>
                  <a:lnTo>
                    <a:pt x="81" y="44"/>
                  </a:lnTo>
                  <a:lnTo>
                    <a:pt x="80" y="53"/>
                  </a:lnTo>
                  <a:lnTo>
                    <a:pt x="78" y="61"/>
                  </a:lnTo>
                  <a:lnTo>
                    <a:pt x="74" y="68"/>
                  </a:lnTo>
                  <a:lnTo>
                    <a:pt x="70" y="75"/>
                  </a:lnTo>
                  <a:lnTo>
                    <a:pt x="63" y="81"/>
                  </a:lnTo>
                  <a:lnTo>
                    <a:pt x="56" y="84"/>
                  </a:lnTo>
                  <a:lnTo>
                    <a:pt x="49" y="86"/>
                  </a:lnTo>
                  <a:lnTo>
                    <a:pt x="41" y="87"/>
                  </a:lnTo>
                  <a:lnTo>
                    <a:pt x="33" y="86"/>
                  </a:lnTo>
                  <a:lnTo>
                    <a:pt x="26" y="84"/>
                  </a:lnTo>
                  <a:lnTo>
                    <a:pt x="19" y="81"/>
                  </a:lnTo>
                  <a:lnTo>
                    <a:pt x="12" y="75"/>
                  </a:lnTo>
                  <a:lnTo>
                    <a:pt x="7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7" y="19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7" name="Freeform 93"/>
            <p:cNvSpPr>
              <a:spLocks/>
            </p:cNvSpPr>
            <p:nvPr/>
          </p:nvSpPr>
          <p:spPr bwMode="auto">
            <a:xfrm>
              <a:off x="2096" y="3701"/>
              <a:ext cx="55" cy="6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1"/>
                </a:cxn>
                <a:cxn ang="0">
                  <a:pos x="76" y="5"/>
                </a:cxn>
                <a:cxn ang="0">
                  <a:pos x="86" y="11"/>
                </a:cxn>
                <a:cxn ang="0">
                  <a:pos x="94" y="17"/>
                </a:cxn>
                <a:cxn ang="0">
                  <a:pos x="101" y="27"/>
                </a:cxn>
                <a:cxn ang="0">
                  <a:pos x="105" y="37"/>
                </a:cxn>
                <a:cxn ang="0">
                  <a:pos x="109" y="47"/>
                </a:cxn>
                <a:cxn ang="0">
                  <a:pos x="110" y="60"/>
                </a:cxn>
                <a:cxn ang="0">
                  <a:pos x="109" y="72"/>
                </a:cxn>
                <a:cxn ang="0">
                  <a:pos x="105" y="83"/>
                </a:cxn>
                <a:cxn ang="0">
                  <a:pos x="101" y="94"/>
                </a:cxn>
                <a:cxn ang="0">
                  <a:pos x="94" y="102"/>
                </a:cxn>
                <a:cxn ang="0">
                  <a:pos x="86" y="110"/>
                </a:cxn>
                <a:cxn ang="0">
                  <a:pos x="76" y="115"/>
                </a:cxn>
                <a:cxn ang="0">
                  <a:pos x="66" y="119"/>
                </a:cxn>
                <a:cxn ang="0">
                  <a:pos x="56" y="120"/>
                </a:cxn>
                <a:cxn ang="0">
                  <a:pos x="44" y="119"/>
                </a:cxn>
                <a:cxn ang="0">
                  <a:pos x="35" y="115"/>
                </a:cxn>
                <a:cxn ang="0">
                  <a:pos x="25" y="110"/>
                </a:cxn>
                <a:cxn ang="0">
                  <a:pos x="17" y="102"/>
                </a:cxn>
                <a:cxn ang="0">
                  <a:pos x="10" y="94"/>
                </a:cxn>
                <a:cxn ang="0">
                  <a:pos x="5" y="83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2" y="47"/>
                </a:cxn>
                <a:cxn ang="0">
                  <a:pos x="5" y="37"/>
                </a:cxn>
                <a:cxn ang="0">
                  <a:pos x="10" y="27"/>
                </a:cxn>
                <a:cxn ang="0">
                  <a:pos x="17" y="17"/>
                </a:cxn>
                <a:cxn ang="0">
                  <a:pos x="25" y="11"/>
                </a:cxn>
                <a:cxn ang="0">
                  <a:pos x="35" y="5"/>
                </a:cxn>
                <a:cxn ang="0">
                  <a:pos x="44" y="1"/>
                </a:cxn>
                <a:cxn ang="0">
                  <a:pos x="56" y="0"/>
                </a:cxn>
              </a:cxnLst>
              <a:rect l="0" t="0" r="r" b="b"/>
              <a:pathLst>
                <a:path w="110" h="120">
                  <a:moveTo>
                    <a:pt x="56" y="0"/>
                  </a:moveTo>
                  <a:lnTo>
                    <a:pt x="66" y="1"/>
                  </a:lnTo>
                  <a:lnTo>
                    <a:pt x="76" y="5"/>
                  </a:lnTo>
                  <a:lnTo>
                    <a:pt x="86" y="11"/>
                  </a:lnTo>
                  <a:lnTo>
                    <a:pt x="94" y="17"/>
                  </a:lnTo>
                  <a:lnTo>
                    <a:pt x="101" y="27"/>
                  </a:lnTo>
                  <a:lnTo>
                    <a:pt x="105" y="37"/>
                  </a:lnTo>
                  <a:lnTo>
                    <a:pt x="109" y="47"/>
                  </a:lnTo>
                  <a:lnTo>
                    <a:pt x="110" y="60"/>
                  </a:lnTo>
                  <a:lnTo>
                    <a:pt x="109" y="72"/>
                  </a:lnTo>
                  <a:lnTo>
                    <a:pt x="105" y="83"/>
                  </a:lnTo>
                  <a:lnTo>
                    <a:pt x="101" y="94"/>
                  </a:lnTo>
                  <a:lnTo>
                    <a:pt x="94" y="102"/>
                  </a:lnTo>
                  <a:lnTo>
                    <a:pt x="86" y="110"/>
                  </a:lnTo>
                  <a:lnTo>
                    <a:pt x="76" y="115"/>
                  </a:lnTo>
                  <a:lnTo>
                    <a:pt x="66" y="119"/>
                  </a:lnTo>
                  <a:lnTo>
                    <a:pt x="56" y="120"/>
                  </a:lnTo>
                  <a:lnTo>
                    <a:pt x="44" y="119"/>
                  </a:lnTo>
                  <a:lnTo>
                    <a:pt x="35" y="115"/>
                  </a:lnTo>
                  <a:lnTo>
                    <a:pt x="25" y="110"/>
                  </a:lnTo>
                  <a:lnTo>
                    <a:pt x="17" y="102"/>
                  </a:lnTo>
                  <a:lnTo>
                    <a:pt x="10" y="94"/>
                  </a:lnTo>
                  <a:lnTo>
                    <a:pt x="5" y="83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2" y="47"/>
                  </a:lnTo>
                  <a:lnTo>
                    <a:pt x="5" y="37"/>
                  </a:lnTo>
                  <a:lnTo>
                    <a:pt x="10" y="27"/>
                  </a:lnTo>
                  <a:lnTo>
                    <a:pt x="17" y="17"/>
                  </a:lnTo>
                  <a:lnTo>
                    <a:pt x="25" y="11"/>
                  </a:lnTo>
                  <a:lnTo>
                    <a:pt x="35" y="5"/>
                  </a:lnTo>
                  <a:lnTo>
                    <a:pt x="44" y="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8" name="Freeform 94"/>
            <p:cNvSpPr>
              <a:spLocks/>
            </p:cNvSpPr>
            <p:nvPr/>
          </p:nvSpPr>
          <p:spPr bwMode="auto">
            <a:xfrm>
              <a:off x="2278" y="3573"/>
              <a:ext cx="43" cy="29"/>
            </a:xfrm>
            <a:custGeom>
              <a:avLst/>
              <a:gdLst/>
              <a:ahLst/>
              <a:cxnLst>
                <a:cxn ang="0">
                  <a:pos x="83" y="16"/>
                </a:cxn>
                <a:cxn ang="0">
                  <a:pos x="86" y="26"/>
                </a:cxn>
                <a:cxn ang="0">
                  <a:pos x="82" y="38"/>
                </a:cxn>
                <a:cxn ang="0">
                  <a:pos x="73" y="47"/>
                </a:cxn>
                <a:cxn ang="0">
                  <a:pos x="59" y="54"/>
                </a:cxn>
                <a:cxn ang="0">
                  <a:pos x="51" y="55"/>
                </a:cxn>
                <a:cxn ang="0">
                  <a:pos x="42" y="56"/>
                </a:cxn>
                <a:cxn ang="0">
                  <a:pos x="34" y="56"/>
                </a:cxn>
                <a:cxn ang="0">
                  <a:pos x="27" y="54"/>
                </a:cxn>
                <a:cxn ang="0">
                  <a:pos x="19" y="51"/>
                </a:cxn>
                <a:cxn ang="0">
                  <a:pos x="13" y="49"/>
                </a:cxn>
                <a:cxn ang="0">
                  <a:pos x="7" y="45"/>
                </a:cxn>
                <a:cxn ang="0">
                  <a:pos x="4" y="40"/>
                </a:cxn>
                <a:cxn ang="0">
                  <a:pos x="0" y="30"/>
                </a:cxn>
                <a:cxn ang="0">
                  <a:pos x="4" y="18"/>
                </a:cxn>
                <a:cxn ang="0">
                  <a:pos x="13" y="9"/>
                </a:cxn>
                <a:cxn ang="0">
                  <a:pos x="28" y="2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3"/>
                </a:cxn>
                <a:cxn ang="0">
                  <a:pos x="74" y="7"/>
                </a:cxn>
                <a:cxn ang="0">
                  <a:pos x="79" y="11"/>
                </a:cxn>
                <a:cxn ang="0">
                  <a:pos x="83" y="16"/>
                </a:cxn>
              </a:cxnLst>
              <a:rect l="0" t="0" r="r" b="b"/>
              <a:pathLst>
                <a:path w="86" h="56">
                  <a:moveTo>
                    <a:pt x="83" y="16"/>
                  </a:moveTo>
                  <a:lnTo>
                    <a:pt x="86" y="26"/>
                  </a:lnTo>
                  <a:lnTo>
                    <a:pt x="82" y="38"/>
                  </a:lnTo>
                  <a:lnTo>
                    <a:pt x="73" y="47"/>
                  </a:lnTo>
                  <a:lnTo>
                    <a:pt x="59" y="54"/>
                  </a:lnTo>
                  <a:lnTo>
                    <a:pt x="51" y="55"/>
                  </a:lnTo>
                  <a:lnTo>
                    <a:pt x="42" y="56"/>
                  </a:lnTo>
                  <a:lnTo>
                    <a:pt x="34" y="56"/>
                  </a:lnTo>
                  <a:lnTo>
                    <a:pt x="27" y="54"/>
                  </a:lnTo>
                  <a:lnTo>
                    <a:pt x="19" y="51"/>
                  </a:lnTo>
                  <a:lnTo>
                    <a:pt x="13" y="49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0" y="30"/>
                  </a:lnTo>
                  <a:lnTo>
                    <a:pt x="4" y="18"/>
                  </a:lnTo>
                  <a:lnTo>
                    <a:pt x="13" y="9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3"/>
                  </a:lnTo>
                  <a:lnTo>
                    <a:pt x="74" y="7"/>
                  </a:lnTo>
                  <a:lnTo>
                    <a:pt x="79" y="11"/>
                  </a:lnTo>
                  <a:lnTo>
                    <a:pt x="83" y="16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19" name="Freeform 95"/>
            <p:cNvSpPr>
              <a:spLocks/>
            </p:cNvSpPr>
            <p:nvPr/>
          </p:nvSpPr>
          <p:spPr bwMode="auto">
            <a:xfrm>
              <a:off x="2338" y="3537"/>
              <a:ext cx="34" cy="22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67" y="22"/>
                </a:cxn>
                <a:cxn ang="0">
                  <a:pos x="64" y="30"/>
                </a:cxn>
                <a:cxn ang="0">
                  <a:pos x="57" y="38"/>
                </a:cxn>
                <a:cxn ang="0">
                  <a:pos x="45" y="43"/>
                </a:cxn>
                <a:cxn ang="0">
                  <a:pos x="39" y="44"/>
                </a:cxn>
                <a:cxn ang="0">
                  <a:pos x="32" y="45"/>
                </a:cxn>
                <a:cxn ang="0">
                  <a:pos x="27" y="45"/>
                </a:cxn>
                <a:cxn ang="0">
                  <a:pos x="21" y="44"/>
                </a:cxn>
                <a:cxn ang="0">
                  <a:pos x="15" y="42"/>
                </a:cxn>
                <a:cxn ang="0">
                  <a:pos x="9" y="39"/>
                </a:cxn>
                <a:cxn ang="0">
                  <a:pos x="6" y="36"/>
                </a:cxn>
                <a:cxn ang="0">
                  <a:pos x="3" y="32"/>
                </a:cxn>
                <a:cxn ang="0">
                  <a:pos x="0" y="23"/>
                </a:cxn>
                <a:cxn ang="0">
                  <a:pos x="3" y="15"/>
                </a:cxn>
                <a:cxn ang="0">
                  <a:pos x="9" y="8"/>
                </a:cxn>
                <a:cxn ang="0">
                  <a:pos x="21" y="2"/>
                </a:cxn>
                <a:cxn ang="0">
                  <a:pos x="28" y="1"/>
                </a:cxn>
                <a:cxn ang="0">
                  <a:pos x="34" y="0"/>
                </a:cxn>
                <a:cxn ang="0">
                  <a:pos x="41" y="1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8" y="7"/>
                </a:cxn>
                <a:cxn ang="0">
                  <a:pos x="61" y="10"/>
                </a:cxn>
                <a:cxn ang="0">
                  <a:pos x="65" y="14"/>
                </a:cxn>
              </a:cxnLst>
              <a:rect l="0" t="0" r="r" b="b"/>
              <a:pathLst>
                <a:path w="67" h="45">
                  <a:moveTo>
                    <a:pt x="65" y="14"/>
                  </a:moveTo>
                  <a:lnTo>
                    <a:pt x="67" y="22"/>
                  </a:lnTo>
                  <a:lnTo>
                    <a:pt x="64" y="30"/>
                  </a:lnTo>
                  <a:lnTo>
                    <a:pt x="57" y="38"/>
                  </a:lnTo>
                  <a:lnTo>
                    <a:pt x="45" y="43"/>
                  </a:lnTo>
                  <a:lnTo>
                    <a:pt x="39" y="44"/>
                  </a:lnTo>
                  <a:lnTo>
                    <a:pt x="32" y="45"/>
                  </a:lnTo>
                  <a:lnTo>
                    <a:pt x="27" y="45"/>
                  </a:lnTo>
                  <a:lnTo>
                    <a:pt x="21" y="44"/>
                  </a:lnTo>
                  <a:lnTo>
                    <a:pt x="15" y="42"/>
                  </a:lnTo>
                  <a:lnTo>
                    <a:pt x="9" y="39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9" y="8"/>
                  </a:lnTo>
                  <a:lnTo>
                    <a:pt x="21" y="2"/>
                  </a:lnTo>
                  <a:lnTo>
                    <a:pt x="28" y="1"/>
                  </a:lnTo>
                  <a:lnTo>
                    <a:pt x="34" y="0"/>
                  </a:lnTo>
                  <a:lnTo>
                    <a:pt x="41" y="1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8" y="7"/>
                  </a:lnTo>
                  <a:lnTo>
                    <a:pt x="61" y="10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0" name="Freeform 96"/>
            <p:cNvSpPr>
              <a:spLocks/>
            </p:cNvSpPr>
            <p:nvPr/>
          </p:nvSpPr>
          <p:spPr bwMode="auto">
            <a:xfrm>
              <a:off x="2200" y="3187"/>
              <a:ext cx="101" cy="11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1" y="2"/>
                </a:cxn>
                <a:cxn ang="0">
                  <a:pos x="139" y="9"/>
                </a:cxn>
                <a:cxn ang="0">
                  <a:pos x="157" y="18"/>
                </a:cxn>
                <a:cxn ang="0">
                  <a:pos x="172" y="32"/>
                </a:cxn>
                <a:cxn ang="0">
                  <a:pos x="183" y="48"/>
                </a:cxn>
                <a:cxn ang="0">
                  <a:pos x="192" y="68"/>
                </a:cxn>
                <a:cxn ang="0">
                  <a:pos x="198" y="88"/>
                </a:cxn>
                <a:cxn ang="0">
                  <a:pos x="200" y="110"/>
                </a:cxn>
                <a:cxn ang="0">
                  <a:pos x="198" y="132"/>
                </a:cxn>
                <a:cxn ang="0">
                  <a:pos x="192" y="153"/>
                </a:cxn>
                <a:cxn ang="0">
                  <a:pos x="183" y="171"/>
                </a:cxn>
                <a:cxn ang="0">
                  <a:pos x="172" y="187"/>
                </a:cxn>
                <a:cxn ang="0">
                  <a:pos x="157" y="201"/>
                </a:cxn>
                <a:cxn ang="0">
                  <a:pos x="139" y="212"/>
                </a:cxn>
                <a:cxn ang="0">
                  <a:pos x="121" y="217"/>
                </a:cxn>
                <a:cxn ang="0">
                  <a:pos x="100" y="220"/>
                </a:cxn>
                <a:cxn ang="0">
                  <a:pos x="79" y="217"/>
                </a:cxn>
                <a:cxn ang="0">
                  <a:pos x="61" y="212"/>
                </a:cxn>
                <a:cxn ang="0">
                  <a:pos x="44" y="201"/>
                </a:cxn>
                <a:cxn ang="0">
                  <a:pos x="30" y="187"/>
                </a:cxn>
                <a:cxn ang="0">
                  <a:pos x="17" y="171"/>
                </a:cxn>
                <a:cxn ang="0">
                  <a:pos x="8" y="153"/>
                </a:cxn>
                <a:cxn ang="0">
                  <a:pos x="2" y="132"/>
                </a:cxn>
                <a:cxn ang="0">
                  <a:pos x="0" y="110"/>
                </a:cxn>
                <a:cxn ang="0">
                  <a:pos x="2" y="88"/>
                </a:cxn>
                <a:cxn ang="0">
                  <a:pos x="8" y="68"/>
                </a:cxn>
                <a:cxn ang="0">
                  <a:pos x="17" y="48"/>
                </a:cxn>
                <a:cxn ang="0">
                  <a:pos x="30" y="32"/>
                </a:cxn>
                <a:cxn ang="0">
                  <a:pos x="44" y="18"/>
                </a:cxn>
                <a:cxn ang="0">
                  <a:pos x="61" y="9"/>
                </a:cxn>
                <a:cxn ang="0">
                  <a:pos x="79" y="2"/>
                </a:cxn>
                <a:cxn ang="0">
                  <a:pos x="100" y="0"/>
                </a:cxn>
              </a:cxnLst>
              <a:rect l="0" t="0" r="r" b="b"/>
              <a:pathLst>
                <a:path w="200" h="220">
                  <a:moveTo>
                    <a:pt x="100" y="0"/>
                  </a:moveTo>
                  <a:lnTo>
                    <a:pt x="121" y="2"/>
                  </a:lnTo>
                  <a:lnTo>
                    <a:pt x="139" y="9"/>
                  </a:lnTo>
                  <a:lnTo>
                    <a:pt x="157" y="18"/>
                  </a:lnTo>
                  <a:lnTo>
                    <a:pt x="172" y="32"/>
                  </a:lnTo>
                  <a:lnTo>
                    <a:pt x="183" y="48"/>
                  </a:lnTo>
                  <a:lnTo>
                    <a:pt x="192" y="68"/>
                  </a:lnTo>
                  <a:lnTo>
                    <a:pt x="198" y="88"/>
                  </a:lnTo>
                  <a:lnTo>
                    <a:pt x="200" y="110"/>
                  </a:lnTo>
                  <a:lnTo>
                    <a:pt x="198" y="132"/>
                  </a:lnTo>
                  <a:lnTo>
                    <a:pt x="192" y="153"/>
                  </a:lnTo>
                  <a:lnTo>
                    <a:pt x="183" y="171"/>
                  </a:lnTo>
                  <a:lnTo>
                    <a:pt x="172" y="187"/>
                  </a:lnTo>
                  <a:lnTo>
                    <a:pt x="157" y="201"/>
                  </a:lnTo>
                  <a:lnTo>
                    <a:pt x="139" y="212"/>
                  </a:lnTo>
                  <a:lnTo>
                    <a:pt x="121" y="217"/>
                  </a:lnTo>
                  <a:lnTo>
                    <a:pt x="100" y="220"/>
                  </a:lnTo>
                  <a:lnTo>
                    <a:pt x="79" y="217"/>
                  </a:lnTo>
                  <a:lnTo>
                    <a:pt x="61" y="212"/>
                  </a:lnTo>
                  <a:lnTo>
                    <a:pt x="44" y="201"/>
                  </a:lnTo>
                  <a:lnTo>
                    <a:pt x="30" y="187"/>
                  </a:lnTo>
                  <a:lnTo>
                    <a:pt x="17" y="171"/>
                  </a:lnTo>
                  <a:lnTo>
                    <a:pt x="8" y="153"/>
                  </a:lnTo>
                  <a:lnTo>
                    <a:pt x="2" y="132"/>
                  </a:lnTo>
                  <a:lnTo>
                    <a:pt x="0" y="110"/>
                  </a:lnTo>
                  <a:lnTo>
                    <a:pt x="2" y="88"/>
                  </a:lnTo>
                  <a:lnTo>
                    <a:pt x="8" y="68"/>
                  </a:lnTo>
                  <a:lnTo>
                    <a:pt x="17" y="48"/>
                  </a:lnTo>
                  <a:lnTo>
                    <a:pt x="30" y="32"/>
                  </a:lnTo>
                  <a:lnTo>
                    <a:pt x="44" y="18"/>
                  </a:lnTo>
                  <a:lnTo>
                    <a:pt x="61" y="9"/>
                  </a:lnTo>
                  <a:lnTo>
                    <a:pt x="79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1" name="Freeform 97"/>
            <p:cNvSpPr>
              <a:spLocks/>
            </p:cNvSpPr>
            <p:nvPr/>
          </p:nvSpPr>
          <p:spPr bwMode="auto">
            <a:xfrm>
              <a:off x="2202" y="3188"/>
              <a:ext cx="94" cy="104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13" y="2"/>
                </a:cxn>
                <a:cxn ang="0">
                  <a:pos x="131" y="8"/>
                </a:cxn>
                <a:cxn ang="0">
                  <a:pos x="147" y="17"/>
                </a:cxn>
                <a:cxn ang="0">
                  <a:pos x="160" y="30"/>
                </a:cxn>
                <a:cxn ang="0">
                  <a:pos x="172" y="46"/>
                </a:cxn>
                <a:cxn ang="0">
                  <a:pos x="181" y="63"/>
                </a:cxn>
                <a:cxn ang="0">
                  <a:pos x="186" y="83"/>
                </a:cxn>
                <a:cxn ang="0">
                  <a:pos x="188" y="104"/>
                </a:cxn>
                <a:cxn ang="0">
                  <a:pos x="186" y="124"/>
                </a:cxn>
                <a:cxn ang="0">
                  <a:pos x="181" y="144"/>
                </a:cxn>
                <a:cxn ang="0">
                  <a:pos x="172" y="161"/>
                </a:cxn>
                <a:cxn ang="0">
                  <a:pos x="160" y="176"/>
                </a:cxn>
                <a:cxn ang="0">
                  <a:pos x="147" y="189"/>
                </a:cxn>
                <a:cxn ang="0">
                  <a:pos x="131" y="199"/>
                </a:cxn>
                <a:cxn ang="0">
                  <a:pos x="113" y="205"/>
                </a:cxn>
                <a:cxn ang="0">
                  <a:pos x="94" y="207"/>
                </a:cxn>
                <a:cxn ang="0">
                  <a:pos x="75" y="205"/>
                </a:cxn>
                <a:cxn ang="0">
                  <a:pos x="57" y="199"/>
                </a:cxn>
                <a:cxn ang="0">
                  <a:pos x="42" y="189"/>
                </a:cxn>
                <a:cxn ang="0">
                  <a:pos x="28" y="176"/>
                </a:cxn>
                <a:cxn ang="0">
                  <a:pos x="17" y="161"/>
                </a:cxn>
                <a:cxn ang="0">
                  <a:pos x="7" y="144"/>
                </a:cxn>
                <a:cxn ang="0">
                  <a:pos x="3" y="124"/>
                </a:cxn>
                <a:cxn ang="0">
                  <a:pos x="0" y="104"/>
                </a:cxn>
                <a:cxn ang="0">
                  <a:pos x="3" y="83"/>
                </a:cxn>
                <a:cxn ang="0">
                  <a:pos x="7" y="63"/>
                </a:cxn>
                <a:cxn ang="0">
                  <a:pos x="17" y="46"/>
                </a:cxn>
                <a:cxn ang="0">
                  <a:pos x="28" y="30"/>
                </a:cxn>
                <a:cxn ang="0">
                  <a:pos x="42" y="17"/>
                </a:cxn>
                <a:cxn ang="0">
                  <a:pos x="57" y="8"/>
                </a:cxn>
                <a:cxn ang="0">
                  <a:pos x="75" y="2"/>
                </a:cxn>
                <a:cxn ang="0">
                  <a:pos x="94" y="0"/>
                </a:cxn>
              </a:cxnLst>
              <a:rect l="0" t="0" r="r" b="b"/>
              <a:pathLst>
                <a:path w="188" h="207">
                  <a:moveTo>
                    <a:pt x="94" y="0"/>
                  </a:moveTo>
                  <a:lnTo>
                    <a:pt x="113" y="2"/>
                  </a:lnTo>
                  <a:lnTo>
                    <a:pt x="131" y="8"/>
                  </a:lnTo>
                  <a:lnTo>
                    <a:pt x="147" y="17"/>
                  </a:lnTo>
                  <a:lnTo>
                    <a:pt x="160" y="30"/>
                  </a:lnTo>
                  <a:lnTo>
                    <a:pt x="172" y="46"/>
                  </a:lnTo>
                  <a:lnTo>
                    <a:pt x="181" y="63"/>
                  </a:lnTo>
                  <a:lnTo>
                    <a:pt x="186" y="83"/>
                  </a:lnTo>
                  <a:lnTo>
                    <a:pt x="188" y="104"/>
                  </a:lnTo>
                  <a:lnTo>
                    <a:pt x="186" y="124"/>
                  </a:lnTo>
                  <a:lnTo>
                    <a:pt x="181" y="144"/>
                  </a:lnTo>
                  <a:lnTo>
                    <a:pt x="172" y="161"/>
                  </a:lnTo>
                  <a:lnTo>
                    <a:pt x="160" y="176"/>
                  </a:lnTo>
                  <a:lnTo>
                    <a:pt x="147" y="189"/>
                  </a:lnTo>
                  <a:lnTo>
                    <a:pt x="131" y="199"/>
                  </a:lnTo>
                  <a:lnTo>
                    <a:pt x="113" y="205"/>
                  </a:lnTo>
                  <a:lnTo>
                    <a:pt x="94" y="207"/>
                  </a:lnTo>
                  <a:lnTo>
                    <a:pt x="75" y="205"/>
                  </a:lnTo>
                  <a:lnTo>
                    <a:pt x="57" y="199"/>
                  </a:lnTo>
                  <a:lnTo>
                    <a:pt x="42" y="189"/>
                  </a:lnTo>
                  <a:lnTo>
                    <a:pt x="28" y="176"/>
                  </a:lnTo>
                  <a:lnTo>
                    <a:pt x="17" y="161"/>
                  </a:lnTo>
                  <a:lnTo>
                    <a:pt x="7" y="144"/>
                  </a:lnTo>
                  <a:lnTo>
                    <a:pt x="3" y="124"/>
                  </a:lnTo>
                  <a:lnTo>
                    <a:pt x="0" y="104"/>
                  </a:lnTo>
                  <a:lnTo>
                    <a:pt x="3" y="83"/>
                  </a:lnTo>
                  <a:lnTo>
                    <a:pt x="7" y="63"/>
                  </a:lnTo>
                  <a:lnTo>
                    <a:pt x="17" y="46"/>
                  </a:lnTo>
                  <a:lnTo>
                    <a:pt x="28" y="30"/>
                  </a:lnTo>
                  <a:lnTo>
                    <a:pt x="42" y="17"/>
                  </a:lnTo>
                  <a:lnTo>
                    <a:pt x="57" y="8"/>
                  </a:lnTo>
                  <a:lnTo>
                    <a:pt x="75" y="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2" name="Freeform 98"/>
            <p:cNvSpPr>
              <a:spLocks/>
            </p:cNvSpPr>
            <p:nvPr/>
          </p:nvSpPr>
          <p:spPr bwMode="auto">
            <a:xfrm>
              <a:off x="2203" y="3189"/>
              <a:ext cx="88" cy="97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06" y="3"/>
                </a:cxn>
                <a:cxn ang="0">
                  <a:pos x="123" y="8"/>
                </a:cxn>
                <a:cxn ang="0">
                  <a:pos x="138" y="16"/>
                </a:cxn>
                <a:cxn ang="0">
                  <a:pos x="151" y="29"/>
                </a:cxn>
                <a:cxn ang="0">
                  <a:pos x="161" y="43"/>
                </a:cxn>
                <a:cxn ang="0">
                  <a:pos x="169" y="59"/>
                </a:cxn>
                <a:cxn ang="0">
                  <a:pos x="174" y="77"/>
                </a:cxn>
                <a:cxn ang="0">
                  <a:pos x="176" y="97"/>
                </a:cxn>
                <a:cxn ang="0">
                  <a:pos x="174" y="117"/>
                </a:cxn>
                <a:cxn ang="0">
                  <a:pos x="169" y="135"/>
                </a:cxn>
                <a:cxn ang="0">
                  <a:pos x="161" y="151"/>
                </a:cxn>
                <a:cxn ang="0">
                  <a:pos x="151" y="165"/>
                </a:cxn>
                <a:cxn ang="0">
                  <a:pos x="138" y="178"/>
                </a:cxn>
                <a:cxn ang="0">
                  <a:pos x="123" y="186"/>
                </a:cxn>
                <a:cxn ang="0">
                  <a:pos x="106" y="191"/>
                </a:cxn>
                <a:cxn ang="0">
                  <a:pos x="88" y="194"/>
                </a:cxn>
                <a:cxn ang="0">
                  <a:pos x="71" y="191"/>
                </a:cxn>
                <a:cxn ang="0">
                  <a:pos x="54" y="186"/>
                </a:cxn>
                <a:cxn ang="0">
                  <a:pos x="39" y="178"/>
                </a:cxn>
                <a:cxn ang="0">
                  <a:pos x="26" y="165"/>
                </a:cxn>
                <a:cxn ang="0">
                  <a:pos x="15" y="151"/>
                </a:cxn>
                <a:cxn ang="0">
                  <a:pos x="7" y="135"/>
                </a:cxn>
                <a:cxn ang="0">
                  <a:pos x="2" y="117"/>
                </a:cxn>
                <a:cxn ang="0">
                  <a:pos x="0" y="97"/>
                </a:cxn>
                <a:cxn ang="0">
                  <a:pos x="2" y="77"/>
                </a:cxn>
                <a:cxn ang="0">
                  <a:pos x="7" y="59"/>
                </a:cxn>
                <a:cxn ang="0">
                  <a:pos x="15" y="43"/>
                </a:cxn>
                <a:cxn ang="0">
                  <a:pos x="26" y="29"/>
                </a:cxn>
                <a:cxn ang="0">
                  <a:pos x="39" y="16"/>
                </a:cxn>
                <a:cxn ang="0">
                  <a:pos x="54" y="8"/>
                </a:cxn>
                <a:cxn ang="0">
                  <a:pos x="71" y="3"/>
                </a:cxn>
                <a:cxn ang="0">
                  <a:pos x="88" y="0"/>
                </a:cxn>
              </a:cxnLst>
              <a:rect l="0" t="0" r="r" b="b"/>
              <a:pathLst>
                <a:path w="176" h="194">
                  <a:moveTo>
                    <a:pt x="88" y="0"/>
                  </a:moveTo>
                  <a:lnTo>
                    <a:pt x="106" y="3"/>
                  </a:lnTo>
                  <a:lnTo>
                    <a:pt x="123" y="8"/>
                  </a:lnTo>
                  <a:lnTo>
                    <a:pt x="138" y="16"/>
                  </a:lnTo>
                  <a:lnTo>
                    <a:pt x="151" y="29"/>
                  </a:lnTo>
                  <a:lnTo>
                    <a:pt x="161" y="43"/>
                  </a:lnTo>
                  <a:lnTo>
                    <a:pt x="169" y="59"/>
                  </a:lnTo>
                  <a:lnTo>
                    <a:pt x="174" y="77"/>
                  </a:lnTo>
                  <a:lnTo>
                    <a:pt x="176" y="97"/>
                  </a:lnTo>
                  <a:lnTo>
                    <a:pt x="174" y="117"/>
                  </a:lnTo>
                  <a:lnTo>
                    <a:pt x="169" y="135"/>
                  </a:lnTo>
                  <a:lnTo>
                    <a:pt x="161" y="151"/>
                  </a:lnTo>
                  <a:lnTo>
                    <a:pt x="151" y="165"/>
                  </a:lnTo>
                  <a:lnTo>
                    <a:pt x="138" y="178"/>
                  </a:lnTo>
                  <a:lnTo>
                    <a:pt x="123" y="186"/>
                  </a:lnTo>
                  <a:lnTo>
                    <a:pt x="106" y="191"/>
                  </a:lnTo>
                  <a:lnTo>
                    <a:pt x="88" y="194"/>
                  </a:lnTo>
                  <a:lnTo>
                    <a:pt x="71" y="191"/>
                  </a:lnTo>
                  <a:lnTo>
                    <a:pt x="54" y="186"/>
                  </a:lnTo>
                  <a:lnTo>
                    <a:pt x="39" y="178"/>
                  </a:lnTo>
                  <a:lnTo>
                    <a:pt x="26" y="165"/>
                  </a:lnTo>
                  <a:lnTo>
                    <a:pt x="15" y="151"/>
                  </a:lnTo>
                  <a:lnTo>
                    <a:pt x="7" y="135"/>
                  </a:lnTo>
                  <a:lnTo>
                    <a:pt x="2" y="117"/>
                  </a:lnTo>
                  <a:lnTo>
                    <a:pt x="0" y="97"/>
                  </a:lnTo>
                  <a:lnTo>
                    <a:pt x="2" y="77"/>
                  </a:lnTo>
                  <a:lnTo>
                    <a:pt x="7" y="59"/>
                  </a:lnTo>
                  <a:lnTo>
                    <a:pt x="15" y="43"/>
                  </a:lnTo>
                  <a:lnTo>
                    <a:pt x="26" y="29"/>
                  </a:lnTo>
                  <a:lnTo>
                    <a:pt x="39" y="16"/>
                  </a:lnTo>
                  <a:lnTo>
                    <a:pt x="54" y="8"/>
                  </a:lnTo>
                  <a:lnTo>
                    <a:pt x="71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3" name="Freeform 99"/>
            <p:cNvSpPr>
              <a:spLocks/>
            </p:cNvSpPr>
            <p:nvPr/>
          </p:nvSpPr>
          <p:spPr bwMode="auto">
            <a:xfrm>
              <a:off x="2205" y="3190"/>
              <a:ext cx="82" cy="9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98" y="2"/>
                </a:cxn>
                <a:cxn ang="0">
                  <a:pos x="114" y="6"/>
                </a:cxn>
                <a:cxn ang="0">
                  <a:pos x="128" y="15"/>
                </a:cxn>
                <a:cxn ang="0">
                  <a:pos x="140" y="26"/>
                </a:cxn>
                <a:cxn ang="0">
                  <a:pos x="150" y="39"/>
                </a:cxn>
                <a:cxn ang="0">
                  <a:pos x="157" y="55"/>
                </a:cxn>
                <a:cxn ang="0">
                  <a:pos x="163" y="71"/>
                </a:cxn>
                <a:cxn ang="0">
                  <a:pos x="164" y="89"/>
                </a:cxn>
                <a:cxn ang="0">
                  <a:pos x="163" y="108"/>
                </a:cxn>
                <a:cxn ang="0">
                  <a:pos x="157" y="124"/>
                </a:cxn>
                <a:cxn ang="0">
                  <a:pos x="150" y="140"/>
                </a:cxn>
                <a:cxn ang="0">
                  <a:pos x="140" y="153"/>
                </a:cxn>
                <a:cxn ang="0">
                  <a:pos x="128" y="164"/>
                </a:cxn>
                <a:cxn ang="0">
                  <a:pos x="114" y="172"/>
                </a:cxn>
                <a:cxn ang="0">
                  <a:pos x="98" y="177"/>
                </a:cxn>
                <a:cxn ang="0">
                  <a:pos x="82" y="179"/>
                </a:cxn>
                <a:cxn ang="0">
                  <a:pos x="66" y="177"/>
                </a:cxn>
                <a:cxn ang="0">
                  <a:pos x="50" y="172"/>
                </a:cxn>
                <a:cxn ang="0">
                  <a:pos x="36" y="164"/>
                </a:cxn>
                <a:cxn ang="0">
                  <a:pos x="24" y="153"/>
                </a:cxn>
                <a:cxn ang="0">
                  <a:pos x="14" y="140"/>
                </a:cxn>
                <a:cxn ang="0">
                  <a:pos x="7" y="124"/>
                </a:cxn>
                <a:cxn ang="0">
                  <a:pos x="1" y="108"/>
                </a:cxn>
                <a:cxn ang="0">
                  <a:pos x="0" y="89"/>
                </a:cxn>
                <a:cxn ang="0">
                  <a:pos x="1" y="71"/>
                </a:cxn>
                <a:cxn ang="0">
                  <a:pos x="7" y="55"/>
                </a:cxn>
                <a:cxn ang="0">
                  <a:pos x="14" y="39"/>
                </a:cxn>
                <a:cxn ang="0">
                  <a:pos x="24" y="26"/>
                </a:cxn>
                <a:cxn ang="0">
                  <a:pos x="36" y="15"/>
                </a:cxn>
                <a:cxn ang="0">
                  <a:pos x="50" y="6"/>
                </a:cxn>
                <a:cxn ang="0">
                  <a:pos x="66" y="2"/>
                </a:cxn>
                <a:cxn ang="0">
                  <a:pos x="82" y="0"/>
                </a:cxn>
              </a:cxnLst>
              <a:rect l="0" t="0" r="r" b="b"/>
              <a:pathLst>
                <a:path w="164" h="179">
                  <a:moveTo>
                    <a:pt x="82" y="0"/>
                  </a:moveTo>
                  <a:lnTo>
                    <a:pt x="98" y="2"/>
                  </a:lnTo>
                  <a:lnTo>
                    <a:pt x="114" y="6"/>
                  </a:lnTo>
                  <a:lnTo>
                    <a:pt x="128" y="15"/>
                  </a:lnTo>
                  <a:lnTo>
                    <a:pt x="140" y="26"/>
                  </a:lnTo>
                  <a:lnTo>
                    <a:pt x="150" y="39"/>
                  </a:lnTo>
                  <a:lnTo>
                    <a:pt x="157" y="55"/>
                  </a:lnTo>
                  <a:lnTo>
                    <a:pt x="163" y="71"/>
                  </a:lnTo>
                  <a:lnTo>
                    <a:pt x="164" y="89"/>
                  </a:lnTo>
                  <a:lnTo>
                    <a:pt x="163" y="108"/>
                  </a:lnTo>
                  <a:lnTo>
                    <a:pt x="157" y="124"/>
                  </a:lnTo>
                  <a:lnTo>
                    <a:pt x="150" y="140"/>
                  </a:lnTo>
                  <a:lnTo>
                    <a:pt x="140" y="153"/>
                  </a:lnTo>
                  <a:lnTo>
                    <a:pt x="128" y="164"/>
                  </a:lnTo>
                  <a:lnTo>
                    <a:pt x="114" y="172"/>
                  </a:lnTo>
                  <a:lnTo>
                    <a:pt x="98" y="177"/>
                  </a:lnTo>
                  <a:lnTo>
                    <a:pt x="82" y="179"/>
                  </a:lnTo>
                  <a:lnTo>
                    <a:pt x="66" y="177"/>
                  </a:lnTo>
                  <a:lnTo>
                    <a:pt x="50" y="172"/>
                  </a:lnTo>
                  <a:lnTo>
                    <a:pt x="36" y="164"/>
                  </a:lnTo>
                  <a:lnTo>
                    <a:pt x="24" y="153"/>
                  </a:lnTo>
                  <a:lnTo>
                    <a:pt x="14" y="140"/>
                  </a:lnTo>
                  <a:lnTo>
                    <a:pt x="7" y="124"/>
                  </a:lnTo>
                  <a:lnTo>
                    <a:pt x="1" y="108"/>
                  </a:lnTo>
                  <a:lnTo>
                    <a:pt x="0" y="89"/>
                  </a:lnTo>
                  <a:lnTo>
                    <a:pt x="1" y="71"/>
                  </a:lnTo>
                  <a:lnTo>
                    <a:pt x="7" y="55"/>
                  </a:lnTo>
                  <a:lnTo>
                    <a:pt x="14" y="39"/>
                  </a:lnTo>
                  <a:lnTo>
                    <a:pt x="24" y="26"/>
                  </a:lnTo>
                  <a:lnTo>
                    <a:pt x="36" y="15"/>
                  </a:lnTo>
                  <a:lnTo>
                    <a:pt x="50" y="6"/>
                  </a:lnTo>
                  <a:lnTo>
                    <a:pt x="66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4" name="Freeform 100"/>
            <p:cNvSpPr>
              <a:spLocks/>
            </p:cNvSpPr>
            <p:nvPr/>
          </p:nvSpPr>
          <p:spPr bwMode="auto">
            <a:xfrm>
              <a:off x="2206" y="3191"/>
              <a:ext cx="76" cy="8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91" y="1"/>
                </a:cxn>
                <a:cxn ang="0">
                  <a:pos x="106" y="7"/>
                </a:cxn>
                <a:cxn ang="0">
                  <a:pos x="119" y="14"/>
                </a:cxn>
                <a:cxn ang="0">
                  <a:pos x="131" y="24"/>
                </a:cxn>
                <a:cxn ang="0">
                  <a:pos x="140" y="37"/>
                </a:cxn>
                <a:cxn ang="0">
                  <a:pos x="147" y="51"/>
                </a:cxn>
                <a:cxn ang="0">
                  <a:pos x="151" y="66"/>
                </a:cxn>
                <a:cxn ang="0">
                  <a:pos x="152" y="83"/>
                </a:cxn>
                <a:cxn ang="0">
                  <a:pos x="151" y="100"/>
                </a:cxn>
                <a:cxn ang="0">
                  <a:pos x="147" y="115"/>
                </a:cxn>
                <a:cxn ang="0">
                  <a:pos x="140" y="129"/>
                </a:cxn>
                <a:cxn ang="0">
                  <a:pos x="131" y="142"/>
                </a:cxn>
                <a:cxn ang="0">
                  <a:pos x="119" y="152"/>
                </a:cxn>
                <a:cxn ang="0">
                  <a:pos x="106" y="159"/>
                </a:cxn>
                <a:cxn ang="0">
                  <a:pos x="91" y="165"/>
                </a:cxn>
                <a:cxn ang="0">
                  <a:pos x="76" y="166"/>
                </a:cxn>
                <a:cxn ang="0">
                  <a:pos x="61" y="165"/>
                </a:cxn>
                <a:cxn ang="0">
                  <a:pos x="48" y="159"/>
                </a:cxn>
                <a:cxn ang="0">
                  <a:pos x="34" y="152"/>
                </a:cxn>
                <a:cxn ang="0">
                  <a:pos x="23" y="142"/>
                </a:cxn>
                <a:cxn ang="0">
                  <a:pos x="13" y="129"/>
                </a:cxn>
                <a:cxn ang="0">
                  <a:pos x="6" y="115"/>
                </a:cxn>
                <a:cxn ang="0">
                  <a:pos x="2" y="100"/>
                </a:cxn>
                <a:cxn ang="0">
                  <a:pos x="0" y="83"/>
                </a:cxn>
                <a:cxn ang="0">
                  <a:pos x="2" y="66"/>
                </a:cxn>
                <a:cxn ang="0">
                  <a:pos x="6" y="51"/>
                </a:cxn>
                <a:cxn ang="0">
                  <a:pos x="13" y="37"/>
                </a:cxn>
                <a:cxn ang="0">
                  <a:pos x="23" y="24"/>
                </a:cxn>
                <a:cxn ang="0">
                  <a:pos x="34" y="14"/>
                </a:cxn>
                <a:cxn ang="0">
                  <a:pos x="48" y="7"/>
                </a:cxn>
                <a:cxn ang="0">
                  <a:pos x="61" y="1"/>
                </a:cxn>
                <a:cxn ang="0">
                  <a:pos x="76" y="0"/>
                </a:cxn>
              </a:cxnLst>
              <a:rect l="0" t="0" r="r" b="b"/>
              <a:pathLst>
                <a:path w="152" h="166">
                  <a:moveTo>
                    <a:pt x="76" y="0"/>
                  </a:moveTo>
                  <a:lnTo>
                    <a:pt x="91" y="1"/>
                  </a:lnTo>
                  <a:lnTo>
                    <a:pt x="106" y="7"/>
                  </a:lnTo>
                  <a:lnTo>
                    <a:pt x="119" y="14"/>
                  </a:lnTo>
                  <a:lnTo>
                    <a:pt x="131" y="24"/>
                  </a:lnTo>
                  <a:lnTo>
                    <a:pt x="140" y="37"/>
                  </a:lnTo>
                  <a:lnTo>
                    <a:pt x="147" y="51"/>
                  </a:lnTo>
                  <a:lnTo>
                    <a:pt x="151" y="66"/>
                  </a:lnTo>
                  <a:lnTo>
                    <a:pt x="152" y="83"/>
                  </a:lnTo>
                  <a:lnTo>
                    <a:pt x="151" y="100"/>
                  </a:lnTo>
                  <a:lnTo>
                    <a:pt x="147" y="115"/>
                  </a:lnTo>
                  <a:lnTo>
                    <a:pt x="140" y="129"/>
                  </a:lnTo>
                  <a:lnTo>
                    <a:pt x="131" y="142"/>
                  </a:lnTo>
                  <a:lnTo>
                    <a:pt x="119" y="152"/>
                  </a:lnTo>
                  <a:lnTo>
                    <a:pt x="106" y="159"/>
                  </a:lnTo>
                  <a:lnTo>
                    <a:pt x="91" y="165"/>
                  </a:lnTo>
                  <a:lnTo>
                    <a:pt x="76" y="166"/>
                  </a:lnTo>
                  <a:lnTo>
                    <a:pt x="61" y="165"/>
                  </a:lnTo>
                  <a:lnTo>
                    <a:pt x="48" y="159"/>
                  </a:lnTo>
                  <a:lnTo>
                    <a:pt x="34" y="152"/>
                  </a:lnTo>
                  <a:lnTo>
                    <a:pt x="23" y="142"/>
                  </a:lnTo>
                  <a:lnTo>
                    <a:pt x="13" y="129"/>
                  </a:lnTo>
                  <a:lnTo>
                    <a:pt x="6" y="115"/>
                  </a:lnTo>
                  <a:lnTo>
                    <a:pt x="2" y="100"/>
                  </a:lnTo>
                  <a:lnTo>
                    <a:pt x="0" y="83"/>
                  </a:lnTo>
                  <a:lnTo>
                    <a:pt x="2" y="66"/>
                  </a:lnTo>
                  <a:lnTo>
                    <a:pt x="6" y="51"/>
                  </a:lnTo>
                  <a:lnTo>
                    <a:pt x="13" y="37"/>
                  </a:lnTo>
                  <a:lnTo>
                    <a:pt x="23" y="24"/>
                  </a:lnTo>
                  <a:lnTo>
                    <a:pt x="34" y="14"/>
                  </a:lnTo>
                  <a:lnTo>
                    <a:pt x="48" y="7"/>
                  </a:lnTo>
                  <a:lnTo>
                    <a:pt x="61" y="1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5" name="Freeform 101"/>
            <p:cNvSpPr>
              <a:spLocks/>
            </p:cNvSpPr>
            <p:nvPr/>
          </p:nvSpPr>
          <p:spPr bwMode="auto">
            <a:xfrm>
              <a:off x="2208" y="3193"/>
              <a:ext cx="70" cy="7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84" y="1"/>
                </a:cxn>
                <a:cxn ang="0">
                  <a:pos x="97" y="6"/>
                </a:cxn>
                <a:cxn ang="0">
                  <a:pos x="108" y="13"/>
                </a:cxn>
                <a:cxn ang="0">
                  <a:pos x="119" y="22"/>
                </a:cxn>
                <a:cxn ang="0">
                  <a:pos x="128" y="34"/>
                </a:cxn>
                <a:cxn ang="0">
                  <a:pos x="134" y="46"/>
                </a:cxn>
                <a:cxn ang="0">
                  <a:pos x="138" y="61"/>
                </a:cxn>
                <a:cxn ang="0">
                  <a:pos x="139" y="76"/>
                </a:cxn>
                <a:cxn ang="0">
                  <a:pos x="138" y="92"/>
                </a:cxn>
                <a:cxn ang="0">
                  <a:pos x="134" y="106"/>
                </a:cxn>
                <a:cxn ang="0">
                  <a:pos x="128" y="119"/>
                </a:cxn>
                <a:cxn ang="0">
                  <a:pos x="119" y="130"/>
                </a:cxn>
                <a:cxn ang="0">
                  <a:pos x="108" y="141"/>
                </a:cxn>
                <a:cxn ang="0">
                  <a:pos x="97" y="148"/>
                </a:cxn>
                <a:cxn ang="0">
                  <a:pos x="84" y="152"/>
                </a:cxn>
                <a:cxn ang="0">
                  <a:pos x="70" y="153"/>
                </a:cxn>
                <a:cxn ang="0">
                  <a:pos x="56" y="152"/>
                </a:cxn>
                <a:cxn ang="0">
                  <a:pos x="43" y="148"/>
                </a:cxn>
                <a:cxn ang="0">
                  <a:pos x="31" y="141"/>
                </a:cxn>
                <a:cxn ang="0">
                  <a:pos x="21" y="130"/>
                </a:cxn>
                <a:cxn ang="0">
                  <a:pos x="11" y="119"/>
                </a:cxn>
                <a:cxn ang="0">
                  <a:pos x="6" y="106"/>
                </a:cxn>
                <a:cxn ang="0">
                  <a:pos x="1" y="92"/>
                </a:cxn>
                <a:cxn ang="0">
                  <a:pos x="0" y="76"/>
                </a:cxn>
                <a:cxn ang="0">
                  <a:pos x="1" y="61"/>
                </a:cxn>
                <a:cxn ang="0">
                  <a:pos x="6" y="46"/>
                </a:cxn>
                <a:cxn ang="0">
                  <a:pos x="11" y="34"/>
                </a:cxn>
                <a:cxn ang="0">
                  <a:pos x="21" y="22"/>
                </a:cxn>
                <a:cxn ang="0">
                  <a:pos x="31" y="13"/>
                </a:cxn>
                <a:cxn ang="0">
                  <a:pos x="43" y="6"/>
                </a:cxn>
                <a:cxn ang="0">
                  <a:pos x="56" y="1"/>
                </a:cxn>
                <a:cxn ang="0">
                  <a:pos x="70" y="0"/>
                </a:cxn>
              </a:cxnLst>
              <a:rect l="0" t="0" r="r" b="b"/>
              <a:pathLst>
                <a:path w="139" h="153">
                  <a:moveTo>
                    <a:pt x="70" y="0"/>
                  </a:moveTo>
                  <a:lnTo>
                    <a:pt x="84" y="1"/>
                  </a:lnTo>
                  <a:lnTo>
                    <a:pt x="97" y="6"/>
                  </a:lnTo>
                  <a:lnTo>
                    <a:pt x="108" y="13"/>
                  </a:lnTo>
                  <a:lnTo>
                    <a:pt x="119" y="22"/>
                  </a:lnTo>
                  <a:lnTo>
                    <a:pt x="128" y="34"/>
                  </a:lnTo>
                  <a:lnTo>
                    <a:pt x="134" y="46"/>
                  </a:lnTo>
                  <a:lnTo>
                    <a:pt x="138" y="61"/>
                  </a:lnTo>
                  <a:lnTo>
                    <a:pt x="139" y="76"/>
                  </a:lnTo>
                  <a:lnTo>
                    <a:pt x="138" y="92"/>
                  </a:lnTo>
                  <a:lnTo>
                    <a:pt x="134" y="106"/>
                  </a:lnTo>
                  <a:lnTo>
                    <a:pt x="128" y="119"/>
                  </a:lnTo>
                  <a:lnTo>
                    <a:pt x="119" y="130"/>
                  </a:lnTo>
                  <a:lnTo>
                    <a:pt x="108" y="141"/>
                  </a:lnTo>
                  <a:lnTo>
                    <a:pt x="97" y="148"/>
                  </a:lnTo>
                  <a:lnTo>
                    <a:pt x="84" y="152"/>
                  </a:lnTo>
                  <a:lnTo>
                    <a:pt x="70" y="153"/>
                  </a:lnTo>
                  <a:lnTo>
                    <a:pt x="56" y="152"/>
                  </a:lnTo>
                  <a:lnTo>
                    <a:pt x="43" y="148"/>
                  </a:lnTo>
                  <a:lnTo>
                    <a:pt x="31" y="141"/>
                  </a:lnTo>
                  <a:lnTo>
                    <a:pt x="21" y="130"/>
                  </a:lnTo>
                  <a:lnTo>
                    <a:pt x="11" y="119"/>
                  </a:lnTo>
                  <a:lnTo>
                    <a:pt x="6" y="106"/>
                  </a:lnTo>
                  <a:lnTo>
                    <a:pt x="1" y="92"/>
                  </a:lnTo>
                  <a:lnTo>
                    <a:pt x="0" y="76"/>
                  </a:lnTo>
                  <a:lnTo>
                    <a:pt x="1" y="61"/>
                  </a:lnTo>
                  <a:lnTo>
                    <a:pt x="6" y="46"/>
                  </a:lnTo>
                  <a:lnTo>
                    <a:pt x="11" y="34"/>
                  </a:lnTo>
                  <a:lnTo>
                    <a:pt x="21" y="22"/>
                  </a:lnTo>
                  <a:lnTo>
                    <a:pt x="31" y="13"/>
                  </a:lnTo>
                  <a:lnTo>
                    <a:pt x="43" y="6"/>
                  </a:lnTo>
                  <a:lnTo>
                    <a:pt x="56" y="1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" name="Freeform 102"/>
            <p:cNvSpPr>
              <a:spLocks/>
            </p:cNvSpPr>
            <p:nvPr/>
          </p:nvSpPr>
          <p:spPr bwMode="auto">
            <a:xfrm>
              <a:off x="2210" y="3194"/>
              <a:ext cx="63" cy="69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76" y="2"/>
                </a:cxn>
                <a:cxn ang="0">
                  <a:pos x="88" y="6"/>
                </a:cxn>
                <a:cxn ang="0">
                  <a:pos x="99" y="12"/>
                </a:cxn>
                <a:cxn ang="0">
                  <a:pos x="109" y="21"/>
                </a:cxn>
                <a:cxn ang="0">
                  <a:pos x="117" y="32"/>
                </a:cxn>
                <a:cxn ang="0">
                  <a:pos x="122" y="43"/>
                </a:cxn>
                <a:cxn ang="0">
                  <a:pos x="126" y="56"/>
                </a:cxn>
                <a:cxn ang="0">
                  <a:pos x="127" y="70"/>
                </a:cxn>
                <a:cxn ang="0">
                  <a:pos x="126" y="83"/>
                </a:cxn>
                <a:cxn ang="0">
                  <a:pos x="122" y="97"/>
                </a:cxn>
                <a:cxn ang="0">
                  <a:pos x="117" y="109"/>
                </a:cxn>
                <a:cxn ang="0">
                  <a:pos x="109" y="119"/>
                </a:cxn>
                <a:cxn ang="0">
                  <a:pos x="99" y="128"/>
                </a:cxn>
                <a:cxn ang="0">
                  <a:pos x="88" y="134"/>
                </a:cxn>
                <a:cxn ang="0">
                  <a:pos x="76" y="139"/>
                </a:cxn>
                <a:cxn ang="0">
                  <a:pos x="64" y="140"/>
                </a:cxn>
                <a:cxn ang="0">
                  <a:pos x="51" y="139"/>
                </a:cxn>
                <a:cxn ang="0">
                  <a:pos x="40" y="134"/>
                </a:cxn>
                <a:cxn ang="0">
                  <a:pos x="28" y="128"/>
                </a:cxn>
                <a:cxn ang="0">
                  <a:pos x="19" y="119"/>
                </a:cxn>
                <a:cxn ang="0">
                  <a:pos x="11" y="109"/>
                </a:cxn>
                <a:cxn ang="0">
                  <a:pos x="5" y="97"/>
                </a:cxn>
                <a:cxn ang="0">
                  <a:pos x="2" y="83"/>
                </a:cxn>
                <a:cxn ang="0">
                  <a:pos x="0" y="70"/>
                </a:cxn>
                <a:cxn ang="0">
                  <a:pos x="2" y="56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9" y="21"/>
                </a:cxn>
                <a:cxn ang="0">
                  <a:pos x="28" y="12"/>
                </a:cxn>
                <a:cxn ang="0">
                  <a:pos x="40" y="6"/>
                </a:cxn>
                <a:cxn ang="0">
                  <a:pos x="51" y="2"/>
                </a:cxn>
                <a:cxn ang="0">
                  <a:pos x="64" y="0"/>
                </a:cxn>
              </a:cxnLst>
              <a:rect l="0" t="0" r="r" b="b"/>
              <a:pathLst>
                <a:path w="127" h="140">
                  <a:moveTo>
                    <a:pt x="64" y="0"/>
                  </a:moveTo>
                  <a:lnTo>
                    <a:pt x="76" y="2"/>
                  </a:lnTo>
                  <a:lnTo>
                    <a:pt x="88" y="6"/>
                  </a:lnTo>
                  <a:lnTo>
                    <a:pt x="99" y="12"/>
                  </a:lnTo>
                  <a:lnTo>
                    <a:pt x="109" y="21"/>
                  </a:lnTo>
                  <a:lnTo>
                    <a:pt x="117" y="32"/>
                  </a:lnTo>
                  <a:lnTo>
                    <a:pt x="122" y="43"/>
                  </a:lnTo>
                  <a:lnTo>
                    <a:pt x="126" y="56"/>
                  </a:lnTo>
                  <a:lnTo>
                    <a:pt x="127" y="70"/>
                  </a:lnTo>
                  <a:lnTo>
                    <a:pt x="126" y="83"/>
                  </a:lnTo>
                  <a:lnTo>
                    <a:pt x="122" y="97"/>
                  </a:lnTo>
                  <a:lnTo>
                    <a:pt x="117" y="109"/>
                  </a:lnTo>
                  <a:lnTo>
                    <a:pt x="109" y="119"/>
                  </a:lnTo>
                  <a:lnTo>
                    <a:pt x="99" y="128"/>
                  </a:lnTo>
                  <a:lnTo>
                    <a:pt x="88" y="134"/>
                  </a:lnTo>
                  <a:lnTo>
                    <a:pt x="76" y="139"/>
                  </a:lnTo>
                  <a:lnTo>
                    <a:pt x="64" y="140"/>
                  </a:lnTo>
                  <a:lnTo>
                    <a:pt x="51" y="139"/>
                  </a:lnTo>
                  <a:lnTo>
                    <a:pt x="40" y="134"/>
                  </a:lnTo>
                  <a:lnTo>
                    <a:pt x="28" y="128"/>
                  </a:lnTo>
                  <a:lnTo>
                    <a:pt x="19" y="119"/>
                  </a:lnTo>
                  <a:lnTo>
                    <a:pt x="11" y="109"/>
                  </a:lnTo>
                  <a:lnTo>
                    <a:pt x="5" y="97"/>
                  </a:lnTo>
                  <a:lnTo>
                    <a:pt x="2" y="83"/>
                  </a:lnTo>
                  <a:lnTo>
                    <a:pt x="0" y="70"/>
                  </a:lnTo>
                  <a:lnTo>
                    <a:pt x="2" y="56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9" y="21"/>
                  </a:lnTo>
                  <a:lnTo>
                    <a:pt x="28" y="12"/>
                  </a:lnTo>
                  <a:lnTo>
                    <a:pt x="40" y="6"/>
                  </a:lnTo>
                  <a:lnTo>
                    <a:pt x="51" y="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" name="Freeform 103"/>
            <p:cNvSpPr>
              <a:spLocks/>
            </p:cNvSpPr>
            <p:nvPr/>
          </p:nvSpPr>
          <p:spPr bwMode="auto">
            <a:xfrm>
              <a:off x="2211" y="3195"/>
              <a:ext cx="57" cy="63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69" y="1"/>
                </a:cxn>
                <a:cxn ang="0">
                  <a:pos x="80" y="4"/>
                </a:cxn>
                <a:cxn ang="0">
                  <a:pos x="90" y="10"/>
                </a:cxn>
                <a:cxn ang="0">
                  <a:pos x="99" y="18"/>
                </a:cxn>
                <a:cxn ang="0">
                  <a:pos x="106" y="27"/>
                </a:cxn>
                <a:cxn ang="0">
                  <a:pos x="110" y="38"/>
                </a:cxn>
                <a:cxn ang="0">
                  <a:pos x="114" y="49"/>
                </a:cxn>
                <a:cxn ang="0">
                  <a:pos x="115" y="62"/>
                </a:cxn>
                <a:cxn ang="0">
                  <a:pos x="114" y="75"/>
                </a:cxn>
                <a:cxn ang="0">
                  <a:pos x="110" y="87"/>
                </a:cxn>
                <a:cxn ang="0">
                  <a:pos x="106" y="98"/>
                </a:cxn>
                <a:cxn ang="0">
                  <a:pos x="99" y="107"/>
                </a:cxn>
                <a:cxn ang="0">
                  <a:pos x="90" y="115"/>
                </a:cxn>
                <a:cxn ang="0">
                  <a:pos x="80" y="121"/>
                </a:cxn>
                <a:cxn ang="0">
                  <a:pos x="69" y="124"/>
                </a:cxn>
                <a:cxn ang="0">
                  <a:pos x="57" y="125"/>
                </a:cxn>
                <a:cxn ang="0">
                  <a:pos x="46" y="124"/>
                </a:cxn>
                <a:cxn ang="0">
                  <a:pos x="35" y="121"/>
                </a:cxn>
                <a:cxn ang="0">
                  <a:pos x="25" y="115"/>
                </a:cxn>
                <a:cxn ang="0">
                  <a:pos x="17" y="107"/>
                </a:cxn>
                <a:cxn ang="0">
                  <a:pos x="10" y="98"/>
                </a:cxn>
                <a:cxn ang="0">
                  <a:pos x="4" y="87"/>
                </a:cxn>
                <a:cxn ang="0">
                  <a:pos x="1" y="75"/>
                </a:cxn>
                <a:cxn ang="0">
                  <a:pos x="0" y="62"/>
                </a:cxn>
                <a:cxn ang="0">
                  <a:pos x="1" y="49"/>
                </a:cxn>
                <a:cxn ang="0">
                  <a:pos x="4" y="38"/>
                </a:cxn>
                <a:cxn ang="0">
                  <a:pos x="10" y="27"/>
                </a:cxn>
                <a:cxn ang="0">
                  <a:pos x="17" y="18"/>
                </a:cxn>
                <a:cxn ang="0">
                  <a:pos x="25" y="10"/>
                </a:cxn>
                <a:cxn ang="0">
                  <a:pos x="35" y="4"/>
                </a:cxn>
                <a:cxn ang="0">
                  <a:pos x="46" y="1"/>
                </a:cxn>
                <a:cxn ang="0">
                  <a:pos x="57" y="0"/>
                </a:cxn>
              </a:cxnLst>
              <a:rect l="0" t="0" r="r" b="b"/>
              <a:pathLst>
                <a:path w="115" h="125">
                  <a:moveTo>
                    <a:pt x="57" y="0"/>
                  </a:moveTo>
                  <a:lnTo>
                    <a:pt x="69" y="1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99" y="18"/>
                  </a:lnTo>
                  <a:lnTo>
                    <a:pt x="106" y="27"/>
                  </a:lnTo>
                  <a:lnTo>
                    <a:pt x="110" y="38"/>
                  </a:lnTo>
                  <a:lnTo>
                    <a:pt x="114" y="49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7"/>
                  </a:lnTo>
                  <a:lnTo>
                    <a:pt x="106" y="98"/>
                  </a:lnTo>
                  <a:lnTo>
                    <a:pt x="99" y="107"/>
                  </a:lnTo>
                  <a:lnTo>
                    <a:pt x="90" y="115"/>
                  </a:lnTo>
                  <a:lnTo>
                    <a:pt x="80" y="121"/>
                  </a:lnTo>
                  <a:lnTo>
                    <a:pt x="69" y="124"/>
                  </a:lnTo>
                  <a:lnTo>
                    <a:pt x="57" y="125"/>
                  </a:lnTo>
                  <a:lnTo>
                    <a:pt x="46" y="124"/>
                  </a:lnTo>
                  <a:lnTo>
                    <a:pt x="35" y="121"/>
                  </a:lnTo>
                  <a:lnTo>
                    <a:pt x="25" y="115"/>
                  </a:lnTo>
                  <a:lnTo>
                    <a:pt x="17" y="107"/>
                  </a:lnTo>
                  <a:lnTo>
                    <a:pt x="10" y="98"/>
                  </a:lnTo>
                  <a:lnTo>
                    <a:pt x="4" y="87"/>
                  </a:lnTo>
                  <a:lnTo>
                    <a:pt x="1" y="75"/>
                  </a:lnTo>
                  <a:lnTo>
                    <a:pt x="0" y="62"/>
                  </a:lnTo>
                  <a:lnTo>
                    <a:pt x="1" y="49"/>
                  </a:lnTo>
                  <a:lnTo>
                    <a:pt x="4" y="38"/>
                  </a:lnTo>
                  <a:lnTo>
                    <a:pt x="10" y="27"/>
                  </a:lnTo>
                  <a:lnTo>
                    <a:pt x="17" y="18"/>
                  </a:lnTo>
                  <a:lnTo>
                    <a:pt x="25" y="10"/>
                  </a:lnTo>
                  <a:lnTo>
                    <a:pt x="35" y="4"/>
                  </a:lnTo>
                  <a:lnTo>
                    <a:pt x="46" y="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" name="Freeform 104"/>
            <p:cNvSpPr>
              <a:spLocks/>
            </p:cNvSpPr>
            <p:nvPr/>
          </p:nvSpPr>
          <p:spPr bwMode="auto">
            <a:xfrm>
              <a:off x="2213" y="3196"/>
              <a:ext cx="51" cy="56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62" y="1"/>
                </a:cxn>
                <a:cxn ang="0">
                  <a:pos x="72" y="5"/>
                </a:cxn>
                <a:cxn ang="0">
                  <a:pos x="80" y="9"/>
                </a:cxn>
                <a:cxn ang="0">
                  <a:pos x="88" y="16"/>
                </a:cxn>
                <a:cxn ang="0">
                  <a:pos x="93" y="25"/>
                </a:cxn>
                <a:cxn ang="0">
                  <a:pos x="99" y="35"/>
                </a:cxn>
                <a:cxn ang="0">
                  <a:pos x="101" y="45"/>
                </a:cxn>
                <a:cxn ang="0">
                  <a:pos x="103" y="57"/>
                </a:cxn>
                <a:cxn ang="0">
                  <a:pos x="101" y="68"/>
                </a:cxn>
                <a:cxn ang="0">
                  <a:pos x="99" y="77"/>
                </a:cxn>
                <a:cxn ang="0">
                  <a:pos x="93" y="88"/>
                </a:cxn>
                <a:cxn ang="0">
                  <a:pos x="88" y="96"/>
                </a:cxn>
                <a:cxn ang="0">
                  <a:pos x="80" y="103"/>
                </a:cxn>
                <a:cxn ang="0">
                  <a:pos x="72" y="107"/>
                </a:cxn>
                <a:cxn ang="0">
                  <a:pos x="62" y="111"/>
                </a:cxn>
                <a:cxn ang="0">
                  <a:pos x="52" y="112"/>
                </a:cxn>
                <a:cxn ang="0">
                  <a:pos x="42" y="111"/>
                </a:cxn>
                <a:cxn ang="0">
                  <a:pos x="31" y="107"/>
                </a:cxn>
                <a:cxn ang="0">
                  <a:pos x="23" y="103"/>
                </a:cxn>
                <a:cxn ang="0">
                  <a:pos x="15" y="96"/>
                </a:cxn>
                <a:cxn ang="0">
                  <a:pos x="9" y="88"/>
                </a:cxn>
                <a:cxn ang="0">
                  <a:pos x="5" y="77"/>
                </a:cxn>
                <a:cxn ang="0">
                  <a:pos x="1" y="68"/>
                </a:cxn>
                <a:cxn ang="0">
                  <a:pos x="0" y="57"/>
                </a:cxn>
                <a:cxn ang="0">
                  <a:pos x="1" y="45"/>
                </a:cxn>
                <a:cxn ang="0">
                  <a:pos x="5" y="35"/>
                </a:cxn>
                <a:cxn ang="0">
                  <a:pos x="9" y="25"/>
                </a:cxn>
                <a:cxn ang="0">
                  <a:pos x="15" y="16"/>
                </a:cxn>
                <a:cxn ang="0">
                  <a:pos x="23" y="9"/>
                </a:cxn>
                <a:cxn ang="0">
                  <a:pos x="31" y="5"/>
                </a:cxn>
                <a:cxn ang="0">
                  <a:pos x="42" y="1"/>
                </a:cxn>
                <a:cxn ang="0">
                  <a:pos x="52" y="0"/>
                </a:cxn>
              </a:cxnLst>
              <a:rect l="0" t="0" r="r" b="b"/>
              <a:pathLst>
                <a:path w="103" h="112">
                  <a:moveTo>
                    <a:pt x="52" y="0"/>
                  </a:moveTo>
                  <a:lnTo>
                    <a:pt x="62" y="1"/>
                  </a:lnTo>
                  <a:lnTo>
                    <a:pt x="72" y="5"/>
                  </a:lnTo>
                  <a:lnTo>
                    <a:pt x="80" y="9"/>
                  </a:lnTo>
                  <a:lnTo>
                    <a:pt x="88" y="16"/>
                  </a:lnTo>
                  <a:lnTo>
                    <a:pt x="93" y="25"/>
                  </a:lnTo>
                  <a:lnTo>
                    <a:pt x="99" y="35"/>
                  </a:lnTo>
                  <a:lnTo>
                    <a:pt x="101" y="45"/>
                  </a:lnTo>
                  <a:lnTo>
                    <a:pt x="103" y="57"/>
                  </a:lnTo>
                  <a:lnTo>
                    <a:pt x="101" y="68"/>
                  </a:lnTo>
                  <a:lnTo>
                    <a:pt x="99" y="77"/>
                  </a:lnTo>
                  <a:lnTo>
                    <a:pt x="93" y="88"/>
                  </a:lnTo>
                  <a:lnTo>
                    <a:pt x="88" y="96"/>
                  </a:lnTo>
                  <a:lnTo>
                    <a:pt x="80" y="103"/>
                  </a:lnTo>
                  <a:lnTo>
                    <a:pt x="72" y="107"/>
                  </a:lnTo>
                  <a:lnTo>
                    <a:pt x="62" y="111"/>
                  </a:lnTo>
                  <a:lnTo>
                    <a:pt x="52" y="112"/>
                  </a:lnTo>
                  <a:lnTo>
                    <a:pt x="42" y="111"/>
                  </a:lnTo>
                  <a:lnTo>
                    <a:pt x="31" y="107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9" y="88"/>
                  </a:lnTo>
                  <a:lnTo>
                    <a:pt x="5" y="77"/>
                  </a:lnTo>
                  <a:lnTo>
                    <a:pt x="1" y="68"/>
                  </a:lnTo>
                  <a:lnTo>
                    <a:pt x="0" y="57"/>
                  </a:lnTo>
                  <a:lnTo>
                    <a:pt x="1" y="45"/>
                  </a:lnTo>
                  <a:lnTo>
                    <a:pt x="5" y="35"/>
                  </a:lnTo>
                  <a:lnTo>
                    <a:pt x="9" y="25"/>
                  </a:lnTo>
                  <a:lnTo>
                    <a:pt x="15" y="16"/>
                  </a:lnTo>
                  <a:lnTo>
                    <a:pt x="23" y="9"/>
                  </a:lnTo>
                  <a:lnTo>
                    <a:pt x="31" y="5"/>
                  </a:lnTo>
                  <a:lnTo>
                    <a:pt x="42" y="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29" name="Freeform 105"/>
            <p:cNvSpPr>
              <a:spLocks/>
            </p:cNvSpPr>
            <p:nvPr/>
          </p:nvSpPr>
          <p:spPr bwMode="auto">
            <a:xfrm>
              <a:off x="2214" y="3197"/>
              <a:ext cx="45" cy="5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4" y="2"/>
                </a:cxn>
                <a:cxn ang="0">
                  <a:pos x="62" y="4"/>
                </a:cxn>
                <a:cxn ang="0">
                  <a:pos x="70" y="8"/>
                </a:cxn>
                <a:cxn ang="0">
                  <a:pos x="76" y="14"/>
                </a:cxn>
                <a:cxn ang="0">
                  <a:pos x="81" y="22"/>
                </a:cxn>
                <a:cxn ang="0">
                  <a:pos x="86" y="30"/>
                </a:cxn>
                <a:cxn ang="0">
                  <a:pos x="88" y="40"/>
                </a:cxn>
                <a:cxn ang="0">
                  <a:pos x="89" y="50"/>
                </a:cxn>
                <a:cxn ang="0">
                  <a:pos x="88" y="59"/>
                </a:cxn>
                <a:cxn ang="0">
                  <a:pos x="86" y="68"/>
                </a:cxn>
                <a:cxn ang="0">
                  <a:pos x="81" y="78"/>
                </a:cxn>
                <a:cxn ang="0">
                  <a:pos x="76" y="84"/>
                </a:cxn>
                <a:cxn ang="0">
                  <a:pos x="70" y="90"/>
                </a:cxn>
                <a:cxn ang="0">
                  <a:pos x="62" y="96"/>
                </a:cxn>
                <a:cxn ang="0">
                  <a:pos x="54" y="98"/>
                </a:cxn>
                <a:cxn ang="0">
                  <a:pos x="44" y="99"/>
                </a:cxn>
                <a:cxn ang="0">
                  <a:pos x="35" y="98"/>
                </a:cxn>
                <a:cxn ang="0">
                  <a:pos x="27" y="96"/>
                </a:cxn>
                <a:cxn ang="0">
                  <a:pos x="19" y="90"/>
                </a:cxn>
                <a:cxn ang="0">
                  <a:pos x="12" y="84"/>
                </a:cxn>
                <a:cxn ang="0">
                  <a:pos x="8" y="78"/>
                </a:cxn>
                <a:cxn ang="0">
                  <a:pos x="3" y="68"/>
                </a:cxn>
                <a:cxn ang="0">
                  <a:pos x="1" y="59"/>
                </a:cxn>
                <a:cxn ang="0">
                  <a:pos x="0" y="50"/>
                </a:cxn>
                <a:cxn ang="0">
                  <a:pos x="1" y="40"/>
                </a:cxn>
                <a:cxn ang="0">
                  <a:pos x="3" y="30"/>
                </a:cxn>
                <a:cxn ang="0">
                  <a:pos x="8" y="22"/>
                </a:cxn>
                <a:cxn ang="0">
                  <a:pos x="12" y="14"/>
                </a:cxn>
                <a:cxn ang="0">
                  <a:pos x="19" y="8"/>
                </a:cxn>
                <a:cxn ang="0">
                  <a:pos x="27" y="4"/>
                </a:cxn>
                <a:cxn ang="0">
                  <a:pos x="35" y="2"/>
                </a:cxn>
                <a:cxn ang="0">
                  <a:pos x="44" y="0"/>
                </a:cxn>
              </a:cxnLst>
              <a:rect l="0" t="0" r="r" b="b"/>
              <a:pathLst>
                <a:path w="89" h="99">
                  <a:moveTo>
                    <a:pt x="44" y="0"/>
                  </a:moveTo>
                  <a:lnTo>
                    <a:pt x="54" y="2"/>
                  </a:lnTo>
                  <a:lnTo>
                    <a:pt x="62" y="4"/>
                  </a:lnTo>
                  <a:lnTo>
                    <a:pt x="70" y="8"/>
                  </a:lnTo>
                  <a:lnTo>
                    <a:pt x="76" y="14"/>
                  </a:lnTo>
                  <a:lnTo>
                    <a:pt x="81" y="22"/>
                  </a:lnTo>
                  <a:lnTo>
                    <a:pt x="86" y="30"/>
                  </a:lnTo>
                  <a:lnTo>
                    <a:pt x="88" y="40"/>
                  </a:lnTo>
                  <a:lnTo>
                    <a:pt x="89" y="50"/>
                  </a:lnTo>
                  <a:lnTo>
                    <a:pt x="88" y="59"/>
                  </a:lnTo>
                  <a:lnTo>
                    <a:pt x="86" y="68"/>
                  </a:lnTo>
                  <a:lnTo>
                    <a:pt x="81" y="78"/>
                  </a:lnTo>
                  <a:lnTo>
                    <a:pt x="76" y="84"/>
                  </a:lnTo>
                  <a:lnTo>
                    <a:pt x="70" y="90"/>
                  </a:lnTo>
                  <a:lnTo>
                    <a:pt x="62" y="96"/>
                  </a:lnTo>
                  <a:lnTo>
                    <a:pt x="54" y="98"/>
                  </a:lnTo>
                  <a:lnTo>
                    <a:pt x="44" y="99"/>
                  </a:lnTo>
                  <a:lnTo>
                    <a:pt x="35" y="98"/>
                  </a:lnTo>
                  <a:lnTo>
                    <a:pt x="27" y="96"/>
                  </a:lnTo>
                  <a:lnTo>
                    <a:pt x="19" y="90"/>
                  </a:lnTo>
                  <a:lnTo>
                    <a:pt x="12" y="84"/>
                  </a:lnTo>
                  <a:lnTo>
                    <a:pt x="8" y="78"/>
                  </a:lnTo>
                  <a:lnTo>
                    <a:pt x="3" y="68"/>
                  </a:lnTo>
                  <a:lnTo>
                    <a:pt x="1" y="59"/>
                  </a:lnTo>
                  <a:lnTo>
                    <a:pt x="0" y="50"/>
                  </a:lnTo>
                  <a:lnTo>
                    <a:pt x="1" y="40"/>
                  </a:lnTo>
                  <a:lnTo>
                    <a:pt x="3" y="30"/>
                  </a:lnTo>
                  <a:lnTo>
                    <a:pt x="8" y="22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7" y="4"/>
                  </a:lnTo>
                  <a:lnTo>
                    <a:pt x="35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" name="Freeform 106"/>
            <p:cNvSpPr>
              <a:spLocks/>
            </p:cNvSpPr>
            <p:nvPr/>
          </p:nvSpPr>
          <p:spPr bwMode="auto">
            <a:xfrm>
              <a:off x="2215" y="3198"/>
              <a:ext cx="40" cy="43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47" y="1"/>
                </a:cxn>
                <a:cxn ang="0">
                  <a:pos x="54" y="3"/>
                </a:cxn>
                <a:cxn ang="0">
                  <a:pos x="61" y="7"/>
                </a:cxn>
                <a:cxn ang="0">
                  <a:pos x="67" y="12"/>
                </a:cxn>
                <a:cxn ang="0">
                  <a:pos x="71" y="18"/>
                </a:cxn>
                <a:cxn ang="0">
                  <a:pos x="75" y="25"/>
                </a:cxn>
                <a:cxn ang="0">
                  <a:pos x="77" y="33"/>
                </a:cxn>
                <a:cxn ang="0">
                  <a:pos x="78" y="42"/>
                </a:cxn>
                <a:cxn ang="0">
                  <a:pos x="77" y="50"/>
                </a:cxn>
                <a:cxn ang="0">
                  <a:pos x="75" y="58"/>
                </a:cxn>
                <a:cxn ang="0">
                  <a:pos x="71" y="65"/>
                </a:cxn>
                <a:cxn ang="0">
                  <a:pos x="67" y="72"/>
                </a:cxn>
                <a:cxn ang="0">
                  <a:pos x="61" y="78"/>
                </a:cxn>
                <a:cxn ang="0">
                  <a:pos x="54" y="81"/>
                </a:cxn>
                <a:cxn ang="0">
                  <a:pos x="47" y="84"/>
                </a:cxn>
                <a:cxn ang="0">
                  <a:pos x="39" y="85"/>
                </a:cxn>
                <a:cxn ang="0">
                  <a:pos x="31" y="84"/>
                </a:cxn>
                <a:cxn ang="0">
                  <a:pos x="24" y="81"/>
                </a:cxn>
                <a:cxn ang="0">
                  <a:pos x="17" y="78"/>
                </a:cxn>
                <a:cxn ang="0">
                  <a:pos x="11" y="72"/>
                </a:cxn>
                <a:cxn ang="0">
                  <a:pos x="7" y="65"/>
                </a:cxn>
                <a:cxn ang="0">
                  <a:pos x="3" y="58"/>
                </a:cxn>
                <a:cxn ang="0">
                  <a:pos x="1" y="50"/>
                </a:cxn>
                <a:cxn ang="0">
                  <a:pos x="0" y="42"/>
                </a:cxn>
                <a:cxn ang="0">
                  <a:pos x="1" y="33"/>
                </a:cxn>
                <a:cxn ang="0">
                  <a:pos x="3" y="25"/>
                </a:cxn>
                <a:cxn ang="0">
                  <a:pos x="7" y="18"/>
                </a:cxn>
                <a:cxn ang="0">
                  <a:pos x="11" y="12"/>
                </a:cxn>
                <a:cxn ang="0">
                  <a:pos x="17" y="7"/>
                </a:cxn>
                <a:cxn ang="0">
                  <a:pos x="24" y="3"/>
                </a:cxn>
                <a:cxn ang="0">
                  <a:pos x="31" y="1"/>
                </a:cxn>
                <a:cxn ang="0">
                  <a:pos x="39" y="0"/>
                </a:cxn>
              </a:cxnLst>
              <a:rect l="0" t="0" r="r" b="b"/>
              <a:pathLst>
                <a:path w="78" h="85">
                  <a:moveTo>
                    <a:pt x="39" y="0"/>
                  </a:moveTo>
                  <a:lnTo>
                    <a:pt x="47" y="1"/>
                  </a:lnTo>
                  <a:lnTo>
                    <a:pt x="54" y="3"/>
                  </a:lnTo>
                  <a:lnTo>
                    <a:pt x="61" y="7"/>
                  </a:lnTo>
                  <a:lnTo>
                    <a:pt x="67" y="12"/>
                  </a:lnTo>
                  <a:lnTo>
                    <a:pt x="71" y="18"/>
                  </a:lnTo>
                  <a:lnTo>
                    <a:pt x="75" y="25"/>
                  </a:lnTo>
                  <a:lnTo>
                    <a:pt x="77" y="33"/>
                  </a:lnTo>
                  <a:lnTo>
                    <a:pt x="78" y="42"/>
                  </a:lnTo>
                  <a:lnTo>
                    <a:pt x="77" y="50"/>
                  </a:lnTo>
                  <a:lnTo>
                    <a:pt x="75" y="58"/>
                  </a:lnTo>
                  <a:lnTo>
                    <a:pt x="71" y="65"/>
                  </a:lnTo>
                  <a:lnTo>
                    <a:pt x="67" y="72"/>
                  </a:lnTo>
                  <a:lnTo>
                    <a:pt x="61" y="78"/>
                  </a:lnTo>
                  <a:lnTo>
                    <a:pt x="54" y="81"/>
                  </a:lnTo>
                  <a:lnTo>
                    <a:pt x="47" y="84"/>
                  </a:lnTo>
                  <a:lnTo>
                    <a:pt x="39" y="85"/>
                  </a:lnTo>
                  <a:lnTo>
                    <a:pt x="31" y="84"/>
                  </a:lnTo>
                  <a:lnTo>
                    <a:pt x="24" y="81"/>
                  </a:lnTo>
                  <a:lnTo>
                    <a:pt x="17" y="78"/>
                  </a:lnTo>
                  <a:lnTo>
                    <a:pt x="11" y="72"/>
                  </a:lnTo>
                  <a:lnTo>
                    <a:pt x="7" y="65"/>
                  </a:lnTo>
                  <a:lnTo>
                    <a:pt x="3" y="58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1" y="33"/>
                  </a:lnTo>
                  <a:lnTo>
                    <a:pt x="3" y="25"/>
                  </a:lnTo>
                  <a:lnTo>
                    <a:pt x="7" y="18"/>
                  </a:lnTo>
                  <a:lnTo>
                    <a:pt x="11" y="12"/>
                  </a:lnTo>
                  <a:lnTo>
                    <a:pt x="17" y="7"/>
                  </a:lnTo>
                  <a:lnTo>
                    <a:pt x="24" y="3"/>
                  </a:lnTo>
                  <a:lnTo>
                    <a:pt x="31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" name="Freeform 107"/>
            <p:cNvSpPr>
              <a:spLocks/>
            </p:cNvSpPr>
            <p:nvPr/>
          </p:nvSpPr>
          <p:spPr bwMode="auto">
            <a:xfrm>
              <a:off x="2217" y="3199"/>
              <a:ext cx="33" cy="36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45" y="2"/>
                </a:cxn>
                <a:cxn ang="0">
                  <a:pos x="57" y="10"/>
                </a:cxn>
                <a:cxn ang="0">
                  <a:pos x="64" y="22"/>
                </a:cxn>
                <a:cxn ang="0">
                  <a:pos x="66" y="36"/>
                </a:cxn>
                <a:cxn ang="0">
                  <a:pos x="64" y="50"/>
                </a:cxn>
                <a:cxn ang="0">
                  <a:pos x="57" y="61"/>
                </a:cxn>
                <a:cxn ang="0">
                  <a:pos x="45" y="69"/>
                </a:cxn>
                <a:cxn ang="0">
                  <a:pos x="33" y="71"/>
                </a:cxn>
                <a:cxn ang="0">
                  <a:pos x="20" y="69"/>
                </a:cxn>
                <a:cxn ang="0">
                  <a:pos x="10" y="61"/>
                </a:cxn>
                <a:cxn ang="0">
                  <a:pos x="3" y="50"/>
                </a:cxn>
                <a:cxn ang="0">
                  <a:pos x="0" y="36"/>
                </a:cxn>
                <a:cxn ang="0">
                  <a:pos x="3" y="22"/>
                </a:cxn>
                <a:cxn ang="0">
                  <a:pos x="10" y="10"/>
                </a:cxn>
                <a:cxn ang="0">
                  <a:pos x="20" y="2"/>
                </a:cxn>
                <a:cxn ang="0">
                  <a:pos x="33" y="0"/>
                </a:cxn>
              </a:cxnLst>
              <a:rect l="0" t="0" r="r" b="b"/>
              <a:pathLst>
                <a:path w="66" h="71">
                  <a:moveTo>
                    <a:pt x="33" y="0"/>
                  </a:moveTo>
                  <a:lnTo>
                    <a:pt x="45" y="2"/>
                  </a:lnTo>
                  <a:lnTo>
                    <a:pt x="57" y="10"/>
                  </a:lnTo>
                  <a:lnTo>
                    <a:pt x="64" y="22"/>
                  </a:lnTo>
                  <a:lnTo>
                    <a:pt x="66" y="36"/>
                  </a:lnTo>
                  <a:lnTo>
                    <a:pt x="64" y="50"/>
                  </a:lnTo>
                  <a:lnTo>
                    <a:pt x="57" y="61"/>
                  </a:lnTo>
                  <a:lnTo>
                    <a:pt x="45" y="69"/>
                  </a:lnTo>
                  <a:lnTo>
                    <a:pt x="33" y="71"/>
                  </a:lnTo>
                  <a:lnTo>
                    <a:pt x="20" y="69"/>
                  </a:lnTo>
                  <a:lnTo>
                    <a:pt x="10" y="61"/>
                  </a:lnTo>
                  <a:lnTo>
                    <a:pt x="3" y="50"/>
                  </a:lnTo>
                  <a:lnTo>
                    <a:pt x="0" y="36"/>
                  </a:lnTo>
                  <a:lnTo>
                    <a:pt x="3" y="22"/>
                  </a:lnTo>
                  <a:lnTo>
                    <a:pt x="10" y="10"/>
                  </a:lnTo>
                  <a:lnTo>
                    <a:pt x="20" y="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" name="Freeform 108"/>
            <p:cNvSpPr>
              <a:spLocks/>
            </p:cNvSpPr>
            <p:nvPr/>
          </p:nvSpPr>
          <p:spPr bwMode="auto">
            <a:xfrm>
              <a:off x="2207" y="3323"/>
              <a:ext cx="40" cy="4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8" y="1"/>
                </a:cxn>
                <a:cxn ang="0">
                  <a:pos x="55" y="3"/>
                </a:cxn>
                <a:cxn ang="0">
                  <a:pos x="62" y="7"/>
                </a:cxn>
                <a:cxn ang="0">
                  <a:pos x="68" y="12"/>
                </a:cxn>
                <a:cxn ang="0">
                  <a:pos x="72" y="19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9" y="43"/>
                </a:cxn>
                <a:cxn ang="0">
                  <a:pos x="78" y="51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8" y="73"/>
                </a:cxn>
                <a:cxn ang="0">
                  <a:pos x="62" y="79"/>
                </a:cxn>
                <a:cxn ang="0">
                  <a:pos x="55" y="83"/>
                </a:cxn>
                <a:cxn ang="0">
                  <a:pos x="48" y="85"/>
                </a:cxn>
                <a:cxn ang="0">
                  <a:pos x="40" y="86"/>
                </a:cxn>
                <a:cxn ang="0">
                  <a:pos x="32" y="85"/>
                </a:cxn>
                <a:cxn ang="0">
                  <a:pos x="25" y="83"/>
                </a:cxn>
                <a:cxn ang="0">
                  <a:pos x="18" y="79"/>
                </a:cxn>
                <a:cxn ang="0">
                  <a:pos x="11" y="73"/>
                </a:cxn>
                <a:cxn ang="0">
                  <a:pos x="7" y="66"/>
                </a:cxn>
                <a:cxn ang="0">
                  <a:pos x="3" y="60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4"/>
                </a:cxn>
                <a:cxn ang="0">
                  <a:pos x="3" y="26"/>
                </a:cxn>
                <a:cxn ang="0">
                  <a:pos x="7" y="19"/>
                </a:cxn>
                <a:cxn ang="0">
                  <a:pos x="11" y="12"/>
                </a:cxn>
                <a:cxn ang="0">
                  <a:pos x="18" y="7"/>
                </a:cxn>
                <a:cxn ang="0">
                  <a:pos x="25" y="3"/>
                </a:cxn>
                <a:cxn ang="0">
                  <a:pos x="32" y="1"/>
                </a:cxn>
                <a:cxn ang="0">
                  <a:pos x="40" y="0"/>
                </a:cxn>
              </a:cxnLst>
              <a:rect l="0" t="0" r="r" b="b"/>
              <a:pathLst>
                <a:path w="79" h="86">
                  <a:moveTo>
                    <a:pt x="40" y="0"/>
                  </a:moveTo>
                  <a:lnTo>
                    <a:pt x="48" y="1"/>
                  </a:lnTo>
                  <a:lnTo>
                    <a:pt x="55" y="3"/>
                  </a:lnTo>
                  <a:lnTo>
                    <a:pt x="62" y="7"/>
                  </a:lnTo>
                  <a:lnTo>
                    <a:pt x="68" y="12"/>
                  </a:lnTo>
                  <a:lnTo>
                    <a:pt x="72" y="19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9" y="43"/>
                  </a:lnTo>
                  <a:lnTo>
                    <a:pt x="78" y="51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8" y="73"/>
                  </a:lnTo>
                  <a:lnTo>
                    <a:pt x="62" y="79"/>
                  </a:lnTo>
                  <a:lnTo>
                    <a:pt x="55" y="83"/>
                  </a:lnTo>
                  <a:lnTo>
                    <a:pt x="48" y="85"/>
                  </a:lnTo>
                  <a:lnTo>
                    <a:pt x="40" y="86"/>
                  </a:lnTo>
                  <a:lnTo>
                    <a:pt x="32" y="85"/>
                  </a:lnTo>
                  <a:lnTo>
                    <a:pt x="25" y="83"/>
                  </a:lnTo>
                  <a:lnTo>
                    <a:pt x="18" y="79"/>
                  </a:lnTo>
                  <a:lnTo>
                    <a:pt x="11" y="73"/>
                  </a:lnTo>
                  <a:lnTo>
                    <a:pt x="7" y="66"/>
                  </a:lnTo>
                  <a:lnTo>
                    <a:pt x="3" y="60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1" y="12"/>
                  </a:lnTo>
                  <a:lnTo>
                    <a:pt x="18" y="7"/>
                  </a:lnTo>
                  <a:lnTo>
                    <a:pt x="25" y="3"/>
                  </a:lnTo>
                  <a:lnTo>
                    <a:pt x="32" y="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3" name="Freeform 109"/>
            <p:cNvSpPr>
              <a:spLocks/>
            </p:cNvSpPr>
            <p:nvPr/>
          </p:nvSpPr>
          <p:spPr bwMode="auto">
            <a:xfrm>
              <a:off x="2208" y="3323"/>
              <a:ext cx="37" cy="4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6" y="1"/>
                </a:cxn>
                <a:cxn ang="0">
                  <a:pos x="53" y="3"/>
                </a:cxn>
                <a:cxn ang="0">
                  <a:pos x="59" y="7"/>
                </a:cxn>
                <a:cxn ang="0">
                  <a:pos x="64" y="11"/>
                </a:cxn>
                <a:cxn ang="0">
                  <a:pos x="69" y="18"/>
                </a:cxn>
                <a:cxn ang="0">
                  <a:pos x="72" y="25"/>
                </a:cxn>
                <a:cxn ang="0">
                  <a:pos x="74" y="33"/>
                </a:cxn>
                <a:cxn ang="0">
                  <a:pos x="75" y="41"/>
                </a:cxn>
                <a:cxn ang="0">
                  <a:pos x="74" y="49"/>
                </a:cxn>
                <a:cxn ang="0">
                  <a:pos x="72" y="57"/>
                </a:cxn>
                <a:cxn ang="0">
                  <a:pos x="69" y="64"/>
                </a:cxn>
                <a:cxn ang="0">
                  <a:pos x="64" y="70"/>
                </a:cxn>
                <a:cxn ang="0">
                  <a:pos x="59" y="76"/>
                </a:cxn>
                <a:cxn ang="0">
                  <a:pos x="53" y="79"/>
                </a:cxn>
                <a:cxn ang="0">
                  <a:pos x="46" y="81"/>
                </a:cxn>
                <a:cxn ang="0">
                  <a:pos x="38" y="83"/>
                </a:cxn>
                <a:cxn ang="0">
                  <a:pos x="30" y="81"/>
                </a:cxn>
                <a:cxn ang="0">
                  <a:pos x="23" y="79"/>
                </a:cxn>
                <a:cxn ang="0">
                  <a:pos x="17" y="76"/>
                </a:cxn>
                <a:cxn ang="0">
                  <a:pos x="11" y="70"/>
                </a:cxn>
                <a:cxn ang="0">
                  <a:pos x="7" y="64"/>
                </a:cxn>
                <a:cxn ang="0">
                  <a:pos x="3" y="57"/>
                </a:cxn>
                <a:cxn ang="0">
                  <a:pos x="1" y="49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3" y="25"/>
                </a:cxn>
                <a:cxn ang="0">
                  <a:pos x="7" y="18"/>
                </a:cxn>
                <a:cxn ang="0">
                  <a:pos x="11" y="11"/>
                </a:cxn>
                <a:cxn ang="0">
                  <a:pos x="17" y="7"/>
                </a:cxn>
                <a:cxn ang="0">
                  <a:pos x="23" y="3"/>
                </a:cxn>
                <a:cxn ang="0">
                  <a:pos x="30" y="1"/>
                </a:cxn>
                <a:cxn ang="0">
                  <a:pos x="38" y="0"/>
                </a:cxn>
              </a:cxnLst>
              <a:rect l="0" t="0" r="r" b="b"/>
              <a:pathLst>
                <a:path w="75" h="83">
                  <a:moveTo>
                    <a:pt x="38" y="0"/>
                  </a:moveTo>
                  <a:lnTo>
                    <a:pt x="46" y="1"/>
                  </a:lnTo>
                  <a:lnTo>
                    <a:pt x="53" y="3"/>
                  </a:lnTo>
                  <a:lnTo>
                    <a:pt x="59" y="7"/>
                  </a:lnTo>
                  <a:lnTo>
                    <a:pt x="64" y="11"/>
                  </a:lnTo>
                  <a:lnTo>
                    <a:pt x="69" y="18"/>
                  </a:lnTo>
                  <a:lnTo>
                    <a:pt x="72" y="25"/>
                  </a:lnTo>
                  <a:lnTo>
                    <a:pt x="74" y="33"/>
                  </a:lnTo>
                  <a:lnTo>
                    <a:pt x="75" y="41"/>
                  </a:lnTo>
                  <a:lnTo>
                    <a:pt x="74" y="49"/>
                  </a:lnTo>
                  <a:lnTo>
                    <a:pt x="72" y="57"/>
                  </a:lnTo>
                  <a:lnTo>
                    <a:pt x="69" y="64"/>
                  </a:lnTo>
                  <a:lnTo>
                    <a:pt x="64" y="70"/>
                  </a:lnTo>
                  <a:lnTo>
                    <a:pt x="59" y="76"/>
                  </a:lnTo>
                  <a:lnTo>
                    <a:pt x="53" y="79"/>
                  </a:lnTo>
                  <a:lnTo>
                    <a:pt x="46" y="81"/>
                  </a:lnTo>
                  <a:lnTo>
                    <a:pt x="38" y="83"/>
                  </a:lnTo>
                  <a:lnTo>
                    <a:pt x="30" y="81"/>
                  </a:lnTo>
                  <a:lnTo>
                    <a:pt x="23" y="79"/>
                  </a:lnTo>
                  <a:lnTo>
                    <a:pt x="17" y="76"/>
                  </a:lnTo>
                  <a:lnTo>
                    <a:pt x="11" y="70"/>
                  </a:lnTo>
                  <a:lnTo>
                    <a:pt x="7" y="64"/>
                  </a:lnTo>
                  <a:lnTo>
                    <a:pt x="3" y="57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1" y="33"/>
                  </a:lnTo>
                  <a:lnTo>
                    <a:pt x="3" y="25"/>
                  </a:lnTo>
                  <a:lnTo>
                    <a:pt x="7" y="18"/>
                  </a:lnTo>
                  <a:lnTo>
                    <a:pt x="11" y="11"/>
                  </a:lnTo>
                  <a:lnTo>
                    <a:pt x="17" y="7"/>
                  </a:lnTo>
                  <a:lnTo>
                    <a:pt x="23" y="3"/>
                  </a:lnTo>
                  <a:lnTo>
                    <a:pt x="30" y="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4" name="Freeform 110"/>
            <p:cNvSpPr>
              <a:spLocks/>
            </p:cNvSpPr>
            <p:nvPr/>
          </p:nvSpPr>
          <p:spPr bwMode="auto">
            <a:xfrm>
              <a:off x="2209" y="3324"/>
              <a:ext cx="35" cy="3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3" y="1"/>
                </a:cxn>
                <a:cxn ang="0">
                  <a:pos x="48" y="3"/>
                </a:cxn>
                <a:cxn ang="0">
                  <a:pos x="55" y="7"/>
                </a:cxn>
                <a:cxn ang="0">
                  <a:pos x="60" y="11"/>
                </a:cxn>
                <a:cxn ang="0">
                  <a:pos x="65" y="17"/>
                </a:cxn>
                <a:cxn ang="0">
                  <a:pos x="68" y="23"/>
                </a:cxn>
                <a:cxn ang="0">
                  <a:pos x="69" y="30"/>
                </a:cxn>
                <a:cxn ang="0">
                  <a:pos x="70" y="38"/>
                </a:cxn>
                <a:cxn ang="0">
                  <a:pos x="69" y="46"/>
                </a:cxn>
                <a:cxn ang="0">
                  <a:pos x="68" y="53"/>
                </a:cxn>
                <a:cxn ang="0">
                  <a:pos x="65" y="60"/>
                </a:cxn>
                <a:cxn ang="0">
                  <a:pos x="60" y="65"/>
                </a:cxn>
                <a:cxn ang="0">
                  <a:pos x="55" y="70"/>
                </a:cxn>
                <a:cxn ang="0">
                  <a:pos x="48" y="74"/>
                </a:cxn>
                <a:cxn ang="0">
                  <a:pos x="43" y="76"/>
                </a:cxn>
                <a:cxn ang="0">
                  <a:pos x="36" y="77"/>
                </a:cxn>
                <a:cxn ang="0">
                  <a:pos x="29" y="76"/>
                </a:cxn>
                <a:cxn ang="0">
                  <a:pos x="22" y="74"/>
                </a:cxn>
                <a:cxn ang="0">
                  <a:pos x="16" y="70"/>
                </a:cxn>
                <a:cxn ang="0">
                  <a:pos x="10" y="65"/>
                </a:cxn>
                <a:cxn ang="0">
                  <a:pos x="6" y="60"/>
                </a:cxn>
                <a:cxn ang="0">
                  <a:pos x="2" y="53"/>
                </a:cxn>
                <a:cxn ang="0">
                  <a:pos x="1" y="46"/>
                </a:cxn>
                <a:cxn ang="0">
                  <a:pos x="0" y="38"/>
                </a:cxn>
                <a:cxn ang="0">
                  <a:pos x="1" y="30"/>
                </a:cxn>
                <a:cxn ang="0">
                  <a:pos x="2" y="23"/>
                </a:cxn>
                <a:cxn ang="0">
                  <a:pos x="6" y="17"/>
                </a:cxn>
                <a:cxn ang="0">
                  <a:pos x="10" y="11"/>
                </a:cxn>
                <a:cxn ang="0">
                  <a:pos x="16" y="7"/>
                </a:cxn>
                <a:cxn ang="0">
                  <a:pos x="22" y="3"/>
                </a:cxn>
                <a:cxn ang="0">
                  <a:pos x="29" y="1"/>
                </a:cxn>
                <a:cxn ang="0">
                  <a:pos x="36" y="0"/>
                </a:cxn>
              </a:cxnLst>
              <a:rect l="0" t="0" r="r" b="b"/>
              <a:pathLst>
                <a:path w="70" h="77">
                  <a:moveTo>
                    <a:pt x="36" y="0"/>
                  </a:moveTo>
                  <a:lnTo>
                    <a:pt x="43" y="1"/>
                  </a:lnTo>
                  <a:lnTo>
                    <a:pt x="48" y="3"/>
                  </a:lnTo>
                  <a:lnTo>
                    <a:pt x="55" y="7"/>
                  </a:lnTo>
                  <a:lnTo>
                    <a:pt x="60" y="11"/>
                  </a:lnTo>
                  <a:lnTo>
                    <a:pt x="65" y="17"/>
                  </a:lnTo>
                  <a:lnTo>
                    <a:pt x="68" y="23"/>
                  </a:lnTo>
                  <a:lnTo>
                    <a:pt x="69" y="30"/>
                  </a:lnTo>
                  <a:lnTo>
                    <a:pt x="70" y="38"/>
                  </a:lnTo>
                  <a:lnTo>
                    <a:pt x="69" y="46"/>
                  </a:lnTo>
                  <a:lnTo>
                    <a:pt x="68" y="53"/>
                  </a:lnTo>
                  <a:lnTo>
                    <a:pt x="65" y="60"/>
                  </a:lnTo>
                  <a:lnTo>
                    <a:pt x="60" y="65"/>
                  </a:lnTo>
                  <a:lnTo>
                    <a:pt x="55" y="70"/>
                  </a:lnTo>
                  <a:lnTo>
                    <a:pt x="48" y="74"/>
                  </a:lnTo>
                  <a:lnTo>
                    <a:pt x="43" y="76"/>
                  </a:lnTo>
                  <a:lnTo>
                    <a:pt x="36" y="77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6" y="70"/>
                  </a:lnTo>
                  <a:lnTo>
                    <a:pt x="10" y="65"/>
                  </a:lnTo>
                  <a:lnTo>
                    <a:pt x="6" y="60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30"/>
                  </a:lnTo>
                  <a:lnTo>
                    <a:pt x="2" y="23"/>
                  </a:lnTo>
                  <a:lnTo>
                    <a:pt x="6" y="17"/>
                  </a:lnTo>
                  <a:lnTo>
                    <a:pt x="10" y="11"/>
                  </a:lnTo>
                  <a:lnTo>
                    <a:pt x="16" y="7"/>
                  </a:lnTo>
                  <a:lnTo>
                    <a:pt x="22" y="3"/>
                  </a:lnTo>
                  <a:lnTo>
                    <a:pt x="29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5" name="Freeform 111"/>
            <p:cNvSpPr>
              <a:spLocks/>
            </p:cNvSpPr>
            <p:nvPr/>
          </p:nvSpPr>
          <p:spPr bwMode="auto">
            <a:xfrm>
              <a:off x="2209" y="3324"/>
              <a:ext cx="33" cy="36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46" y="2"/>
                </a:cxn>
                <a:cxn ang="0">
                  <a:pos x="57" y="10"/>
                </a:cxn>
                <a:cxn ang="0">
                  <a:pos x="64" y="22"/>
                </a:cxn>
                <a:cxn ang="0">
                  <a:pos x="66" y="36"/>
                </a:cxn>
                <a:cxn ang="0">
                  <a:pos x="64" y="49"/>
                </a:cxn>
                <a:cxn ang="0">
                  <a:pos x="57" y="61"/>
                </a:cxn>
                <a:cxn ang="0">
                  <a:pos x="46" y="69"/>
                </a:cxn>
                <a:cxn ang="0">
                  <a:pos x="34" y="71"/>
                </a:cxn>
                <a:cxn ang="0">
                  <a:pos x="21" y="69"/>
                </a:cxn>
                <a:cxn ang="0">
                  <a:pos x="11" y="61"/>
                </a:cxn>
                <a:cxn ang="0">
                  <a:pos x="3" y="49"/>
                </a:cxn>
                <a:cxn ang="0">
                  <a:pos x="0" y="36"/>
                </a:cxn>
                <a:cxn ang="0">
                  <a:pos x="3" y="22"/>
                </a:cxn>
                <a:cxn ang="0">
                  <a:pos x="11" y="10"/>
                </a:cxn>
                <a:cxn ang="0">
                  <a:pos x="21" y="2"/>
                </a:cxn>
                <a:cxn ang="0">
                  <a:pos x="34" y="0"/>
                </a:cxn>
              </a:cxnLst>
              <a:rect l="0" t="0" r="r" b="b"/>
              <a:pathLst>
                <a:path w="66" h="71">
                  <a:moveTo>
                    <a:pt x="34" y="0"/>
                  </a:moveTo>
                  <a:lnTo>
                    <a:pt x="46" y="2"/>
                  </a:lnTo>
                  <a:lnTo>
                    <a:pt x="57" y="10"/>
                  </a:lnTo>
                  <a:lnTo>
                    <a:pt x="64" y="22"/>
                  </a:lnTo>
                  <a:lnTo>
                    <a:pt x="66" y="36"/>
                  </a:lnTo>
                  <a:lnTo>
                    <a:pt x="64" y="49"/>
                  </a:lnTo>
                  <a:lnTo>
                    <a:pt x="57" y="61"/>
                  </a:lnTo>
                  <a:lnTo>
                    <a:pt x="46" y="69"/>
                  </a:lnTo>
                  <a:lnTo>
                    <a:pt x="34" y="71"/>
                  </a:lnTo>
                  <a:lnTo>
                    <a:pt x="21" y="69"/>
                  </a:lnTo>
                  <a:lnTo>
                    <a:pt x="11" y="61"/>
                  </a:lnTo>
                  <a:lnTo>
                    <a:pt x="3" y="49"/>
                  </a:lnTo>
                  <a:lnTo>
                    <a:pt x="0" y="36"/>
                  </a:lnTo>
                  <a:lnTo>
                    <a:pt x="3" y="22"/>
                  </a:lnTo>
                  <a:lnTo>
                    <a:pt x="11" y="10"/>
                  </a:lnTo>
                  <a:lnTo>
                    <a:pt x="21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" name="Freeform 112"/>
            <p:cNvSpPr>
              <a:spLocks/>
            </p:cNvSpPr>
            <p:nvPr/>
          </p:nvSpPr>
          <p:spPr bwMode="auto">
            <a:xfrm>
              <a:off x="2210" y="3325"/>
              <a:ext cx="30" cy="3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3" y="2"/>
                </a:cxn>
                <a:cxn ang="0">
                  <a:pos x="52" y="9"/>
                </a:cxn>
                <a:cxn ang="0">
                  <a:pos x="59" y="20"/>
                </a:cxn>
                <a:cxn ang="0">
                  <a:pos x="61" y="32"/>
                </a:cxn>
                <a:cxn ang="0">
                  <a:pos x="59" y="45"/>
                </a:cxn>
                <a:cxn ang="0">
                  <a:pos x="52" y="55"/>
                </a:cxn>
                <a:cxn ang="0">
                  <a:pos x="43" y="63"/>
                </a:cxn>
                <a:cxn ang="0">
                  <a:pos x="30" y="66"/>
                </a:cxn>
                <a:cxn ang="0">
                  <a:pos x="19" y="63"/>
                </a:cxn>
                <a:cxn ang="0">
                  <a:pos x="10" y="55"/>
                </a:cxn>
                <a:cxn ang="0">
                  <a:pos x="3" y="45"/>
                </a:cxn>
                <a:cxn ang="0">
                  <a:pos x="0" y="32"/>
                </a:cxn>
                <a:cxn ang="0">
                  <a:pos x="3" y="20"/>
                </a:cxn>
                <a:cxn ang="0">
                  <a:pos x="10" y="9"/>
                </a:cxn>
                <a:cxn ang="0">
                  <a:pos x="19" y="2"/>
                </a:cxn>
                <a:cxn ang="0">
                  <a:pos x="30" y="0"/>
                </a:cxn>
              </a:cxnLst>
              <a:rect l="0" t="0" r="r" b="b"/>
              <a:pathLst>
                <a:path w="61" h="66">
                  <a:moveTo>
                    <a:pt x="30" y="0"/>
                  </a:moveTo>
                  <a:lnTo>
                    <a:pt x="43" y="2"/>
                  </a:lnTo>
                  <a:lnTo>
                    <a:pt x="52" y="9"/>
                  </a:lnTo>
                  <a:lnTo>
                    <a:pt x="59" y="20"/>
                  </a:lnTo>
                  <a:lnTo>
                    <a:pt x="61" y="32"/>
                  </a:lnTo>
                  <a:lnTo>
                    <a:pt x="59" y="45"/>
                  </a:lnTo>
                  <a:lnTo>
                    <a:pt x="52" y="55"/>
                  </a:lnTo>
                  <a:lnTo>
                    <a:pt x="43" y="63"/>
                  </a:lnTo>
                  <a:lnTo>
                    <a:pt x="30" y="66"/>
                  </a:lnTo>
                  <a:lnTo>
                    <a:pt x="19" y="63"/>
                  </a:lnTo>
                  <a:lnTo>
                    <a:pt x="10" y="55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20"/>
                  </a:lnTo>
                  <a:lnTo>
                    <a:pt x="10" y="9"/>
                  </a:lnTo>
                  <a:lnTo>
                    <a:pt x="19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7" name="Freeform 113"/>
            <p:cNvSpPr>
              <a:spLocks/>
            </p:cNvSpPr>
            <p:nvPr/>
          </p:nvSpPr>
          <p:spPr bwMode="auto">
            <a:xfrm>
              <a:off x="2210" y="3326"/>
              <a:ext cx="28" cy="3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9" y="3"/>
                </a:cxn>
                <a:cxn ang="0">
                  <a:pos x="47" y="8"/>
                </a:cxn>
                <a:cxn ang="0">
                  <a:pos x="52" y="19"/>
                </a:cxn>
                <a:cxn ang="0">
                  <a:pos x="55" y="30"/>
                </a:cxn>
                <a:cxn ang="0">
                  <a:pos x="52" y="42"/>
                </a:cxn>
                <a:cxn ang="0">
                  <a:pos x="47" y="51"/>
                </a:cxn>
                <a:cxn ang="0">
                  <a:pos x="39" y="58"/>
                </a:cxn>
                <a:cxn ang="0">
                  <a:pos x="27" y="60"/>
                </a:cxn>
                <a:cxn ang="0">
                  <a:pos x="17" y="58"/>
                </a:cxn>
                <a:cxn ang="0">
                  <a:pos x="8" y="51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2" y="19"/>
                </a:cxn>
                <a:cxn ang="0">
                  <a:pos x="8" y="8"/>
                </a:cxn>
                <a:cxn ang="0">
                  <a:pos x="17" y="3"/>
                </a:cxn>
                <a:cxn ang="0">
                  <a:pos x="27" y="0"/>
                </a:cxn>
              </a:cxnLst>
              <a:rect l="0" t="0" r="r" b="b"/>
              <a:pathLst>
                <a:path w="55" h="60">
                  <a:moveTo>
                    <a:pt x="27" y="0"/>
                  </a:moveTo>
                  <a:lnTo>
                    <a:pt x="39" y="3"/>
                  </a:lnTo>
                  <a:lnTo>
                    <a:pt x="47" y="8"/>
                  </a:lnTo>
                  <a:lnTo>
                    <a:pt x="52" y="19"/>
                  </a:lnTo>
                  <a:lnTo>
                    <a:pt x="55" y="30"/>
                  </a:lnTo>
                  <a:lnTo>
                    <a:pt x="52" y="42"/>
                  </a:lnTo>
                  <a:lnTo>
                    <a:pt x="47" y="51"/>
                  </a:lnTo>
                  <a:lnTo>
                    <a:pt x="39" y="58"/>
                  </a:lnTo>
                  <a:lnTo>
                    <a:pt x="27" y="60"/>
                  </a:lnTo>
                  <a:lnTo>
                    <a:pt x="17" y="58"/>
                  </a:lnTo>
                  <a:lnTo>
                    <a:pt x="8" y="51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2" y="19"/>
                  </a:lnTo>
                  <a:lnTo>
                    <a:pt x="8" y="8"/>
                  </a:lnTo>
                  <a:lnTo>
                    <a:pt x="17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8" name="Freeform 114"/>
            <p:cNvSpPr>
              <a:spLocks/>
            </p:cNvSpPr>
            <p:nvPr/>
          </p:nvSpPr>
          <p:spPr bwMode="auto">
            <a:xfrm>
              <a:off x="2211" y="3326"/>
              <a:ext cx="25" cy="2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3"/>
                </a:cxn>
                <a:cxn ang="0">
                  <a:pos x="43" y="8"/>
                </a:cxn>
                <a:cxn ang="0">
                  <a:pos x="48" y="18"/>
                </a:cxn>
                <a:cxn ang="0">
                  <a:pos x="50" y="28"/>
                </a:cxn>
                <a:cxn ang="0">
                  <a:pos x="48" y="38"/>
                </a:cxn>
                <a:cxn ang="0">
                  <a:pos x="43" y="47"/>
                </a:cxn>
                <a:cxn ang="0">
                  <a:pos x="35" y="53"/>
                </a:cxn>
                <a:cxn ang="0">
                  <a:pos x="25" y="56"/>
                </a:cxn>
                <a:cxn ang="0">
                  <a:pos x="16" y="53"/>
                </a:cxn>
                <a:cxn ang="0">
                  <a:pos x="8" y="47"/>
                </a:cxn>
                <a:cxn ang="0">
                  <a:pos x="2" y="38"/>
                </a:cxn>
                <a:cxn ang="0">
                  <a:pos x="0" y="28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3"/>
                </a:cxn>
                <a:cxn ang="0">
                  <a:pos x="25" y="0"/>
                </a:cxn>
              </a:cxnLst>
              <a:rect l="0" t="0" r="r" b="b"/>
              <a:pathLst>
                <a:path w="50" h="56">
                  <a:moveTo>
                    <a:pt x="25" y="0"/>
                  </a:moveTo>
                  <a:lnTo>
                    <a:pt x="35" y="3"/>
                  </a:lnTo>
                  <a:lnTo>
                    <a:pt x="43" y="8"/>
                  </a:lnTo>
                  <a:lnTo>
                    <a:pt x="48" y="18"/>
                  </a:lnTo>
                  <a:lnTo>
                    <a:pt x="50" y="28"/>
                  </a:lnTo>
                  <a:lnTo>
                    <a:pt x="48" y="38"/>
                  </a:lnTo>
                  <a:lnTo>
                    <a:pt x="43" y="47"/>
                  </a:lnTo>
                  <a:lnTo>
                    <a:pt x="35" y="53"/>
                  </a:lnTo>
                  <a:lnTo>
                    <a:pt x="25" y="56"/>
                  </a:lnTo>
                  <a:lnTo>
                    <a:pt x="16" y="53"/>
                  </a:lnTo>
                  <a:lnTo>
                    <a:pt x="8" y="47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39" name="Freeform 115"/>
            <p:cNvSpPr>
              <a:spLocks/>
            </p:cNvSpPr>
            <p:nvPr/>
          </p:nvSpPr>
          <p:spPr bwMode="auto">
            <a:xfrm>
              <a:off x="2211" y="332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32" y="3"/>
                </a:cxn>
                <a:cxn ang="0">
                  <a:pos x="39" y="7"/>
                </a:cxn>
                <a:cxn ang="0">
                  <a:pos x="44" y="15"/>
                </a:cxn>
                <a:cxn ang="0">
                  <a:pos x="46" y="26"/>
                </a:cxn>
                <a:cxn ang="0">
                  <a:pos x="44" y="35"/>
                </a:cxn>
                <a:cxn ang="0">
                  <a:pos x="39" y="43"/>
                </a:cxn>
                <a:cxn ang="0">
                  <a:pos x="32" y="48"/>
                </a:cxn>
                <a:cxn ang="0">
                  <a:pos x="23" y="50"/>
                </a:cxn>
                <a:cxn ang="0">
                  <a:pos x="14" y="48"/>
                </a:cxn>
                <a:cxn ang="0">
                  <a:pos x="7" y="43"/>
                </a:cxn>
                <a:cxn ang="0">
                  <a:pos x="2" y="35"/>
                </a:cxn>
                <a:cxn ang="0">
                  <a:pos x="0" y="26"/>
                </a:cxn>
                <a:cxn ang="0">
                  <a:pos x="2" y="15"/>
                </a:cxn>
                <a:cxn ang="0">
                  <a:pos x="7" y="7"/>
                </a:cxn>
                <a:cxn ang="0">
                  <a:pos x="14" y="3"/>
                </a:cxn>
                <a:cxn ang="0">
                  <a:pos x="23" y="0"/>
                </a:cxn>
              </a:cxnLst>
              <a:rect l="0" t="0" r="r" b="b"/>
              <a:pathLst>
                <a:path w="46" h="50">
                  <a:moveTo>
                    <a:pt x="23" y="0"/>
                  </a:moveTo>
                  <a:lnTo>
                    <a:pt x="32" y="3"/>
                  </a:lnTo>
                  <a:lnTo>
                    <a:pt x="39" y="7"/>
                  </a:lnTo>
                  <a:lnTo>
                    <a:pt x="44" y="15"/>
                  </a:lnTo>
                  <a:lnTo>
                    <a:pt x="46" y="26"/>
                  </a:lnTo>
                  <a:lnTo>
                    <a:pt x="44" y="35"/>
                  </a:lnTo>
                  <a:lnTo>
                    <a:pt x="39" y="43"/>
                  </a:lnTo>
                  <a:lnTo>
                    <a:pt x="32" y="48"/>
                  </a:lnTo>
                  <a:lnTo>
                    <a:pt x="23" y="50"/>
                  </a:lnTo>
                  <a:lnTo>
                    <a:pt x="14" y="48"/>
                  </a:lnTo>
                  <a:lnTo>
                    <a:pt x="7" y="43"/>
                  </a:lnTo>
                  <a:lnTo>
                    <a:pt x="2" y="35"/>
                  </a:lnTo>
                  <a:lnTo>
                    <a:pt x="0" y="26"/>
                  </a:lnTo>
                  <a:lnTo>
                    <a:pt x="2" y="15"/>
                  </a:lnTo>
                  <a:lnTo>
                    <a:pt x="7" y="7"/>
                  </a:lnTo>
                  <a:lnTo>
                    <a:pt x="14" y="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0" name="Freeform 116"/>
            <p:cNvSpPr>
              <a:spLocks/>
            </p:cNvSpPr>
            <p:nvPr/>
          </p:nvSpPr>
          <p:spPr bwMode="auto">
            <a:xfrm>
              <a:off x="2213" y="3327"/>
              <a:ext cx="20" cy="22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8" y="2"/>
                </a:cxn>
                <a:cxn ang="0">
                  <a:pos x="35" y="6"/>
                </a:cxn>
                <a:cxn ang="0">
                  <a:pos x="39" y="13"/>
                </a:cxn>
                <a:cxn ang="0">
                  <a:pos x="40" y="21"/>
                </a:cxn>
                <a:cxn ang="0">
                  <a:pos x="39" y="31"/>
                </a:cxn>
                <a:cxn ang="0">
                  <a:pos x="35" y="38"/>
                </a:cxn>
                <a:cxn ang="0">
                  <a:pos x="28" y="42"/>
                </a:cxn>
                <a:cxn ang="0">
                  <a:pos x="20" y="43"/>
                </a:cxn>
                <a:cxn ang="0">
                  <a:pos x="12" y="42"/>
                </a:cxn>
                <a:cxn ang="0">
                  <a:pos x="6" y="38"/>
                </a:cxn>
                <a:cxn ang="0">
                  <a:pos x="1" y="31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20" y="0"/>
                </a:cxn>
              </a:cxnLst>
              <a:rect l="0" t="0" r="r" b="b"/>
              <a:pathLst>
                <a:path w="40" h="43">
                  <a:moveTo>
                    <a:pt x="20" y="0"/>
                  </a:moveTo>
                  <a:lnTo>
                    <a:pt x="28" y="2"/>
                  </a:lnTo>
                  <a:lnTo>
                    <a:pt x="35" y="6"/>
                  </a:lnTo>
                  <a:lnTo>
                    <a:pt x="39" y="13"/>
                  </a:lnTo>
                  <a:lnTo>
                    <a:pt x="40" y="21"/>
                  </a:lnTo>
                  <a:lnTo>
                    <a:pt x="39" y="31"/>
                  </a:lnTo>
                  <a:lnTo>
                    <a:pt x="35" y="38"/>
                  </a:lnTo>
                  <a:lnTo>
                    <a:pt x="28" y="42"/>
                  </a:lnTo>
                  <a:lnTo>
                    <a:pt x="20" y="43"/>
                  </a:lnTo>
                  <a:lnTo>
                    <a:pt x="12" y="42"/>
                  </a:lnTo>
                  <a:lnTo>
                    <a:pt x="6" y="38"/>
                  </a:lnTo>
                  <a:lnTo>
                    <a:pt x="1" y="31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1" name="Freeform 117"/>
            <p:cNvSpPr>
              <a:spLocks/>
            </p:cNvSpPr>
            <p:nvPr/>
          </p:nvSpPr>
          <p:spPr bwMode="auto">
            <a:xfrm>
              <a:off x="2213" y="3327"/>
              <a:ext cx="18" cy="2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1"/>
                </a:cxn>
                <a:cxn ang="0">
                  <a:pos x="30" y="5"/>
                </a:cxn>
                <a:cxn ang="0">
                  <a:pos x="35" y="11"/>
                </a:cxn>
                <a:cxn ang="0">
                  <a:pos x="36" y="19"/>
                </a:cxn>
                <a:cxn ang="0">
                  <a:pos x="35" y="26"/>
                </a:cxn>
                <a:cxn ang="0">
                  <a:pos x="30" y="33"/>
                </a:cxn>
                <a:cxn ang="0">
                  <a:pos x="24" y="38"/>
                </a:cxn>
                <a:cxn ang="0">
                  <a:pos x="18" y="39"/>
                </a:cxn>
                <a:cxn ang="0">
                  <a:pos x="11" y="38"/>
                </a:cxn>
                <a:cxn ang="0">
                  <a:pos x="6" y="33"/>
                </a:cxn>
                <a:cxn ang="0">
                  <a:pos x="1" y="26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6" y="5"/>
                </a:cxn>
                <a:cxn ang="0">
                  <a:pos x="11" y="1"/>
                </a:cxn>
                <a:cxn ang="0">
                  <a:pos x="18" y="0"/>
                </a:cxn>
              </a:cxnLst>
              <a:rect l="0" t="0" r="r" b="b"/>
              <a:pathLst>
                <a:path w="36" h="39">
                  <a:moveTo>
                    <a:pt x="18" y="0"/>
                  </a:moveTo>
                  <a:lnTo>
                    <a:pt x="24" y="1"/>
                  </a:lnTo>
                  <a:lnTo>
                    <a:pt x="30" y="5"/>
                  </a:lnTo>
                  <a:lnTo>
                    <a:pt x="35" y="11"/>
                  </a:lnTo>
                  <a:lnTo>
                    <a:pt x="36" y="19"/>
                  </a:lnTo>
                  <a:lnTo>
                    <a:pt x="35" y="26"/>
                  </a:lnTo>
                  <a:lnTo>
                    <a:pt x="30" y="33"/>
                  </a:lnTo>
                  <a:lnTo>
                    <a:pt x="24" y="38"/>
                  </a:lnTo>
                  <a:lnTo>
                    <a:pt x="18" y="39"/>
                  </a:lnTo>
                  <a:lnTo>
                    <a:pt x="11" y="38"/>
                  </a:lnTo>
                  <a:lnTo>
                    <a:pt x="6" y="33"/>
                  </a:lnTo>
                  <a:lnTo>
                    <a:pt x="1" y="26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6" y="5"/>
                  </a:lnTo>
                  <a:lnTo>
                    <a:pt x="11" y="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2" name="Freeform 118"/>
            <p:cNvSpPr>
              <a:spLocks/>
            </p:cNvSpPr>
            <p:nvPr/>
          </p:nvSpPr>
          <p:spPr bwMode="auto">
            <a:xfrm>
              <a:off x="2214" y="3327"/>
              <a:ext cx="15" cy="1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1" y="1"/>
                </a:cxn>
                <a:cxn ang="0">
                  <a:pos x="26" y="4"/>
                </a:cxn>
                <a:cxn ang="0">
                  <a:pos x="29" y="10"/>
                </a:cxn>
                <a:cxn ang="0">
                  <a:pos x="30" y="17"/>
                </a:cxn>
                <a:cxn ang="0">
                  <a:pos x="29" y="24"/>
                </a:cxn>
                <a:cxn ang="0">
                  <a:pos x="26" y="29"/>
                </a:cxn>
                <a:cxn ang="0">
                  <a:pos x="21" y="33"/>
                </a:cxn>
                <a:cxn ang="0">
                  <a:pos x="15" y="34"/>
                </a:cxn>
                <a:cxn ang="0">
                  <a:pos x="10" y="33"/>
                </a:cxn>
                <a:cxn ang="0">
                  <a:pos x="5" y="29"/>
                </a:cxn>
                <a:cxn ang="0">
                  <a:pos x="2" y="24"/>
                </a:cxn>
                <a:cxn ang="0">
                  <a:pos x="0" y="17"/>
                </a:cxn>
                <a:cxn ang="0">
                  <a:pos x="2" y="10"/>
                </a:cxn>
                <a:cxn ang="0">
                  <a:pos x="5" y="4"/>
                </a:cxn>
                <a:cxn ang="0">
                  <a:pos x="10" y="1"/>
                </a:cxn>
                <a:cxn ang="0">
                  <a:pos x="15" y="0"/>
                </a:cxn>
              </a:cxnLst>
              <a:rect l="0" t="0" r="r" b="b"/>
              <a:pathLst>
                <a:path w="30" h="34">
                  <a:moveTo>
                    <a:pt x="15" y="0"/>
                  </a:moveTo>
                  <a:lnTo>
                    <a:pt x="21" y="1"/>
                  </a:lnTo>
                  <a:lnTo>
                    <a:pt x="26" y="4"/>
                  </a:lnTo>
                  <a:lnTo>
                    <a:pt x="29" y="10"/>
                  </a:lnTo>
                  <a:lnTo>
                    <a:pt x="30" y="17"/>
                  </a:lnTo>
                  <a:lnTo>
                    <a:pt x="29" y="24"/>
                  </a:lnTo>
                  <a:lnTo>
                    <a:pt x="26" y="29"/>
                  </a:lnTo>
                  <a:lnTo>
                    <a:pt x="21" y="33"/>
                  </a:lnTo>
                  <a:lnTo>
                    <a:pt x="15" y="34"/>
                  </a:lnTo>
                  <a:lnTo>
                    <a:pt x="10" y="33"/>
                  </a:lnTo>
                  <a:lnTo>
                    <a:pt x="5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4"/>
                  </a:lnTo>
                  <a:lnTo>
                    <a:pt x="1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3" name="Freeform 119"/>
            <p:cNvSpPr>
              <a:spLocks/>
            </p:cNvSpPr>
            <p:nvPr/>
          </p:nvSpPr>
          <p:spPr bwMode="auto">
            <a:xfrm>
              <a:off x="2214" y="3328"/>
              <a:ext cx="13" cy="14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7" y="1"/>
                </a:cxn>
                <a:cxn ang="0">
                  <a:pos x="21" y="4"/>
                </a:cxn>
                <a:cxn ang="0">
                  <a:pos x="24" y="9"/>
                </a:cxn>
                <a:cxn ang="0">
                  <a:pos x="25" y="14"/>
                </a:cxn>
                <a:cxn ang="0">
                  <a:pos x="24" y="19"/>
                </a:cxn>
                <a:cxn ang="0">
                  <a:pos x="21" y="24"/>
                </a:cxn>
                <a:cxn ang="0">
                  <a:pos x="17" y="28"/>
                </a:cxn>
                <a:cxn ang="0">
                  <a:pos x="12" y="29"/>
                </a:cxn>
                <a:cxn ang="0">
                  <a:pos x="8" y="28"/>
                </a:cxn>
                <a:cxn ang="0">
                  <a:pos x="3" y="24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1" y="9"/>
                </a:cxn>
                <a:cxn ang="0">
                  <a:pos x="3" y="4"/>
                </a:cxn>
                <a:cxn ang="0">
                  <a:pos x="8" y="1"/>
                </a:cxn>
                <a:cxn ang="0">
                  <a:pos x="12" y="0"/>
                </a:cxn>
              </a:cxnLst>
              <a:rect l="0" t="0" r="r" b="b"/>
              <a:pathLst>
                <a:path w="25" h="29">
                  <a:moveTo>
                    <a:pt x="12" y="0"/>
                  </a:moveTo>
                  <a:lnTo>
                    <a:pt x="17" y="1"/>
                  </a:lnTo>
                  <a:lnTo>
                    <a:pt x="21" y="4"/>
                  </a:lnTo>
                  <a:lnTo>
                    <a:pt x="24" y="9"/>
                  </a:lnTo>
                  <a:lnTo>
                    <a:pt x="25" y="14"/>
                  </a:lnTo>
                  <a:lnTo>
                    <a:pt x="24" y="19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2" y="29"/>
                  </a:lnTo>
                  <a:lnTo>
                    <a:pt x="8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9"/>
                  </a:lnTo>
                  <a:lnTo>
                    <a:pt x="3" y="4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4" name="Freeform 120"/>
            <p:cNvSpPr>
              <a:spLocks/>
            </p:cNvSpPr>
            <p:nvPr/>
          </p:nvSpPr>
          <p:spPr bwMode="auto">
            <a:xfrm>
              <a:off x="2082" y="3704"/>
              <a:ext cx="55" cy="6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5" y="1"/>
                </a:cxn>
                <a:cxn ang="0">
                  <a:pos x="76" y="5"/>
                </a:cxn>
                <a:cxn ang="0">
                  <a:pos x="85" y="10"/>
                </a:cxn>
                <a:cxn ang="0">
                  <a:pos x="93" y="17"/>
                </a:cxn>
                <a:cxn ang="0">
                  <a:pos x="100" y="27"/>
                </a:cxn>
                <a:cxn ang="0">
                  <a:pos x="104" y="37"/>
                </a:cxn>
                <a:cxn ang="0">
                  <a:pos x="108" y="47"/>
                </a:cxn>
                <a:cxn ang="0">
                  <a:pos x="109" y="60"/>
                </a:cxn>
                <a:cxn ang="0">
                  <a:pos x="108" y="73"/>
                </a:cxn>
                <a:cxn ang="0">
                  <a:pos x="104" y="83"/>
                </a:cxn>
                <a:cxn ang="0">
                  <a:pos x="100" y="93"/>
                </a:cxn>
                <a:cxn ang="0">
                  <a:pos x="93" y="103"/>
                </a:cxn>
                <a:cxn ang="0">
                  <a:pos x="85" y="110"/>
                </a:cxn>
                <a:cxn ang="0">
                  <a:pos x="76" y="115"/>
                </a:cxn>
                <a:cxn ang="0">
                  <a:pos x="65" y="119"/>
                </a:cxn>
                <a:cxn ang="0">
                  <a:pos x="55" y="120"/>
                </a:cxn>
                <a:cxn ang="0">
                  <a:pos x="43" y="119"/>
                </a:cxn>
                <a:cxn ang="0">
                  <a:pos x="34" y="115"/>
                </a:cxn>
                <a:cxn ang="0">
                  <a:pos x="24" y="110"/>
                </a:cxn>
                <a:cxn ang="0">
                  <a:pos x="16" y="103"/>
                </a:cxn>
                <a:cxn ang="0">
                  <a:pos x="9" y="93"/>
                </a:cxn>
                <a:cxn ang="0">
                  <a:pos x="4" y="83"/>
                </a:cxn>
                <a:cxn ang="0">
                  <a:pos x="1" y="73"/>
                </a:cxn>
                <a:cxn ang="0">
                  <a:pos x="0" y="60"/>
                </a:cxn>
                <a:cxn ang="0">
                  <a:pos x="1" y="47"/>
                </a:cxn>
                <a:cxn ang="0">
                  <a:pos x="4" y="37"/>
                </a:cxn>
                <a:cxn ang="0">
                  <a:pos x="9" y="27"/>
                </a:cxn>
                <a:cxn ang="0">
                  <a:pos x="16" y="17"/>
                </a:cxn>
                <a:cxn ang="0">
                  <a:pos x="24" y="10"/>
                </a:cxn>
                <a:cxn ang="0">
                  <a:pos x="34" y="5"/>
                </a:cxn>
                <a:cxn ang="0">
                  <a:pos x="43" y="1"/>
                </a:cxn>
                <a:cxn ang="0">
                  <a:pos x="55" y="0"/>
                </a:cxn>
              </a:cxnLst>
              <a:rect l="0" t="0" r="r" b="b"/>
              <a:pathLst>
                <a:path w="109" h="120">
                  <a:moveTo>
                    <a:pt x="55" y="0"/>
                  </a:moveTo>
                  <a:lnTo>
                    <a:pt x="65" y="1"/>
                  </a:lnTo>
                  <a:lnTo>
                    <a:pt x="76" y="5"/>
                  </a:lnTo>
                  <a:lnTo>
                    <a:pt x="85" y="10"/>
                  </a:lnTo>
                  <a:lnTo>
                    <a:pt x="93" y="17"/>
                  </a:lnTo>
                  <a:lnTo>
                    <a:pt x="100" y="27"/>
                  </a:lnTo>
                  <a:lnTo>
                    <a:pt x="104" y="37"/>
                  </a:lnTo>
                  <a:lnTo>
                    <a:pt x="108" y="47"/>
                  </a:lnTo>
                  <a:lnTo>
                    <a:pt x="109" y="60"/>
                  </a:lnTo>
                  <a:lnTo>
                    <a:pt x="108" y="73"/>
                  </a:lnTo>
                  <a:lnTo>
                    <a:pt x="104" y="83"/>
                  </a:lnTo>
                  <a:lnTo>
                    <a:pt x="100" y="93"/>
                  </a:lnTo>
                  <a:lnTo>
                    <a:pt x="93" y="103"/>
                  </a:lnTo>
                  <a:lnTo>
                    <a:pt x="85" y="110"/>
                  </a:lnTo>
                  <a:lnTo>
                    <a:pt x="76" y="115"/>
                  </a:lnTo>
                  <a:lnTo>
                    <a:pt x="65" y="119"/>
                  </a:lnTo>
                  <a:lnTo>
                    <a:pt x="55" y="120"/>
                  </a:lnTo>
                  <a:lnTo>
                    <a:pt x="43" y="119"/>
                  </a:lnTo>
                  <a:lnTo>
                    <a:pt x="34" y="115"/>
                  </a:lnTo>
                  <a:lnTo>
                    <a:pt x="24" y="110"/>
                  </a:lnTo>
                  <a:lnTo>
                    <a:pt x="16" y="103"/>
                  </a:lnTo>
                  <a:lnTo>
                    <a:pt x="9" y="93"/>
                  </a:lnTo>
                  <a:lnTo>
                    <a:pt x="4" y="83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1" y="47"/>
                  </a:lnTo>
                  <a:lnTo>
                    <a:pt x="4" y="37"/>
                  </a:lnTo>
                  <a:lnTo>
                    <a:pt x="9" y="27"/>
                  </a:lnTo>
                  <a:lnTo>
                    <a:pt x="16" y="17"/>
                  </a:lnTo>
                  <a:lnTo>
                    <a:pt x="24" y="10"/>
                  </a:lnTo>
                  <a:lnTo>
                    <a:pt x="34" y="5"/>
                  </a:lnTo>
                  <a:lnTo>
                    <a:pt x="43" y="1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5" name="Freeform 121"/>
            <p:cNvSpPr>
              <a:spLocks/>
            </p:cNvSpPr>
            <p:nvPr/>
          </p:nvSpPr>
          <p:spPr bwMode="auto">
            <a:xfrm>
              <a:off x="2083" y="3705"/>
              <a:ext cx="51" cy="56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61" y="1"/>
                </a:cxn>
                <a:cxn ang="0">
                  <a:pos x="71" y="5"/>
                </a:cxn>
                <a:cxn ang="0">
                  <a:pos x="79" y="9"/>
                </a:cxn>
                <a:cxn ang="0">
                  <a:pos x="87" y="16"/>
                </a:cxn>
                <a:cxn ang="0">
                  <a:pos x="93" y="26"/>
                </a:cxn>
                <a:cxn ang="0">
                  <a:pos x="98" y="35"/>
                </a:cxn>
                <a:cxn ang="0">
                  <a:pos x="101" y="45"/>
                </a:cxn>
                <a:cxn ang="0">
                  <a:pos x="102" y="57"/>
                </a:cxn>
                <a:cxn ang="0">
                  <a:pos x="101" y="68"/>
                </a:cxn>
                <a:cxn ang="0">
                  <a:pos x="98" y="79"/>
                </a:cxn>
                <a:cxn ang="0">
                  <a:pos x="93" y="88"/>
                </a:cxn>
                <a:cxn ang="0">
                  <a:pos x="87" y="97"/>
                </a:cxn>
                <a:cxn ang="0">
                  <a:pos x="79" y="104"/>
                </a:cxn>
                <a:cxn ang="0">
                  <a:pos x="71" y="109"/>
                </a:cxn>
                <a:cxn ang="0">
                  <a:pos x="61" y="112"/>
                </a:cxn>
                <a:cxn ang="0">
                  <a:pos x="51" y="113"/>
                </a:cxn>
                <a:cxn ang="0">
                  <a:pos x="40" y="112"/>
                </a:cxn>
                <a:cxn ang="0">
                  <a:pos x="31" y="109"/>
                </a:cxn>
                <a:cxn ang="0">
                  <a:pos x="23" y="104"/>
                </a:cxn>
                <a:cxn ang="0">
                  <a:pos x="15" y="97"/>
                </a:cxn>
                <a:cxn ang="0">
                  <a:pos x="9" y="88"/>
                </a:cxn>
                <a:cxn ang="0">
                  <a:pos x="5" y="79"/>
                </a:cxn>
                <a:cxn ang="0">
                  <a:pos x="1" y="68"/>
                </a:cxn>
                <a:cxn ang="0">
                  <a:pos x="0" y="57"/>
                </a:cxn>
                <a:cxn ang="0">
                  <a:pos x="1" y="45"/>
                </a:cxn>
                <a:cxn ang="0">
                  <a:pos x="5" y="35"/>
                </a:cxn>
                <a:cxn ang="0">
                  <a:pos x="9" y="26"/>
                </a:cxn>
                <a:cxn ang="0">
                  <a:pos x="15" y="16"/>
                </a:cxn>
                <a:cxn ang="0">
                  <a:pos x="23" y="9"/>
                </a:cxn>
                <a:cxn ang="0">
                  <a:pos x="31" y="5"/>
                </a:cxn>
                <a:cxn ang="0">
                  <a:pos x="40" y="1"/>
                </a:cxn>
                <a:cxn ang="0">
                  <a:pos x="51" y="0"/>
                </a:cxn>
              </a:cxnLst>
              <a:rect l="0" t="0" r="r" b="b"/>
              <a:pathLst>
                <a:path w="102" h="113">
                  <a:moveTo>
                    <a:pt x="51" y="0"/>
                  </a:moveTo>
                  <a:lnTo>
                    <a:pt x="61" y="1"/>
                  </a:lnTo>
                  <a:lnTo>
                    <a:pt x="71" y="5"/>
                  </a:lnTo>
                  <a:lnTo>
                    <a:pt x="79" y="9"/>
                  </a:lnTo>
                  <a:lnTo>
                    <a:pt x="87" y="16"/>
                  </a:lnTo>
                  <a:lnTo>
                    <a:pt x="93" y="26"/>
                  </a:lnTo>
                  <a:lnTo>
                    <a:pt x="98" y="35"/>
                  </a:lnTo>
                  <a:lnTo>
                    <a:pt x="101" y="45"/>
                  </a:lnTo>
                  <a:lnTo>
                    <a:pt x="102" y="57"/>
                  </a:lnTo>
                  <a:lnTo>
                    <a:pt x="101" y="68"/>
                  </a:lnTo>
                  <a:lnTo>
                    <a:pt x="98" y="79"/>
                  </a:lnTo>
                  <a:lnTo>
                    <a:pt x="93" y="88"/>
                  </a:lnTo>
                  <a:lnTo>
                    <a:pt x="87" y="97"/>
                  </a:lnTo>
                  <a:lnTo>
                    <a:pt x="79" y="104"/>
                  </a:lnTo>
                  <a:lnTo>
                    <a:pt x="71" y="109"/>
                  </a:lnTo>
                  <a:lnTo>
                    <a:pt x="61" y="112"/>
                  </a:lnTo>
                  <a:lnTo>
                    <a:pt x="51" y="113"/>
                  </a:lnTo>
                  <a:lnTo>
                    <a:pt x="40" y="112"/>
                  </a:lnTo>
                  <a:lnTo>
                    <a:pt x="31" y="109"/>
                  </a:lnTo>
                  <a:lnTo>
                    <a:pt x="23" y="104"/>
                  </a:lnTo>
                  <a:lnTo>
                    <a:pt x="15" y="97"/>
                  </a:lnTo>
                  <a:lnTo>
                    <a:pt x="9" y="88"/>
                  </a:lnTo>
                  <a:lnTo>
                    <a:pt x="5" y="79"/>
                  </a:lnTo>
                  <a:lnTo>
                    <a:pt x="1" y="68"/>
                  </a:lnTo>
                  <a:lnTo>
                    <a:pt x="0" y="57"/>
                  </a:lnTo>
                  <a:lnTo>
                    <a:pt x="1" y="45"/>
                  </a:lnTo>
                  <a:lnTo>
                    <a:pt x="5" y="35"/>
                  </a:lnTo>
                  <a:lnTo>
                    <a:pt x="9" y="26"/>
                  </a:lnTo>
                  <a:lnTo>
                    <a:pt x="15" y="16"/>
                  </a:lnTo>
                  <a:lnTo>
                    <a:pt x="23" y="9"/>
                  </a:lnTo>
                  <a:lnTo>
                    <a:pt x="31" y="5"/>
                  </a:lnTo>
                  <a:lnTo>
                    <a:pt x="40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6" name="Freeform 122"/>
            <p:cNvSpPr>
              <a:spLocks/>
            </p:cNvSpPr>
            <p:nvPr/>
          </p:nvSpPr>
          <p:spPr bwMode="auto">
            <a:xfrm>
              <a:off x="2084" y="3705"/>
              <a:ext cx="48" cy="5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8" y="2"/>
                </a:cxn>
                <a:cxn ang="0">
                  <a:pos x="67" y="5"/>
                </a:cxn>
                <a:cxn ang="0">
                  <a:pos x="75" y="10"/>
                </a:cxn>
                <a:cxn ang="0">
                  <a:pos x="83" y="15"/>
                </a:cxn>
                <a:cxn ang="0">
                  <a:pos x="89" y="23"/>
                </a:cxn>
                <a:cxn ang="0">
                  <a:pos x="93" y="33"/>
                </a:cxn>
                <a:cxn ang="0">
                  <a:pos x="96" y="43"/>
                </a:cxn>
                <a:cxn ang="0">
                  <a:pos x="97" y="53"/>
                </a:cxn>
                <a:cxn ang="0">
                  <a:pos x="96" y="64"/>
                </a:cxn>
                <a:cxn ang="0">
                  <a:pos x="93" y="74"/>
                </a:cxn>
                <a:cxn ang="0">
                  <a:pos x="89" y="82"/>
                </a:cxn>
                <a:cxn ang="0">
                  <a:pos x="83" y="90"/>
                </a:cxn>
                <a:cxn ang="0">
                  <a:pos x="75" y="96"/>
                </a:cxn>
                <a:cxn ang="0">
                  <a:pos x="67" y="101"/>
                </a:cxn>
                <a:cxn ang="0">
                  <a:pos x="58" y="104"/>
                </a:cxn>
                <a:cxn ang="0">
                  <a:pos x="48" y="105"/>
                </a:cxn>
                <a:cxn ang="0">
                  <a:pos x="39" y="104"/>
                </a:cxn>
                <a:cxn ang="0">
                  <a:pos x="30" y="101"/>
                </a:cxn>
                <a:cxn ang="0">
                  <a:pos x="22" y="96"/>
                </a:cxn>
                <a:cxn ang="0">
                  <a:pos x="14" y="90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1" y="64"/>
                </a:cxn>
                <a:cxn ang="0">
                  <a:pos x="0" y="53"/>
                </a:cxn>
                <a:cxn ang="0">
                  <a:pos x="1" y="43"/>
                </a:cxn>
                <a:cxn ang="0">
                  <a:pos x="4" y="33"/>
                </a:cxn>
                <a:cxn ang="0">
                  <a:pos x="8" y="23"/>
                </a:cxn>
                <a:cxn ang="0">
                  <a:pos x="14" y="15"/>
                </a:cxn>
                <a:cxn ang="0">
                  <a:pos x="22" y="10"/>
                </a:cxn>
                <a:cxn ang="0">
                  <a:pos x="30" y="5"/>
                </a:cxn>
                <a:cxn ang="0">
                  <a:pos x="39" y="2"/>
                </a:cxn>
                <a:cxn ang="0">
                  <a:pos x="48" y="0"/>
                </a:cxn>
              </a:cxnLst>
              <a:rect l="0" t="0" r="r" b="b"/>
              <a:pathLst>
                <a:path w="97" h="105">
                  <a:moveTo>
                    <a:pt x="48" y="0"/>
                  </a:moveTo>
                  <a:lnTo>
                    <a:pt x="58" y="2"/>
                  </a:lnTo>
                  <a:lnTo>
                    <a:pt x="67" y="5"/>
                  </a:lnTo>
                  <a:lnTo>
                    <a:pt x="75" y="10"/>
                  </a:lnTo>
                  <a:lnTo>
                    <a:pt x="83" y="15"/>
                  </a:lnTo>
                  <a:lnTo>
                    <a:pt x="89" y="23"/>
                  </a:lnTo>
                  <a:lnTo>
                    <a:pt x="93" y="33"/>
                  </a:lnTo>
                  <a:lnTo>
                    <a:pt x="96" y="43"/>
                  </a:lnTo>
                  <a:lnTo>
                    <a:pt x="97" y="53"/>
                  </a:lnTo>
                  <a:lnTo>
                    <a:pt x="96" y="64"/>
                  </a:lnTo>
                  <a:lnTo>
                    <a:pt x="93" y="74"/>
                  </a:lnTo>
                  <a:lnTo>
                    <a:pt x="89" y="82"/>
                  </a:lnTo>
                  <a:lnTo>
                    <a:pt x="83" y="90"/>
                  </a:lnTo>
                  <a:lnTo>
                    <a:pt x="75" y="96"/>
                  </a:lnTo>
                  <a:lnTo>
                    <a:pt x="67" y="101"/>
                  </a:lnTo>
                  <a:lnTo>
                    <a:pt x="58" y="104"/>
                  </a:lnTo>
                  <a:lnTo>
                    <a:pt x="48" y="105"/>
                  </a:lnTo>
                  <a:lnTo>
                    <a:pt x="39" y="104"/>
                  </a:lnTo>
                  <a:lnTo>
                    <a:pt x="30" y="101"/>
                  </a:lnTo>
                  <a:lnTo>
                    <a:pt x="22" y="96"/>
                  </a:lnTo>
                  <a:lnTo>
                    <a:pt x="14" y="90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1" y="64"/>
                  </a:lnTo>
                  <a:lnTo>
                    <a:pt x="0" y="53"/>
                  </a:lnTo>
                  <a:lnTo>
                    <a:pt x="1" y="43"/>
                  </a:lnTo>
                  <a:lnTo>
                    <a:pt x="4" y="33"/>
                  </a:lnTo>
                  <a:lnTo>
                    <a:pt x="8" y="23"/>
                  </a:lnTo>
                  <a:lnTo>
                    <a:pt x="14" y="15"/>
                  </a:lnTo>
                  <a:lnTo>
                    <a:pt x="22" y="10"/>
                  </a:lnTo>
                  <a:lnTo>
                    <a:pt x="30" y="5"/>
                  </a:lnTo>
                  <a:lnTo>
                    <a:pt x="39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7" name="Freeform 123"/>
            <p:cNvSpPr>
              <a:spLocks/>
            </p:cNvSpPr>
            <p:nvPr/>
          </p:nvSpPr>
          <p:spPr bwMode="auto">
            <a:xfrm>
              <a:off x="2085" y="3706"/>
              <a:ext cx="44" cy="49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3" y="1"/>
                </a:cxn>
                <a:cxn ang="0">
                  <a:pos x="61" y="3"/>
                </a:cxn>
                <a:cxn ang="0">
                  <a:pos x="70" y="8"/>
                </a:cxn>
                <a:cxn ang="0">
                  <a:pos x="76" y="13"/>
                </a:cxn>
                <a:cxn ang="0">
                  <a:pos x="81" y="21"/>
                </a:cxn>
                <a:cxn ang="0">
                  <a:pos x="86" y="30"/>
                </a:cxn>
                <a:cxn ang="0">
                  <a:pos x="88" y="39"/>
                </a:cxn>
                <a:cxn ang="0">
                  <a:pos x="89" y="48"/>
                </a:cxn>
                <a:cxn ang="0">
                  <a:pos x="88" y="58"/>
                </a:cxn>
                <a:cxn ang="0">
                  <a:pos x="86" y="68"/>
                </a:cxn>
                <a:cxn ang="0">
                  <a:pos x="81" y="76"/>
                </a:cxn>
                <a:cxn ang="0">
                  <a:pos x="76" y="83"/>
                </a:cxn>
                <a:cxn ang="0">
                  <a:pos x="70" y="89"/>
                </a:cxn>
                <a:cxn ang="0">
                  <a:pos x="61" y="94"/>
                </a:cxn>
                <a:cxn ang="0">
                  <a:pos x="53" y="96"/>
                </a:cxn>
                <a:cxn ang="0">
                  <a:pos x="44" y="98"/>
                </a:cxn>
                <a:cxn ang="0">
                  <a:pos x="35" y="96"/>
                </a:cxn>
                <a:cxn ang="0">
                  <a:pos x="27" y="94"/>
                </a:cxn>
                <a:cxn ang="0">
                  <a:pos x="20" y="89"/>
                </a:cxn>
                <a:cxn ang="0">
                  <a:pos x="13" y="83"/>
                </a:cxn>
                <a:cxn ang="0">
                  <a:pos x="7" y="76"/>
                </a:cxn>
                <a:cxn ang="0">
                  <a:pos x="4" y="68"/>
                </a:cxn>
                <a:cxn ang="0">
                  <a:pos x="2" y="58"/>
                </a:cxn>
                <a:cxn ang="0">
                  <a:pos x="0" y="48"/>
                </a:cxn>
                <a:cxn ang="0">
                  <a:pos x="2" y="39"/>
                </a:cxn>
                <a:cxn ang="0">
                  <a:pos x="4" y="30"/>
                </a:cxn>
                <a:cxn ang="0">
                  <a:pos x="7" y="21"/>
                </a:cxn>
                <a:cxn ang="0">
                  <a:pos x="13" y="13"/>
                </a:cxn>
                <a:cxn ang="0">
                  <a:pos x="20" y="8"/>
                </a:cxn>
                <a:cxn ang="0">
                  <a:pos x="27" y="3"/>
                </a:cxn>
                <a:cxn ang="0">
                  <a:pos x="35" y="1"/>
                </a:cxn>
                <a:cxn ang="0">
                  <a:pos x="44" y="0"/>
                </a:cxn>
              </a:cxnLst>
              <a:rect l="0" t="0" r="r" b="b"/>
              <a:pathLst>
                <a:path w="89" h="98">
                  <a:moveTo>
                    <a:pt x="44" y="0"/>
                  </a:moveTo>
                  <a:lnTo>
                    <a:pt x="53" y="1"/>
                  </a:lnTo>
                  <a:lnTo>
                    <a:pt x="61" y="3"/>
                  </a:lnTo>
                  <a:lnTo>
                    <a:pt x="70" y="8"/>
                  </a:lnTo>
                  <a:lnTo>
                    <a:pt x="76" y="13"/>
                  </a:lnTo>
                  <a:lnTo>
                    <a:pt x="81" y="21"/>
                  </a:lnTo>
                  <a:lnTo>
                    <a:pt x="86" y="30"/>
                  </a:lnTo>
                  <a:lnTo>
                    <a:pt x="88" y="39"/>
                  </a:lnTo>
                  <a:lnTo>
                    <a:pt x="89" y="48"/>
                  </a:lnTo>
                  <a:lnTo>
                    <a:pt x="88" y="58"/>
                  </a:lnTo>
                  <a:lnTo>
                    <a:pt x="86" y="68"/>
                  </a:lnTo>
                  <a:lnTo>
                    <a:pt x="81" y="76"/>
                  </a:lnTo>
                  <a:lnTo>
                    <a:pt x="76" y="83"/>
                  </a:lnTo>
                  <a:lnTo>
                    <a:pt x="70" y="89"/>
                  </a:lnTo>
                  <a:lnTo>
                    <a:pt x="61" y="94"/>
                  </a:lnTo>
                  <a:lnTo>
                    <a:pt x="53" y="96"/>
                  </a:lnTo>
                  <a:lnTo>
                    <a:pt x="44" y="98"/>
                  </a:lnTo>
                  <a:lnTo>
                    <a:pt x="35" y="96"/>
                  </a:lnTo>
                  <a:lnTo>
                    <a:pt x="27" y="94"/>
                  </a:lnTo>
                  <a:lnTo>
                    <a:pt x="20" y="89"/>
                  </a:lnTo>
                  <a:lnTo>
                    <a:pt x="13" y="83"/>
                  </a:lnTo>
                  <a:lnTo>
                    <a:pt x="7" y="76"/>
                  </a:lnTo>
                  <a:lnTo>
                    <a:pt x="4" y="68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2" y="39"/>
                  </a:lnTo>
                  <a:lnTo>
                    <a:pt x="4" y="30"/>
                  </a:lnTo>
                  <a:lnTo>
                    <a:pt x="7" y="21"/>
                  </a:lnTo>
                  <a:lnTo>
                    <a:pt x="13" y="13"/>
                  </a:lnTo>
                  <a:lnTo>
                    <a:pt x="20" y="8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8" name="Freeform 124"/>
            <p:cNvSpPr>
              <a:spLocks/>
            </p:cNvSpPr>
            <p:nvPr/>
          </p:nvSpPr>
          <p:spPr bwMode="auto">
            <a:xfrm>
              <a:off x="2085" y="3706"/>
              <a:ext cx="42" cy="4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9" y="1"/>
                </a:cxn>
                <a:cxn ang="0">
                  <a:pos x="57" y="3"/>
                </a:cxn>
                <a:cxn ang="0">
                  <a:pos x="64" y="8"/>
                </a:cxn>
                <a:cxn ang="0">
                  <a:pos x="71" y="14"/>
                </a:cxn>
                <a:cxn ang="0">
                  <a:pos x="76" y="19"/>
                </a:cxn>
                <a:cxn ang="0">
                  <a:pos x="79" y="27"/>
                </a:cxn>
                <a:cxn ang="0">
                  <a:pos x="81" y="35"/>
                </a:cxn>
                <a:cxn ang="0">
                  <a:pos x="82" y="45"/>
                </a:cxn>
                <a:cxn ang="0">
                  <a:pos x="81" y="54"/>
                </a:cxn>
                <a:cxn ang="0">
                  <a:pos x="79" y="63"/>
                </a:cxn>
                <a:cxn ang="0">
                  <a:pos x="76" y="70"/>
                </a:cxn>
                <a:cxn ang="0">
                  <a:pos x="71" y="77"/>
                </a:cxn>
                <a:cxn ang="0">
                  <a:pos x="64" y="83"/>
                </a:cxn>
                <a:cxn ang="0">
                  <a:pos x="57" y="87"/>
                </a:cxn>
                <a:cxn ang="0">
                  <a:pos x="49" y="90"/>
                </a:cxn>
                <a:cxn ang="0">
                  <a:pos x="41" y="91"/>
                </a:cxn>
                <a:cxn ang="0">
                  <a:pos x="33" y="90"/>
                </a:cxn>
                <a:cxn ang="0">
                  <a:pos x="25" y="87"/>
                </a:cxn>
                <a:cxn ang="0">
                  <a:pos x="18" y="83"/>
                </a:cxn>
                <a:cxn ang="0">
                  <a:pos x="12" y="77"/>
                </a:cxn>
                <a:cxn ang="0">
                  <a:pos x="6" y="70"/>
                </a:cxn>
                <a:cxn ang="0">
                  <a:pos x="3" y="63"/>
                </a:cxn>
                <a:cxn ang="0">
                  <a:pos x="1" y="54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3" y="27"/>
                </a:cxn>
                <a:cxn ang="0">
                  <a:pos x="6" y="19"/>
                </a:cxn>
                <a:cxn ang="0">
                  <a:pos x="12" y="14"/>
                </a:cxn>
                <a:cxn ang="0">
                  <a:pos x="18" y="8"/>
                </a:cxn>
                <a:cxn ang="0">
                  <a:pos x="25" y="3"/>
                </a:cxn>
                <a:cxn ang="0">
                  <a:pos x="33" y="1"/>
                </a:cxn>
                <a:cxn ang="0">
                  <a:pos x="41" y="0"/>
                </a:cxn>
              </a:cxnLst>
              <a:rect l="0" t="0" r="r" b="b"/>
              <a:pathLst>
                <a:path w="82" h="91">
                  <a:moveTo>
                    <a:pt x="41" y="0"/>
                  </a:moveTo>
                  <a:lnTo>
                    <a:pt x="49" y="1"/>
                  </a:lnTo>
                  <a:lnTo>
                    <a:pt x="57" y="3"/>
                  </a:lnTo>
                  <a:lnTo>
                    <a:pt x="64" y="8"/>
                  </a:lnTo>
                  <a:lnTo>
                    <a:pt x="71" y="14"/>
                  </a:lnTo>
                  <a:lnTo>
                    <a:pt x="76" y="19"/>
                  </a:lnTo>
                  <a:lnTo>
                    <a:pt x="79" y="27"/>
                  </a:lnTo>
                  <a:lnTo>
                    <a:pt x="81" y="35"/>
                  </a:lnTo>
                  <a:lnTo>
                    <a:pt x="82" y="45"/>
                  </a:lnTo>
                  <a:lnTo>
                    <a:pt x="81" y="54"/>
                  </a:lnTo>
                  <a:lnTo>
                    <a:pt x="79" y="63"/>
                  </a:lnTo>
                  <a:lnTo>
                    <a:pt x="76" y="70"/>
                  </a:lnTo>
                  <a:lnTo>
                    <a:pt x="71" y="77"/>
                  </a:lnTo>
                  <a:lnTo>
                    <a:pt x="64" y="83"/>
                  </a:lnTo>
                  <a:lnTo>
                    <a:pt x="57" y="87"/>
                  </a:lnTo>
                  <a:lnTo>
                    <a:pt x="49" y="90"/>
                  </a:lnTo>
                  <a:lnTo>
                    <a:pt x="41" y="91"/>
                  </a:lnTo>
                  <a:lnTo>
                    <a:pt x="33" y="90"/>
                  </a:lnTo>
                  <a:lnTo>
                    <a:pt x="25" y="87"/>
                  </a:lnTo>
                  <a:lnTo>
                    <a:pt x="18" y="83"/>
                  </a:lnTo>
                  <a:lnTo>
                    <a:pt x="12" y="77"/>
                  </a:lnTo>
                  <a:lnTo>
                    <a:pt x="6" y="70"/>
                  </a:lnTo>
                  <a:lnTo>
                    <a:pt x="3" y="63"/>
                  </a:lnTo>
                  <a:lnTo>
                    <a:pt x="1" y="54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3" y="27"/>
                  </a:lnTo>
                  <a:lnTo>
                    <a:pt x="6" y="19"/>
                  </a:lnTo>
                  <a:lnTo>
                    <a:pt x="12" y="14"/>
                  </a:lnTo>
                  <a:lnTo>
                    <a:pt x="18" y="8"/>
                  </a:lnTo>
                  <a:lnTo>
                    <a:pt x="25" y="3"/>
                  </a:lnTo>
                  <a:lnTo>
                    <a:pt x="33" y="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9" name="Freeform 125"/>
            <p:cNvSpPr>
              <a:spLocks/>
            </p:cNvSpPr>
            <p:nvPr/>
          </p:nvSpPr>
          <p:spPr bwMode="auto">
            <a:xfrm>
              <a:off x="2086" y="3707"/>
              <a:ext cx="38" cy="41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45" y="1"/>
                </a:cxn>
                <a:cxn ang="0">
                  <a:pos x="52" y="3"/>
                </a:cxn>
                <a:cxn ang="0">
                  <a:pos x="59" y="7"/>
                </a:cxn>
                <a:cxn ang="0">
                  <a:pos x="64" y="11"/>
                </a:cxn>
                <a:cxn ang="0">
                  <a:pos x="69" y="18"/>
                </a:cxn>
                <a:cxn ang="0">
                  <a:pos x="72" y="25"/>
                </a:cxn>
                <a:cxn ang="0">
                  <a:pos x="74" y="33"/>
                </a:cxn>
                <a:cxn ang="0">
                  <a:pos x="75" y="41"/>
                </a:cxn>
                <a:cxn ang="0">
                  <a:pos x="74" y="49"/>
                </a:cxn>
                <a:cxn ang="0">
                  <a:pos x="72" y="57"/>
                </a:cxn>
                <a:cxn ang="0">
                  <a:pos x="69" y="64"/>
                </a:cxn>
                <a:cxn ang="0">
                  <a:pos x="64" y="70"/>
                </a:cxn>
                <a:cxn ang="0">
                  <a:pos x="59" y="76"/>
                </a:cxn>
                <a:cxn ang="0">
                  <a:pos x="52" y="79"/>
                </a:cxn>
                <a:cxn ang="0">
                  <a:pos x="45" y="82"/>
                </a:cxn>
                <a:cxn ang="0">
                  <a:pos x="37" y="83"/>
                </a:cxn>
                <a:cxn ang="0">
                  <a:pos x="29" y="82"/>
                </a:cxn>
                <a:cxn ang="0">
                  <a:pos x="22" y="79"/>
                </a:cxn>
                <a:cxn ang="0">
                  <a:pos x="16" y="76"/>
                </a:cxn>
                <a:cxn ang="0">
                  <a:pos x="10" y="70"/>
                </a:cxn>
                <a:cxn ang="0">
                  <a:pos x="6" y="64"/>
                </a:cxn>
                <a:cxn ang="0">
                  <a:pos x="2" y="57"/>
                </a:cxn>
                <a:cxn ang="0">
                  <a:pos x="1" y="49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5"/>
                </a:cxn>
                <a:cxn ang="0">
                  <a:pos x="6" y="18"/>
                </a:cxn>
                <a:cxn ang="0">
                  <a:pos x="10" y="11"/>
                </a:cxn>
                <a:cxn ang="0">
                  <a:pos x="16" y="7"/>
                </a:cxn>
                <a:cxn ang="0">
                  <a:pos x="22" y="3"/>
                </a:cxn>
                <a:cxn ang="0">
                  <a:pos x="29" y="1"/>
                </a:cxn>
                <a:cxn ang="0">
                  <a:pos x="37" y="0"/>
                </a:cxn>
              </a:cxnLst>
              <a:rect l="0" t="0" r="r" b="b"/>
              <a:pathLst>
                <a:path w="75" h="83">
                  <a:moveTo>
                    <a:pt x="37" y="0"/>
                  </a:moveTo>
                  <a:lnTo>
                    <a:pt x="45" y="1"/>
                  </a:lnTo>
                  <a:lnTo>
                    <a:pt x="52" y="3"/>
                  </a:lnTo>
                  <a:lnTo>
                    <a:pt x="59" y="7"/>
                  </a:lnTo>
                  <a:lnTo>
                    <a:pt x="64" y="11"/>
                  </a:lnTo>
                  <a:lnTo>
                    <a:pt x="69" y="18"/>
                  </a:lnTo>
                  <a:lnTo>
                    <a:pt x="72" y="25"/>
                  </a:lnTo>
                  <a:lnTo>
                    <a:pt x="74" y="33"/>
                  </a:lnTo>
                  <a:lnTo>
                    <a:pt x="75" y="41"/>
                  </a:lnTo>
                  <a:lnTo>
                    <a:pt x="74" y="49"/>
                  </a:lnTo>
                  <a:lnTo>
                    <a:pt x="72" y="57"/>
                  </a:lnTo>
                  <a:lnTo>
                    <a:pt x="69" y="64"/>
                  </a:lnTo>
                  <a:lnTo>
                    <a:pt x="64" y="70"/>
                  </a:lnTo>
                  <a:lnTo>
                    <a:pt x="59" y="76"/>
                  </a:lnTo>
                  <a:lnTo>
                    <a:pt x="52" y="79"/>
                  </a:lnTo>
                  <a:lnTo>
                    <a:pt x="45" y="82"/>
                  </a:lnTo>
                  <a:lnTo>
                    <a:pt x="37" y="83"/>
                  </a:lnTo>
                  <a:lnTo>
                    <a:pt x="29" y="82"/>
                  </a:lnTo>
                  <a:lnTo>
                    <a:pt x="22" y="79"/>
                  </a:lnTo>
                  <a:lnTo>
                    <a:pt x="16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2" y="57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0" y="11"/>
                  </a:lnTo>
                  <a:lnTo>
                    <a:pt x="16" y="7"/>
                  </a:lnTo>
                  <a:lnTo>
                    <a:pt x="22" y="3"/>
                  </a:lnTo>
                  <a:lnTo>
                    <a:pt x="29" y="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0" name="Freeform 126"/>
            <p:cNvSpPr>
              <a:spLocks/>
            </p:cNvSpPr>
            <p:nvPr/>
          </p:nvSpPr>
          <p:spPr bwMode="auto">
            <a:xfrm>
              <a:off x="2087" y="3708"/>
              <a:ext cx="35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1" y="1"/>
                </a:cxn>
                <a:cxn ang="0">
                  <a:pos x="48" y="3"/>
                </a:cxn>
                <a:cxn ang="0">
                  <a:pos x="54" y="7"/>
                </a:cxn>
                <a:cxn ang="0">
                  <a:pos x="59" y="12"/>
                </a:cxn>
                <a:cxn ang="0">
                  <a:pos x="63" y="17"/>
                </a:cxn>
                <a:cxn ang="0">
                  <a:pos x="67" y="23"/>
                </a:cxn>
                <a:cxn ang="0">
                  <a:pos x="68" y="30"/>
                </a:cxn>
                <a:cxn ang="0">
                  <a:pos x="69" y="38"/>
                </a:cxn>
                <a:cxn ang="0">
                  <a:pos x="68" y="46"/>
                </a:cxn>
                <a:cxn ang="0">
                  <a:pos x="67" y="53"/>
                </a:cxn>
                <a:cxn ang="0">
                  <a:pos x="63" y="59"/>
                </a:cxn>
                <a:cxn ang="0">
                  <a:pos x="59" y="65"/>
                </a:cxn>
                <a:cxn ang="0">
                  <a:pos x="54" y="69"/>
                </a:cxn>
                <a:cxn ang="0">
                  <a:pos x="48" y="73"/>
                </a:cxn>
                <a:cxn ang="0">
                  <a:pos x="41" y="75"/>
                </a:cxn>
                <a:cxn ang="0">
                  <a:pos x="35" y="76"/>
                </a:cxn>
                <a:cxn ang="0">
                  <a:pos x="28" y="75"/>
                </a:cxn>
                <a:cxn ang="0">
                  <a:pos x="21" y="73"/>
                </a:cxn>
                <a:cxn ang="0">
                  <a:pos x="15" y="69"/>
                </a:cxn>
                <a:cxn ang="0">
                  <a:pos x="10" y="65"/>
                </a:cxn>
                <a:cxn ang="0">
                  <a:pos x="6" y="59"/>
                </a:cxn>
                <a:cxn ang="0">
                  <a:pos x="2" y="53"/>
                </a:cxn>
                <a:cxn ang="0">
                  <a:pos x="1" y="46"/>
                </a:cxn>
                <a:cxn ang="0">
                  <a:pos x="0" y="38"/>
                </a:cxn>
                <a:cxn ang="0">
                  <a:pos x="1" y="30"/>
                </a:cxn>
                <a:cxn ang="0">
                  <a:pos x="2" y="23"/>
                </a:cxn>
                <a:cxn ang="0">
                  <a:pos x="6" y="17"/>
                </a:cxn>
                <a:cxn ang="0">
                  <a:pos x="10" y="12"/>
                </a:cxn>
                <a:cxn ang="0">
                  <a:pos x="15" y="7"/>
                </a:cxn>
                <a:cxn ang="0">
                  <a:pos x="21" y="3"/>
                </a:cxn>
                <a:cxn ang="0">
                  <a:pos x="28" y="1"/>
                </a:cxn>
                <a:cxn ang="0">
                  <a:pos x="35" y="0"/>
                </a:cxn>
              </a:cxnLst>
              <a:rect l="0" t="0" r="r" b="b"/>
              <a:pathLst>
                <a:path w="69" h="76">
                  <a:moveTo>
                    <a:pt x="35" y="0"/>
                  </a:moveTo>
                  <a:lnTo>
                    <a:pt x="41" y="1"/>
                  </a:lnTo>
                  <a:lnTo>
                    <a:pt x="48" y="3"/>
                  </a:lnTo>
                  <a:lnTo>
                    <a:pt x="54" y="7"/>
                  </a:lnTo>
                  <a:lnTo>
                    <a:pt x="59" y="12"/>
                  </a:lnTo>
                  <a:lnTo>
                    <a:pt x="63" y="17"/>
                  </a:lnTo>
                  <a:lnTo>
                    <a:pt x="67" y="23"/>
                  </a:lnTo>
                  <a:lnTo>
                    <a:pt x="68" y="30"/>
                  </a:lnTo>
                  <a:lnTo>
                    <a:pt x="69" y="38"/>
                  </a:lnTo>
                  <a:lnTo>
                    <a:pt x="68" y="46"/>
                  </a:lnTo>
                  <a:lnTo>
                    <a:pt x="67" y="53"/>
                  </a:lnTo>
                  <a:lnTo>
                    <a:pt x="63" y="59"/>
                  </a:lnTo>
                  <a:lnTo>
                    <a:pt x="59" y="65"/>
                  </a:lnTo>
                  <a:lnTo>
                    <a:pt x="54" y="69"/>
                  </a:lnTo>
                  <a:lnTo>
                    <a:pt x="48" y="73"/>
                  </a:lnTo>
                  <a:lnTo>
                    <a:pt x="41" y="75"/>
                  </a:lnTo>
                  <a:lnTo>
                    <a:pt x="35" y="76"/>
                  </a:lnTo>
                  <a:lnTo>
                    <a:pt x="28" y="75"/>
                  </a:lnTo>
                  <a:lnTo>
                    <a:pt x="21" y="73"/>
                  </a:lnTo>
                  <a:lnTo>
                    <a:pt x="15" y="69"/>
                  </a:lnTo>
                  <a:lnTo>
                    <a:pt x="10" y="65"/>
                  </a:lnTo>
                  <a:lnTo>
                    <a:pt x="6" y="59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30"/>
                  </a:lnTo>
                  <a:lnTo>
                    <a:pt x="2" y="23"/>
                  </a:lnTo>
                  <a:lnTo>
                    <a:pt x="6" y="17"/>
                  </a:lnTo>
                  <a:lnTo>
                    <a:pt x="10" y="12"/>
                  </a:lnTo>
                  <a:lnTo>
                    <a:pt x="15" y="7"/>
                  </a:lnTo>
                  <a:lnTo>
                    <a:pt x="21" y="3"/>
                  </a:lnTo>
                  <a:lnTo>
                    <a:pt x="28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1" name="Freeform 127"/>
            <p:cNvSpPr>
              <a:spLocks/>
            </p:cNvSpPr>
            <p:nvPr/>
          </p:nvSpPr>
          <p:spPr bwMode="auto">
            <a:xfrm>
              <a:off x="2088" y="3708"/>
              <a:ext cx="31" cy="3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4" y="2"/>
                </a:cxn>
                <a:cxn ang="0">
                  <a:pos x="54" y="11"/>
                </a:cxn>
                <a:cxn ang="0">
                  <a:pos x="61" y="22"/>
                </a:cxn>
                <a:cxn ang="0">
                  <a:pos x="64" y="35"/>
                </a:cxn>
                <a:cxn ang="0">
                  <a:pos x="61" y="47"/>
                </a:cxn>
                <a:cxn ang="0">
                  <a:pos x="54" y="59"/>
                </a:cxn>
                <a:cxn ang="0">
                  <a:pos x="44" y="67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9" y="59"/>
                </a:cxn>
                <a:cxn ang="0">
                  <a:pos x="2" y="47"/>
                </a:cxn>
                <a:cxn ang="0">
                  <a:pos x="0" y="35"/>
                </a:cxn>
                <a:cxn ang="0">
                  <a:pos x="2" y="22"/>
                </a:cxn>
                <a:cxn ang="0">
                  <a:pos x="9" y="11"/>
                </a:cxn>
                <a:cxn ang="0">
                  <a:pos x="20" y="2"/>
                </a:cxn>
                <a:cxn ang="0">
                  <a:pos x="32" y="0"/>
                </a:cxn>
              </a:cxnLst>
              <a:rect l="0" t="0" r="r" b="b"/>
              <a:pathLst>
                <a:path w="64" h="69">
                  <a:moveTo>
                    <a:pt x="32" y="0"/>
                  </a:moveTo>
                  <a:lnTo>
                    <a:pt x="44" y="2"/>
                  </a:lnTo>
                  <a:lnTo>
                    <a:pt x="54" y="11"/>
                  </a:lnTo>
                  <a:lnTo>
                    <a:pt x="61" y="22"/>
                  </a:lnTo>
                  <a:lnTo>
                    <a:pt x="64" y="35"/>
                  </a:lnTo>
                  <a:lnTo>
                    <a:pt x="61" y="47"/>
                  </a:lnTo>
                  <a:lnTo>
                    <a:pt x="54" y="59"/>
                  </a:lnTo>
                  <a:lnTo>
                    <a:pt x="44" y="67"/>
                  </a:lnTo>
                  <a:lnTo>
                    <a:pt x="32" y="69"/>
                  </a:lnTo>
                  <a:lnTo>
                    <a:pt x="20" y="67"/>
                  </a:lnTo>
                  <a:lnTo>
                    <a:pt x="9" y="59"/>
                  </a:lnTo>
                  <a:lnTo>
                    <a:pt x="2" y="47"/>
                  </a:lnTo>
                  <a:lnTo>
                    <a:pt x="0" y="35"/>
                  </a:lnTo>
                  <a:lnTo>
                    <a:pt x="2" y="22"/>
                  </a:lnTo>
                  <a:lnTo>
                    <a:pt x="9" y="11"/>
                  </a:lnTo>
                  <a:lnTo>
                    <a:pt x="2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2" name="Freeform 128"/>
            <p:cNvSpPr>
              <a:spLocks/>
            </p:cNvSpPr>
            <p:nvPr/>
          </p:nvSpPr>
          <p:spPr bwMode="auto">
            <a:xfrm>
              <a:off x="2089" y="3709"/>
              <a:ext cx="27" cy="3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8" y="3"/>
                </a:cxn>
                <a:cxn ang="0">
                  <a:pos x="48" y="10"/>
                </a:cxn>
                <a:cxn ang="0">
                  <a:pos x="53" y="19"/>
                </a:cxn>
                <a:cxn ang="0">
                  <a:pos x="56" y="31"/>
                </a:cxn>
                <a:cxn ang="0">
                  <a:pos x="53" y="43"/>
                </a:cxn>
                <a:cxn ang="0">
                  <a:pos x="48" y="52"/>
                </a:cxn>
                <a:cxn ang="0">
                  <a:pos x="38" y="59"/>
                </a:cxn>
                <a:cxn ang="0">
                  <a:pos x="28" y="61"/>
                </a:cxn>
                <a:cxn ang="0">
                  <a:pos x="18" y="59"/>
                </a:cxn>
                <a:cxn ang="0">
                  <a:pos x="9" y="52"/>
                </a:cxn>
                <a:cxn ang="0">
                  <a:pos x="3" y="43"/>
                </a:cxn>
                <a:cxn ang="0">
                  <a:pos x="0" y="31"/>
                </a:cxn>
                <a:cxn ang="0">
                  <a:pos x="3" y="19"/>
                </a:cxn>
                <a:cxn ang="0">
                  <a:pos x="9" y="10"/>
                </a:cxn>
                <a:cxn ang="0">
                  <a:pos x="18" y="3"/>
                </a:cxn>
                <a:cxn ang="0">
                  <a:pos x="28" y="0"/>
                </a:cxn>
              </a:cxnLst>
              <a:rect l="0" t="0" r="r" b="b"/>
              <a:pathLst>
                <a:path w="56" h="61">
                  <a:moveTo>
                    <a:pt x="28" y="0"/>
                  </a:moveTo>
                  <a:lnTo>
                    <a:pt x="38" y="3"/>
                  </a:lnTo>
                  <a:lnTo>
                    <a:pt x="48" y="10"/>
                  </a:lnTo>
                  <a:lnTo>
                    <a:pt x="53" y="19"/>
                  </a:lnTo>
                  <a:lnTo>
                    <a:pt x="56" y="31"/>
                  </a:lnTo>
                  <a:lnTo>
                    <a:pt x="53" y="43"/>
                  </a:lnTo>
                  <a:lnTo>
                    <a:pt x="48" y="52"/>
                  </a:lnTo>
                  <a:lnTo>
                    <a:pt x="38" y="59"/>
                  </a:lnTo>
                  <a:lnTo>
                    <a:pt x="28" y="61"/>
                  </a:lnTo>
                  <a:lnTo>
                    <a:pt x="18" y="59"/>
                  </a:lnTo>
                  <a:lnTo>
                    <a:pt x="9" y="52"/>
                  </a:lnTo>
                  <a:lnTo>
                    <a:pt x="3" y="43"/>
                  </a:lnTo>
                  <a:lnTo>
                    <a:pt x="0" y="31"/>
                  </a:lnTo>
                  <a:lnTo>
                    <a:pt x="3" y="19"/>
                  </a:lnTo>
                  <a:lnTo>
                    <a:pt x="9" y="10"/>
                  </a:lnTo>
                  <a:lnTo>
                    <a:pt x="18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3" name="Freeform 129"/>
            <p:cNvSpPr>
              <a:spLocks/>
            </p:cNvSpPr>
            <p:nvPr/>
          </p:nvSpPr>
          <p:spPr bwMode="auto">
            <a:xfrm>
              <a:off x="2089" y="3709"/>
              <a:ext cx="25" cy="2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4" y="3"/>
                </a:cxn>
                <a:cxn ang="0">
                  <a:pos x="42" y="9"/>
                </a:cxn>
                <a:cxn ang="0">
                  <a:pos x="47" y="18"/>
                </a:cxn>
                <a:cxn ang="0">
                  <a:pos x="49" y="28"/>
                </a:cxn>
                <a:cxn ang="0">
                  <a:pos x="47" y="39"/>
                </a:cxn>
                <a:cxn ang="0">
                  <a:pos x="42" y="47"/>
                </a:cxn>
                <a:cxn ang="0">
                  <a:pos x="34" y="52"/>
                </a:cxn>
                <a:cxn ang="0">
                  <a:pos x="25" y="55"/>
                </a:cxn>
                <a:cxn ang="0">
                  <a:pos x="16" y="52"/>
                </a:cxn>
                <a:cxn ang="0">
                  <a:pos x="8" y="47"/>
                </a:cxn>
                <a:cxn ang="0">
                  <a:pos x="2" y="39"/>
                </a:cxn>
                <a:cxn ang="0">
                  <a:pos x="0" y="28"/>
                </a:cxn>
                <a:cxn ang="0">
                  <a:pos x="2" y="18"/>
                </a:cxn>
                <a:cxn ang="0">
                  <a:pos x="8" y="9"/>
                </a:cxn>
                <a:cxn ang="0">
                  <a:pos x="16" y="3"/>
                </a:cxn>
                <a:cxn ang="0">
                  <a:pos x="25" y="0"/>
                </a:cxn>
              </a:cxnLst>
              <a:rect l="0" t="0" r="r" b="b"/>
              <a:pathLst>
                <a:path w="49" h="55">
                  <a:moveTo>
                    <a:pt x="25" y="0"/>
                  </a:moveTo>
                  <a:lnTo>
                    <a:pt x="34" y="3"/>
                  </a:lnTo>
                  <a:lnTo>
                    <a:pt x="42" y="9"/>
                  </a:lnTo>
                  <a:lnTo>
                    <a:pt x="47" y="18"/>
                  </a:lnTo>
                  <a:lnTo>
                    <a:pt x="49" y="28"/>
                  </a:lnTo>
                  <a:lnTo>
                    <a:pt x="47" y="39"/>
                  </a:lnTo>
                  <a:lnTo>
                    <a:pt x="42" y="47"/>
                  </a:lnTo>
                  <a:lnTo>
                    <a:pt x="34" y="52"/>
                  </a:lnTo>
                  <a:lnTo>
                    <a:pt x="25" y="55"/>
                  </a:lnTo>
                  <a:lnTo>
                    <a:pt x="16" y="52"/>
                  </a:lnTo>
                  <a:lnTo>
                    <a:pt x="8" y="47"/>
                  </a:lnTo>
                  <a:lnTo>
                    <a:pt x="2" y="39"/>
                  </a:lnTo>
                  <a:lnTo>
                    <a:pt x="0" y="28"/>
                  </a:lnTo>
                  <a:lnTo>
                    <a:pt x="2" y="18"/>
                  </a:lnTo>
                  <a:lnTo>
                    <a:pt x="8" y="9"/>
                  </a:lnTo>
                  <a:lnTo>
                    <a:pt x="16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4" name="Freeform 130"/>
            <p:cNvSpPr>
              <a:spLocks/>
            </p:cNvSpPr>
            <p:nvPr/>
          </p:nvSpPr>
          <p:spPr bwMode="auto">
            <a:xfrm>
              <a:off x="2090" y="3710"/>
              <a:ext cx="22" cy="2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9" y="2"/>
                </a:cxn>
                <a:cxn ang="0">
                  <a:pos x="36" y="7"/>
                </a:cxn>
                <a:cxn ang="0">
                  <a:pos x="40" y="15"/>
                </a:cxn>
                <a:cxn ang="0">
                  <a:pos x="43" y="24"/>
                </a:cxn>
                <a:cxn ang="0">
                  <a:pos x="40" y="33"/>
                </a:cxn>
                <a:cxn ang="0">
                  <a:pos x="36" y="40"/>
                </a:cxn>
                <a:cxn ang="0">
                  <a:pos x="29" y="45"/>
                </a:cxn>
                <a:cxn ang="0">
                  <a:pos x="21" y="47"/>
                </a:cxn>
                <a:cxn ang="0">
                  <a:pos x="13" y="45"/>
                </a:cxn>
                <a:cxn ang="0">
                  <a:pos x="6" y="40"/>
                </a:cxn>
                <a:cxn ang="0">
                  <a:pos x="1" y="33"/>
                </a:cxn>
                <a:cxn ang="0">
                  <a:pos x="0" y="24"/>
                </a:cxn>
                <a:cxn ang="0">
                  <a:pos x="1" y="15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1" y="0"/>
                </a:cxn>
              </a:cxnLst>
              <a:rect l="0" t="0" r="r" b="b"/>
              <a:pathLst>
                <a:path w="43" h="47">
                  <a:moveTo>
                    <a:pt x="21" y="0"/>
                  </a:moveTo>
                  <a:lnTo>
                    <a:pt x="29" y="2"/>
                  </a:lnTo>
                  <a:lnTo>
                    <a:pt x="36" y="7"/>
                  </a:lnTo>
                  <a:lnTo>
                    <a:pt x="40" y="15"/>
                  </a:lnTo>
                  <a:lnTo>
                    <a:pt x="43" y="24"/>
                  </a:lnTo>
                  <a:lnTo>
                    <a:pt x="40" y="33"/>
                  </a:lnTo>
                  <a:lnTo>
                    <a:pt x="36" y="40"/>
                  </a:lnTo>
                  <a:lnTo>
                    <a:pt x="29" y="45"/>
                  </a:lnTo>
                  <a:lnTo>
                    <a:pt x="21" y="47"/>
                  </a:lnTo>
                  <a:lnTo>
                    <a:pt x="13" y="45"/>
                  </a:lnTo>
                  <a:lnTo>
                    <a:pt x="6" y="40"/>
                  </a:lnTo>
                  <a:lnTo>
                    <a:pt x="1" y="33"/>
                  </a:lnTo>
                  <a:lnTo>
                    <a:pt x="0" y="24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5" name="Freeform 131"/>
            <p:cNvSpPr>
              <a:spLocks/>
            </p:cNvSpPr>
            <p:nvPr/>
          </p:nvSpPr>
          <p:spPr bwMode="auto">
            <a:xfrm>
              <a:off x="2091" y="3710"/>
              <a:ext cx="18" cy="2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5" y="1"/>
                </a:cxn>
                <a:cxn ang="0">
                  <a:pos x="31" y="6"/>
                </a:cxn>
                <a:cxn ang="0">
                  <a:pos x="35" y="12"/>
                </a:cxn>
                <a:cxn ang="0">
                  <a:pos x="36" y="19"/>
                </a:cxn>
                <a:cxn ang="0">
                  <a:pos x="35" y="27"/>
                </a:cxn>
                <a:cxn ang="0">
                  <a:pos x="31" y="33"/>
                </a:cxn>
                <a:cxn ang="0">
                  <a:pos x="25" y="38"/>
                </a:cxn>
                <a:cxn ang="0">
                  <a:pos x="19" y="39"/>
                </a:cxn>
                <a:cxn ang="0">
                  <a:pos x="12" y="38"/>
                </a:cxn>
                <a:cxn ang="0">
                  <a:pos x="6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2"/>
                </a:cxn>
                <a:cxn ang="0">
                  <a:pos x="6" y="6"/>
                </a:cxn>
                <a:cxn ang="0">
                  <a:pos x="12" y="1"/>
                </a:cxn>
                <a:cxn ang="0">
                  <a:pos x="19" y="0"/>
                </a:cxn>
              </a:cxnLst>
              <a:rect l="0" t="0" r="r" b="b"/>
              <a:pathLst>
                <a:path w="36" h="39">
                  <a:moveTo>
                    <a:pt x="19" y="0"/>
                  </a:moveTo>
                  <a:lnTo>
                    <a:pt x="25" y="1"/>
                  </a:lnTo>
                  <a:lnTo>
                    <a:pt x="31" y="6"/>
                  </a:lnTo>
                  <a:lnTo>
                    <a:pt x="35" y="12"/>
                  </a:lnTo>
                  <a:lnTo>
                    <a:pt x="36" y="19"/>
                  </a:lnTo>
                  <a:lnTo>
                    <a:pt x="35" y="27"/>
                  </a:lnTo>
                  <a:lnTo>
                    <a:pt x="31" y="33"/>
                  </a:lnTo>
                  <a:lnTo>
                    <a:pt x="25" y="38"/>
                  </a:lnTo>
                  <a:lnTo>
                    <a:pt x="19" y="39"/>
                  </a:lnTo>
                  <a:lnTo>
                    <a:pt x="12" y="38"/>
                  </a:lnTo>
                  <a:lnTo>
                    <a:pt x="6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6" y="6"/>
                  </a:lnTo>
                  <a:lnTo>
                    <a:pt x="12" y="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6" name="Freeform 132"/>
            <p:cNvSpPr>
              <a:spLocks/>
            </p:cNvSpPr>
            <p:nvPr/>
          </p:nvSpPr>
          <p:spPr bwMode="auto">
            <a:xfrm>
              <a:off x="2279" y="3568"/>
              <a:ext cx="42" cy="21"/>
            </a:xfrm>
            <a:custGeom>
              <a:avLst/>
              <a:gdLst/>
              <a:ahLst/>
              <a:cxnLst>
                <a:cxn ang="0">
                  <a:pos x="83" y="13"/>
                </a:cxn>
                <a:cxn ang="0">
                  <a:pos x="85" y="21"/>
                </a:cxn>
                <a:cxn ang="0">
                  <a:pos x="81" y="29"/>
                </a:cxn>
                <a:cxn ang="0">
                  <a:pos x="72" y="37"/>
                </a:cxn>
                <a:cxn ang="0">
                  <a:pos x="57" y="42"/>
                </a:cxn>
                <a:cxn ang="0">
                  <a:pos x="49" y="43"/>
                </a:cxn>
                <a:cxn ang="0">
                  <a:pos x="41" y="44"/>
                </a:cxn>
                <a:cxn ang="0">
                  <a:pos x="33" y="44"/>
                </a:cxn>
                <a:cxn ang="0">
                  <a:pos x="25" y="43"/>
                </a:cxn>
                <a:cxn ang="0">
                  <a:pos x="18" y="42"/>
                </a:cxn>
                <a:cxn ang="0">
                  <a:pos x="11" y="38"/>
                </a:cxn>
                <a:cxn ang="0">
                  <a:pos x="6" y="35"/>
                </a:cxn>
                <a:cxn ang="0">
                  <a:pos x="2" y="31"/>
                </a:cxn>
                <a:cxn ang="0">
                  <a:pos x="0" y="23"/>
                </a:cxn>
                <a:cxn ang="0">
                  <a:pos x="3" y="15"/>
                </a:cxn>
                <a:cxn ang="0">
                  <a:pos x="12" y="7"/>
                </a:cxn>
                <a:cxn ang="0">
                  <a:pos x="26" y="2"/>
                </a:cxn>
                <a:cxn ang="0">
                  <a:pos x="34" y="1"/>
                </a:cxn>
                <a:cxn ang="0">
                  <a:pos x="43" y="0"/>
                </a:cxn>
                <a:cxn ang="0">
                  <a:pos x="51" y="0"/>
                </a:cxn>
                <a:cxn ang="0">
                  <a:pos x="59" y="1"/>
                </a:cxn>
                <a:cxn ang="0">
                  <a:pos x="66" y="2"/>
                </a:cxn>
                <a:cxn ang="0">
                  <a:pos x="73" y="6"/>
                </a:cxn>
                <a:cxn ang="0">
                  <a:pos x="78" y="9"/>
                </a:cxn>
                <a:cxn ang="0">
                  <a:pos x="83" y="13"/>
                </a:cxn>
              </a:cxnLst>
              <a:rect l="0" t="0" r="r" b="b"/>
              <a:pathLst>
                <a:path w="85" h="44">
                  <a:moveTo>
                    <a:pt x="83" y="13"/>
                  </a:moveTo>
                  <a:lnTo>
                    <a:pt x="85" y="21"/>
                  </a:lnTo>
                  <a:lnTo>
                    <a:pt x="81" y="29"/>
                  </a:lnTo>
                  <a:lnTo>
                    <a:pt x="72" y="37"/>
                  </a:lnTo>
                  <a:lnTo>
                    <a:pt x="57" y="42"/>
                  </a:lnTo>
                  <a:lnTo>
                    <a:pt x="49" y="43"/>
                  </a:lnTo>
                  <a:lnTo>
                    <a:pt x="41" y="44"/>
                  </a:lnTo>
                  <a:lnTo>
                    <a:pt x="33" y="44"/>
                  </a:lnTo>
                  <a:lnTo>
                    <a:pt x="25" y="43"/>
                  </a:lnTo>
                  <a:lnTo>
                    <a:pt x="18" y="42"/>
                  </a:lnTo>
                  <a:lnTo>
                    <a:pt x="11" y="38"/>
                  </a:lnTo>
                  <a:lnTo>
                    <a:pt x="6" y="35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2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1"/>
                  </a:lnTo>
                  <a:lnTo>
                    <a:pt x="66" y="2"/>
                  </a:lnTo>
                  <a:lnTo>
                    <a:pt x="73" y="6"/>
                  </a:lnTo>
                  <a:lnTo>
                    <a:pt x="78" y="9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7" name="Freeform 133"/>
            <p:cNvSpPr>
              <a:spLocks/>
            </p:cNvSpPr>
            <p:nvPr/>
          </p:nvSpPr>
          <p:spPr bwMode="auto">
            <a:xfrm>
              <a:off x="2281" y="3568"/>
              <a:ext cx="40" cy="20"/>
            </a:xfrm>
            <a:custGeom>
              <a:avLst/>
              <a:gdLst/>
              <a:ahLst/>
              <a:cxnLst>
                <a:cxn ang="0">
                  <a:pos x="77" y="12"/>
                </a:cxn>
                <a:cxn ang="0">
                  <a:pos x="81" y="20"/>
                </a:cxn>
                <a:cxn ang="0">
                  <a:pos x="77" y="28"/>
                </a:cxn>
                <a:cxn ang="0">
                  <a:pos x="69" y="35"/>
                </a:cxn>
                <a:cxn ang="0">
                  <a:pos x="55" y="39"/>
                </a:cxn>
                <a:cxn ang="0">
                  <a:pos x="47" y="40"/>
                </a:cxn>
                <a:cxn ang="0">
                  <a:pos x="39" y="42"/>
                </a:cxn>
                <a:cxn ang="0">
                  <a:pos x="31" y="42"/>
                </a:cxn>
                <a:cxn ang="0">
                  <a:pos x="24" y="40"/>
                </a:cxn>
                <a:cxn ang="0">
                  <a:pos x="17" y="39"/>
                </a:cxn>
                <a:cxn ang="0">
                  <a:pos x="12" y="37"/>
                </a:cxn>
                <a:cxn ang="0">
                  <a:pos x="6" y="34"/>
                </a:cxn>
                <a:cxn ang="0">
                  <a:pos x="2" y="30"/>
                </a:cxn>
                <a:cxn ang="0">
                  <a:pos x="0" y="22"/>
                </a:cxn>
                <a:cxn ang="0">
                  <a:pos x="3" y="14"/>
                </a:cxn>
                <a:cxn ang="0">
                  <a:pos x="12" y="7"/>
                </a:cxn>
                <a:cxn ang="0">
                  <a:pos x="25" y="2"/>
                </a:cxn>
                <a:cxn ang="0">
                  <a:pos x="33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56" y="1"/>
                </a:cxn>
                <a:cxn ang="0">
                  <a:pos x="62" y="2"/>
                </a:cxn>
                <a:cxn ang="0">
                  <a:pos x="69" y="5"/>
                </a:cxn>
                <a:cxn ang="0">
                  <a:pos x="74" y="8"/>
                </a:cxn>
                <a:cxn ang="0">
                  <a:pos x="77" y="12"/>
                </a:cxn>
              </a:cxnLst>
              <a:rect l="0" t="0" r="r" b="b"/>
              <a:pathLst>
                <a:path w="81" h="42">
                  <a:moveTo>
                    <a:pt x="77" y="12"/>
                  </a:moveTo>
                  <a:lnTo>
                    <a:pt x="81" y="20"/>
                  </a:lnTo>
                  <a:lnTo>
                    <a:pt x="77" y="28"/>
                  </a:lnTo>
                  <a:lnTo>
                    <a:pt x="69" y="35"/>
                  </a:lnTo>
                  <a:lnTo>
                    <a:pt x="55" y="39"/>
                  </a:lnTo>
                  <a:lnTo>
                    <a:pt x="47" y="40"/>
                  </a:lnTo>
                  <a:lnTo>
                    <a:pt x="39" y="42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7" y="39"/>
                  </a:lnTo>
                  <a:lnTo>
                    <a:pt x="12" y="37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3" y="14"/>
                  </a:lnTo>
                  <a:lnTo>
                    <a:pt x="12" y="7"/>
                  </a:lnTo>
                  <a:lnTo>
                    <a:pt x="25" y="2"/>
                  </a:lnTo>
                  <a:lnTo>
                    <a:pt x="33" y="1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6" y="1"/>
                  </a:lnTo>
                  <a:lnTo>
                    <a:pt x="62" y="2"/>
                  </a:lnTo>
                  <a:lnTo>
                    <a:pt x="69" y="5"/>
                  </a:lnTo>
                  <a:lnTo>
                    <a:pt x="74" y="8"/>
                  </a:lnTo>
                  <a:lnTo>
                    <a:pt x="77" y="12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8" name="Freeform 134"/>
            <p:cNvSpPr>
              <a:spLocks/>
            </p:cNvSpPr>
            <p:nvPr/>
          </p:nvSpPr>
          <p:spPr bwMode="auto">
            <a:xfrm>
              <a:off x="2282" y="3568"/>
              <a:ext cx="38" cy="19"/>
            </a:xfrm>
            <a:custGeom>
              <a:avLst/>
              <a:gdLst/>
              <a:ahLst/>
              <a:cxnLst>
                <a:cxn ang="0">
                  <a:pos x="73" y="12"/>
                </a:cxn>
                <a:cxn ang="0">
                  <a:pos x="77" y="19"/>
                </a:cxn>
                <a:cxn ang="0">
                  <a:pos x="73" y="27"/>
                </a:cxn>
                <a:cxn ang="0">
                  <a:pos x="65" y="34"/>
                </a:cxn>
                <a:cxn ang="0">
                  <a:pos x="52" y="38"/>
                </a:cxn>
                <a:cxn ang="0">
                  <a:pos x="45" y="39"/>
                </a:cxn>
                <a:cxn ang="0">
                  <a:pos x="37" y="39"/>
                </a:cxn>
                <a:cxn ang="0">
                  <a:pos x="30" y="39"/>
                </a:cxn>
                <a:cxn ang="0">
                  <a:pos x="24" y="38"/>
                </a:cxn>
                <a:cxn ang="0">
                  <a:pos x="17" y="37"/>
                </a:cxn>
                <a:cxn ang="0">
                  <a:pos x="11" y="35"/>
                </a:cxn>
                <a:cxn ang="0">
                  <a:pos x="6" y="31"/>
                </a:cxn>
                <a:cxn ang="0">
                  <a:pos x="3" y="28"/>
                </a:cxn>
                <a:cxn ang="0">
                  <a:pos x="0" y="21"/>
                </a:cxn>
                <a:cxn ang="0">
                  <a:pos x="4" y="13"/>
                </a:cxn>
                <a:cxn ang="0">
                  <a:pos x="12" y="7"/>
                </a:cxn>
                <a:cxn ang="0">
                  <a:pos x="25" y="2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1"/>
                </a:cxn>
                <a:cxn ang="0">
                  <a:pos x="53" y="1"/>
                </a:cxn>
                <a:cxn ang="0">
                  <a:pos x="60" y="4"/>
                </a:cxn>
                <a:cxn ang="0">
                  <a:pos x="65" y="6"/>
                </a:cxn>
                <a:cxn ang="0">
                  <a:pos x="70" y="8"/>
                </a:cxn>
                <a:cxn ang="0">
                  <a:pos x="73" y="12"/>
                </a:cxn>
              </a:cxnLst>
              <a:rect l="0" t="0" r="r" b="b"/>
              <a:pathLst>
                <a:path w="77" h="39">
                  <a:moveTo>
                    <a:pt x="73" y="12"/>
                  </a:moveTo>
                  <a:lnTo>
                    <a:pt x="77" y="19"/>
                  </a:lnTo>
                  <a:lnTo>
                    <a:pt x="73" y="27"/>
                  </a:lnTo>
                  <a:lnTo>
                    <a:pt x="65" y="34"/>
                  </a:lnTo>
                  <a:lnTo>
                    <a:pt x="52" y="38"/>
                  </a:lnTo>
                  <a:lnTo>
                    <a:pt x="45" y="39"/>
                  </a:lnTo>
                  <a:lnTo>
                    <a:pt x="37" y="39"/>
                  </a:lnTo>
                  <a:lnTo>
                    <a:pt x="30" y="39"/>
                  </a:lnTo>
                  <a:lnTo>
                    <a:pt x="24" y="38"/>
                  </a:lnTo>
                  <a:lnTo>
                    <a:pt x="17" y="37"/>
                  </a:lnTo>
                  <a:lnTo>
                    <a:pt x="11" y="35"/>
                  </a:lnTo>
                  <a:lnTo>
                    <a:pt x="6" y="31"/>
                  </a:lnTo>
                  <a:lnTo>
                    <a:pt x="3" y="28"/>
                  </a:lnTo>
                  <a:lnTo>
                    <a:pt x="0" y="21"/>
                  </a:lnTo>
                  <a:lnTo>
                    <a:pt x="4" y="13"/>
                  </a:lnTo>
                  <a:lnTo>
                    <a:pt x="12" y="7"/>
                  </a:lnTo>
                  <a:lnTo>
                    <a:pt x="25" y="2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1"/>
                  </a:lnTo>
                  <a:lnTo>
                    <a:pt x="53" y="1"/>
                  </a:lnTo>
                  <a:lnTo>
                    <a:pt x="60" y="4"/>
                  </a:lnTo>
                  <a:lnTo>
                    <a:pt x="65" y="6"/>
                  </a:lnTo>
                  <a:lnTo>
                    <a:pt x="70" y="8"/>
                  </a:lnTo>
                  <a:lnTo>
                    <a:pt x="73" y="12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9" name="Freeform 135"/>
            <p:cNvSpPr>
              <a:spLocks/>
            </p:cNvSpPr>
            <p:nvPr/>
          </p:nvSpPr>
          <p:spPr bwMode="auto">
            <a:xfrm>
              <a:off x="2284" y="3568"/>
              <a:ext cx="35" cy="18"/>
            </a:xfrm>
            <a:custGeom>
              <a:avLst/>
              <a:gdLst/>
              <a:ahLst/>
              <a:cxnLst>
                <a:cxn ang="0">
                  <a:pos x="68" y="12"/>
                </a:cxn>
                <a:cxn ang="0">
                  <a:pos x="70" y="19"/>
                </a:cxn>
                <a:cxn ang="0">
                  <a:pos x="68" y="25"/>
                </a:cxn>
                <a:cxn ang="0">
                  <a:pos x="60" y="31"/>
                </a:cxn>
                <a:cxn ang="0">
                  <a:pos x="48" y="36"/>
                </a:cxn>
                <a:cxn ang="0">
                  <a:pos x="41" y="37"/>
                </a:cxn>
                <a:cxn ang="0">
                  <a:pos x="34" y="37"/>
                </a:cxn>
                <a:cxn ang="0">
                  <a:pos x="28" y="37"/>
                </a:cxn>
                <a:cxn ang="0">
                  <a:pos x="22" y="36"/>
                </a:cxn>
                <a:cxn ang="0">
                  <a:pos x="16" y="35"/>
                </a:cxn>
                <a:cxn ang="0">
                  <a:pos x="10" y="32"/>
                </a:cxn>
                <a:cxn ang="0">
                  <a:pos x="7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3" y="13"/>
                </a:cxn>
                <a:cxn ang="0">
                  <a:pos x="11" y="7"/>
                </a:cxn>
                <a:cxn ang="0">
                  <a:pos x="23" y="2"/>
                </a:cxn>
                <a:cxn ang="0">
                  <a:pos x="30" y="1"/>
                </a:cxn>
                <a:cxn ang="0">
                  <a:pos x="37" y="0"/>
                </a:cxn>
                <a:cxn ang="0">
                  <a:pos x="43" y="1"/>
                </a:cxn>
                <a:cxn ang="0">
                  <a:pos x="49" y="1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4" y="8"/>
                </a:cxn>
                <a:cxn ang="0">
                  <a:pos x="68" y="12"/>
                </a:cxn>
              </a:cxnLst>
              <a:rect l="0" t="0" r="r" b="b"/>
              <a:pathLst>
                <a:path w="70" h="37">
                  <a:moveTo>
                    <a:pt x="68" y="12"/>
                  </a:moveTo>
                  <a:lnTo>
                    <a:pt x="70" y="19"/>
                  </a:lnTo>
                  <a:lnTo>
                    <a:pt x="68" y="25"/>
                  </a:lnTo>
                  <a:lnTo>
                    <a:pt x="60" y="31"/>
                  </a:lnTo>
                  <a:lnTo>
                    <a:pt x="48" y="36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28" y="37"/>
                  </a:lnTo>
                  <a:lnTo>
                    <a:pt x="22" y="36"/>
                  </a:lnTo>
                  <a:lnTo>
                    <a:pt x="16" y="35"/>
                  </a:lnTo>
                  <a:lnTo>
                    <a:pt x="10" y="32"/>
                  </a:lnTo>
                  <a:lnTo>
                    <a:pt x="7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11" y="7"/>
                  </a:lnTo>
                  <a:lnTo>
                    <a:pt x="23" y="2"/>
                  </a:lnTo>
                  <a:lnTo>
                    <a:pt x="30" y="1"/>
                  </a:lnTo>
                  <a:lnTo>
                    <a:pt x="37" y="0"/>
                  </a:lnTo>
                  <a:lnTo>
                    <a:pt x="43" y="1"/>
                  </a:lnTo>
                  <a:lnTo>
                    <a:pt x="49" y="1"/>
                  </a:lnTo>
                  <a:lnTo>
                    <a:pt x="55" y="4"/>
                  </a:lnTo>
                  <a:lnTo>
                    <a:pt x="60" y="6"/>
                  </a:lnTo>
                  <a:lnTo>
                    <a:pt x="64" y="8"/>
                  </a:lnTo>
                  <a:lnTo>
                    <a:pt x="68" y="12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0" name="Freeform 136"/>
            <p:cNvSpPr>
              <a:spLocks/>
            </p:cNvSpPr>
            <p:nvPr/>
          </p:nvSpPr>
          <p:spPr bwMode="auto">
            <a:xfrm>
              <a:off x="2286" y="3568"/>
              <a:ext cx="33" cy="17"/>
            </a:xfrm>
            <a:custGeom>
              <a:avLst/>
              <a:gdLst/>
              <a:ahLst/>
              <a:cxnLst>
                <a:cxn ang="0">
                  <a:pos x="62" y="9"/>
                </a:cxn>
                <a:cxn ang="0">
                  <a:pos x="64" y="16"/>
                </a:cxn>
                <a:cxn ang="0">
                  <a:pos x="62" y="22"/>
                </a:cxn>
                <a:cxn ang="0">
                  <a:pos x="55" y="28"/>
                </a:cxn>
                <a:cxn ang="0">
                  <a:pos x="43" y="33"/>
                </a:cxn>
                <a:cxn ang="0">
                  <a:pos x="38" y="34"/>
                </a:cxn>
                <a:cxn ang="0">
                  <a:pos x="31" y="34"/>
                </a:cxn>
                <a:cxn ang="0">
                  <a:pos x="25" y="34"/>
                </a:cxn>
                <a:cxn ang="0">
                  <a:pos x="19" y="33"/>
                </a:cxn>
                <a:cxn ang="0">
                  <a:pos x="13" y="31"/>
                </a:cxn>
                <a:cxn ang="0">
                  <a:pos x="9" y="29"/>
                </a:cxn>
                <a:cxn ang="0">
                  <a:pos x="4" y="27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2" y="11"/>
                </a:cxn>
                <a:cxn ang="0">
                  <a:pos x="9" y="6"/>
                </a:cxn>
                <a:cxn ang="0">
                  <a:pos x="20" y="1"/>
                </a:cxn>
                <a:cxn ang="0">
                  <a:pos x="26" y="0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44" y="1"/>
                </a:cxn>
                <a:cxn ang="0">
                  <a:pos x="50" y="3"/>
                </a:cxn>
                <a:cxn ang="0">
                  <a:pos x="55" y="5"/>
                </a:cxn>
                <a:cxn ang="0">
                  <a:pos x="58" y="7"/>
                </a:cxn>
                <a:cxn ang="0">
                  <a:pos x="62" y="9"/>
                </a:cxn>
              </a:cxnLst>
              <a:rect l="0" t="0" r="r" b="b"/>
              <a:pathLst>
                <a:path w="64" h="34">
                  <a:moveTo>
                    <a:pt x="62" y="9"/>
                  </a:moveTo>
                  <a:lnTo>
                    <a:pt x="64" y="16"/>
                  </a:lnTo>
                  <a:lnTo>
                    <a:pt x="62" y="22"/>
                  </a:lnTo>
                  <a:lnTo>
                    <a:pt x="55" y="28"/>
                  </a:lnTo>
                  <a:lnTo>
                    <a:pt x="43" y="33"/>
                  </a:lnTo>
                  <a:lnTo>
                    <a:pt x="38" y="34"/>
                  </a:lnTo>
                  <a:lnTo>
                    <a:pt x="31" y="34"/>
                  </a:lnTo>
                  <a:lnTo>
                    <a:pt x="25" y="34"/>
                  </a:lnTo>
                  <a:lnTo>
                    <a:pt x="19" y="33"/>
                  </a:lnTo>
                  <a:lnTo>
                    <a:pt x="13" y="31"/>
                  </a:lnTo>
                  <a:lnTo>
                    <a:pt x="9" y="29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9" y="6"/>
                  </a:lnTo>
                  <a:lnTo>
                    <a:pt x="20" y="1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4" y="1"/>
                  </a:lnTo>
                  <a:lnTo>
                    <a:pt x="50" y="3"/>
                  </a:lnTo>
                  <a:lnTo>
                    <a:pt x="55" y="5"/>
                  </a:lnTo>
                  <a:lnTo>
                    <a:pt x="58" y="7"/>
                  </a:lnTo>
                  <a:lnTo>
                    <a:pt x="62" y="9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1" name="Freeform 137"/>
            <p:cNvSpPr>
              <a:spLocks/>
            </p:cNvSpPr>
            <p:nvPr/>
          </p:nvSpPr>
          <p:spPr bwMode="auto">
            <a:xfrm>
              <a:off x="2288" y="3568"/>
              <a:ext cx="30" cy="16"/>
            </a:xfrm>
            <a:custGeom>
              <a:avLst/>
              <a:gdLst/>
              <a:ahLst/>
              <a:cxnLst>
                <a:cxn ang="0">
                  <a:pos x="58" y="9"/>
                </a:cxn>
                <a:cxn ang="0">
                  <a:pos x="60" y="15"/>
                </a:cxn>
                <a:cxn ang="0">
                  <a:pos x="58" y="21"/>
                </a:cxn>
                <a:cxn ang="0">
                  <a:pos x="51" y="27"/>
                </a:cxn>
                <a:cxn ang="0">
                  <a:pos x="40" y="30"/>
                </a:cxn>
                <a:cxn ang="0">
                  <a:pos x="35" y="31"/>
                </a:cxn>
                <a:cxn ang="0">
                  <a:pos x="29" y="31"/>
                </a:cxn>
                <a:cxn ang="0">
                  <a:pos x="23" y="31"/>
                </a:cxn>
                <a:cxn ang="0">
                  <a:pos x="18" y="30"/>
                </a:cxn>
                <a:cxn ang="0">
                  <a:pos x="13" y="29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0" y="16"/>
                </a:cxn>
                <a:cxn ang="0">
                  <a:pos x="2" y="11"/>
                </a:cxn>
                <a:cxn ang="0">
                  <a:pos x="9" y="6"/>
                </a:cxn>
                <a:cxn ang="0">
                  <a:pos x="18" y="3"/>
                </a:cxn>
                <a:cxn ang="0">
                  <a:pos x="24" y="1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1" y="1"/>
                </a:cxn>
                <a:cxn ang="0">
                  <a:pos x="47" y="3"/>
                </a:cxn>
                <a:cxn ang="0">
                  <a:pos x="52" y="5"/>
                </a:cxn>
                <a:cxn ang="0">
                  <a:pos x="55" y="7"/>
                </a:cxn>
                <a:cxn ang="0">
                  <a:pos x="58" y="9"/>
                </a:cxn>
              </a:cxnLst>
              <a:rect l="0" t="0" r="r" b="b"/>
              <a:pathLst>
                <a:path w="60" h="31">
                  <a:moveTo>
                    <a:pt x="58" y="9"/>
                  </a:moveTo>
                  <a:lnTo>
                    <a:pt x="60" y="15"/>
                  </a:lnTo>
                  <a:lnTo>
                    <a:pt x="58" y="21"/>
                  </a:lnTo>
                  <a:lnTo>
                    <a:pt x="51" y="27"/>
                  </a:lnTo>
                  <a:lnTo>
                    <a:pt x="40" y="30"/>
                  </a:lnTo>
                  <a:lnTo>
                    <a:pt x="35" y="31"/>
                  </a:lnTo>
                  <a:lnTo>
                    <a:pt x="29" y="31"/>
                  </a:lnTo>
                  <a:lnTo>
                    <a:pt x="23" y="31"/>
                  </a:lnTo>
                  <a:lnTo>
                    <a:pt x="18" y="30"/>
                  </a:lnTo>
                  <a:lnTo>
                    <a:pt x="13" y="29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2" y="11"/>
                  </a:lnTo>
                  <a:lnTo>
                    <a:pt x="9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1" y="1"/>
                  </a:lnTo>
                  <a:lnTo>
                    <a:pt x="47" y="3"/>
                  </a:lnTo>
                  <a:lnTo>
                    <a:pt x="52" y="5"/>
                  </a:lnTo>
                  <a:lnTo>
                    <a:pt x="55" y="7"/>
                  </a:lnTo>
                  <a:lnTo>
                    <a:pt x="58" y="9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2" name="Freeform 138"/>
            <p:cNvSpPr>
              <a:spLocks/>
            </p:cNvSpPr>
            <p:nvPr/>
          </p:nvSpPr>
          <p:spPr bwMode="auto">
            <a:xfrm>
              <a:off x="2290" y="3569"/>
              <a:ext cx="27" cy="14"/>
            </a:xfrm>
            <a:custGeom>
              <a:avLst/>
              <a:gdLst/>
              <a:ahLst/>
              <a:cxnLst>
                <a:cxn ang="0">
                  <a:pos x="53" y="8"/>
                </a:cxn>
                <a:cxn ang="0">
                  <a:pos x="56" y="14"/>
                </a:cxn>
                <a:cxn ang="0">
                  <a:pos x="53" y="19"/>
                </a:cxn>
                <a:cxn ang="0">
                  <a:pos x="47" y="23"/>
                </a:cxn>
                <a:cxn ang="0">
                  <a:pos x="37" y="27"/>
                </a:cxn>
                <a:cxn ang="0">
                  <a:pos x="32" y="28"/>
                </a:cxn>
                <a:cxn ang="0">
                  <a:pos x="27" y="28"/>
                </a:cxn>
                <a:cxn ang="0">
                  <a:pos x="22" y="28"/>
                </a:cxn>
                <a:cxn ang="0">
                  <a:pos x="17" y="27"/>
                </a:cxn>
                <a:cxn ang="0">
                  <a:pos x="13" y="26"/>
                </a:cxn>
                <a:cxn ang="0">
                  <a:pos x="9" y="25"/>
                </a:cxn>
                <a:cxn ang="0">
                  <a:pos x="5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3" y="10"/>
                </a:cxn>
                <a:cxn ang="0">
                  <a:pos x="9" y="5"/>
                </a:cxn>
                <a:cxn ang="0">
                  <a:pos x="18" y="2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38" y="0"/>
                </a:cxn>
                <a:cxn ang="0">
                  <a:pos x="43" y="2"/>
                </a:cxn>
                <a:cxn ang="0">
                  <a:pos x="48" y="4"/>
                </a:cxn>
                <a:cxn ang="0">
                  <a:pos x="51" y="6"/>
                </a:cxn>
                <a:cxn ang="0">
                  <a:pos x="53" y="8"/>
                </a:cxn>
              </a:cxnLst>
              <a:rect l="0" t="0" r="r" b="b"/>
              <a:pathLst>
                <a:path w="56" h="28">
                  <a:moveTo>
                    <a:pt x="53" y="8"/>
                  </a:moveTo>
                  <a:lnTo>
                    <a:pt x="56" y="14"/>
                  </a:lnTo>
                  <a:lnTo>
                    <a:pt x="53" y="19"/>
                  </a:lnTo>
                  <a:lnTo>
                    <a:pt x="47" y="23"/>
                  </a:lnTo>
                  <a:lnTo>
                    <a:pt x="37" y="27"/>
                  </a:lnTo>
                  <a:lnTo>
                    <a:pt x="32" y="28"/>
                  </a:lnTo>
                  <a:lnTo>
                    <a:pt x="27" y="28"/>
                  </a:lnTo>
                  <a:lnTo>
                    <a:pt x="22" y="28"/>
                  </a:lnTo>
                  <a:lnTo>
                    <a:pt x="17" y="27"/>
                  </a:lnTo>
                  <a:lnTo>
                    <a:pt x="13" y="26"/>
                  </a:lnTo>
                  <a:lnTo>
                    <a:pt x="9" y="25"/>
                  </a:lnTo>
                  <a:lnTo>
                    <a:pt x="5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3" y="10"/>
                  </a:lnTo>
                  <a:lnTo>
                    <a:pt x="9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8" y="4"/>
                  </a:lnTo>
                  <a:lnTo>
                    <a:pt x="51" y="6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3" name="Freeform 139"/>
            <p:cNvSpPr>
              <a:spLocks/>
            </p:cNvSpPr>
            <p:nvPr/>
          </p:nvSpPr>
          <p:spPr bwMode="auto">
            <a:xfrm>
              <a:off x="2292" y="3569"/>
              <a:ext cx="24" cy="12"/>
            </a:xfrm>
            <a:custGeom>
              <a:avLst/>
              <a:gdLst/>
              <a:ahLst/>
              <a:cxnLst>
                <a:cxn ang="0">
                  <a:pos x="47" y="7"/>
                </a:cxn>
                <a:cxn ang="0">
                  <a:pos x="48" y="12"/>
                </a:cxn>
                <a:cxn ang="0">
                  <a:pos x="47" y="18"/>
                </a:cxn>
                <a:cxn ang="0">
                  <a:pos x="42" y="21"/>
                </a:cxn>
                <a:cxn ang="0">
                  <a:pos x="33" y="25"/>
                </a:cxn>
                <a:cxn ang="0">
                  <a:pos x="24" y="26"/>
                </a:cxn>
                <a:cxn ang="0">
                  <a:pos x="14" y="25"/>
                </a:cxn>
                <a:cxn ang="0">
                  <a:pos x="7" y="22"/>
                </a:cxn>
                <a:cxn ang="0">
                  <a:pos x="1" y="19"/>
                </a:cxn>
                <a:cxn ang="0">
                  <a:pos x="0" y="13"/>
                </a:cxn>
                <a:cxn ang="0">
                  <a:pos x="1" y="8"/>
                </a:cxn>
                <a:cxn ang="0">
                  <a:pos x="7" y="4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3" y="0"/>
                </a:cxn>
                <a:cxn ang="0">
                  <a:pos x="42" y="4"/>
                </a:cxn>
                <a:cxn ang="0">
                  <a:pos x="47" y="7"/>
                </a:cxn>
              </a:cxnLst>
              <a:rect l="0" t="0" r="r" b="b"/>
              <a:pathLst>
                <a:path w="48" h="26">
                  <a:moveTo>
                    <a:pt x="47" y="7"/>
                  </a:moveTo>
                  <a:lnTo>
                    <a:pt x="48" y="12"/>
                  </a:lnTo>
                  <a:lnTo>
                    <a:pt x="47" y="18"/>
                  </a:lnTo>
                  <a:lnTo>
                    <a:pt x="42" y="21"/>
                  </a:lnTo>
                  <a:lnTo>
                    <a:pt x="33" y="25"/>
                  </a:lnTo>
                  <a:lnTo>
                    <a:pt x="24" y="26"/>
                  </a:lnTo>
                  <a:lnTo>
                    <a:pt x="14" y="25"/>
                  </a:lnTo>
                  <a:lnTo>
                    <a:pt x="7" y="22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7" y="4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42" y="4"/>
                  </a:lnTo>
                  <a:lnTo>
                    <a:pt x="47" y="7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4" name="Freeform 140"/>
            <p:cNvSpPr>
              <a:spLocks/>
            </p:cNvSpPr>
            <p:nvPr/>
          </p:nvSpPr>
          <p:spPr bwMode="auto">
            <a:xfrm>
              <a:off x="2294" y="3569"/>
              <a:ext cx="22" cy="11"/>
            </a:xfrm>
            <a:custGeom>
              <a:avLst/>
              <a:gdLst/>
              <a:ahLst/>
              <a:cxnLst>
                <a:cxn ang="0">
                  <a:pos x="42" y="7"/>
                </a:cxn>
                <a:cxn ang="0">
                  <a:pos x="43" y="12"/>
                </a:cxn>
                <a:cxn ang="0">
                  <a:pos x="41" y="17"/>
                </a:cxn>
                <a:cxn ang="0">
                  <a:pos x="36" y="20"/>
                </a:cxn>
                <a:cxn ang="0">
                  <a:pos x="29" y="22"/>
                </a:cxn>
                <a:cxn ang="0">
                  <a:pos x="20" y="23"/>
                </a:cxn>
                <a:cxn ang="0">
                  <a:pos x="12" y="22"/>
                </a:cxn>
                <a:cxn ang="0">
                  <a:pos x="5" y="20"/>
                </a:cxn>
                <a:cxn ang="0">
                  <a:pos x="1" y="17"/>
                </a:cxn>
                <a:cxn ang="0">
                  <a:pos x="0" y="12"/>
                </a:cxn>
                <a:cxn ang="0">
                  <a:pos x="1" y="7"/>
                </a:cxn>
                <a:cxn ang="0">
                  <a:pos x="6" y="4"/>
                </a:cxn>
                <a:cxn ang="0">
                  <a:pos x="13" y="2"/>
                </a:cxn>
                <a:cxn ang="0">
                  <a:pos x="23" y="0"/>
                </a:cxn>
                <a:cxn ang="0">
                  <a:pos x="31" y="2"/>
                </a:cxn>
                <a:cxn ang="0">
                  <a:pos x="38" y="4"/>
                </a:cxn>
                <a:cxn ang="0">
                  <a:pos x="42" y="7"/>
                </a:cxn>
              </a:cxnLst>
              <a:rect l="0" t="0" r="r" b="b"/>
              <a:pathLst>
                <a:path w="43" h="23">
                  <a:moveTo>
                    <a:pt x="42" y="7"/>
                  </a:moveTo>
                  <a:lnTo>
                    <a:pt x="43" y="12"/>
                  </a:lnTo>
                  <a:lnTo>
                    <a:pt x="41" y="17"/>
                  </a:lnTo>
                  <a:lnTo>
                    <a:pt x="36" y="20"/>
                  </a:lnTo>
                  <a:lnTo>
                    <a:pt x="29" y="22"/>
                  </a:lnTo>
                  <a:lnTo>
                    <a:pt x="20" y="23"/>
                  </a:lnTo>
                  <a:lnTo>
                    <a:pt x="12" y="22"/>
                  </a:lnTo>
                  <a:lnTo>
                    <a:pt x="5" y="20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7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3" y="0"/>
                  </a:lnTo>
                  <a:lnTo>
                    <a:pt x="31" y="2"/>
                  </a:lnTo>
                  <a:lnTo>
                    <a:pt x="38" y="4"/>
                  </a:lnTo>
                  <a:lnTo>
                    <a:pt x="42" y="7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5" name="Freeform 141"/>
            <p:cNvSpPr>
              <a:spLocks/>
            </p:cNvSpPr>
            <p:nvPr/>
          </p:nvSpPr>
          <p:spPr bwMode="auto">
            <a:xfrm>
              <a:off x="2295" y="3569"/>
              <a:ext cx="20" cy="10"/>
            </a:xfrm>
            <a:custGeom>
              <a:avLst/>
              <a:gdLst/>
              <a:ahLst/>
              <a:cxnLst>
                <a:cxn ang="0">
                  <a:pos x="37" y="6"/>
                </a:cxn>
                <a:cxn ang="0">
                  <a:pos x="39" y="11"/>
                </a:cxn>
                <a:cxn ang="0">
                  <a:pos x="37" y="14"/>
                </a:cxn>
                <a:cxn ang="0">
                  <a:pos x="33" y="18"/>
                </a:cxn>
                <a:cxn ang="0">
                  <a:pos x="26" y="20"/>
                </a:cxn>
                <a:cxn ang="0">
                  <a:pos x="18" y="21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6" y="4"/>
                </a:cxn>
                <a:cxn ang="0">
                  <a:pos x="13" y="2"/>
                </a:cxn>
                <a:cxn ang="0">
                  <a:pos x="20" y="0"/>
                </a:cxn>
                <a:cxn ang="0">
                  <a:pos x="26" y="2"/>
                </a:cxn>
                <a:cxn ang="0">
                  <a:pos x="33" y="3"/>
                </a:cxn>
                <a:cxn ang="0">
                  <a:pos x="37" y="6"/>
                </a:cxn>
              </a:cxnLst>
              <a:rect l="0" t="0" r="r" b="b"/>
              <a:pathLst>
                <a:path w="39" h="21">
                  <a:moveTo>
                    <a:pt x="37" y="6"/>
                  </a:moveTo>
                  <a:lnTo>
                    <a:pt x="39" y="11"/>
                  </a:lnTo>
                  <a:lnTo>
                    <a:pt x="37" y="14"/>
                  </a:lnTo>
                  <a:lnTo>
                    <a:pt x="33" y="18"/>
                  </a:lnTo>
                  <a:lnTo>
                    <a:pt x="26" y="20"/>
                  </a:lnTo>
                  <a:lnTo>
                    <a:pt x="18" y="21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3" y="3"/>
                  </a:lnTo>
                  <a:lnTo>
                    <a:pt x="37" y="6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6" name="Freeform 142"/>
            <p:cNvSpPr>
              <a:spLocks/>
            </p:cNvSpPr>
            <p:nvPr/>
          </p:nvSpPr>
          <p:spPr bwMode="auto">
            <a:xfrm>
              <a:off x="2297" y="3569"/>
              <a:ext cx="17" cy="9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4" y="8"/>
                </a:cxn>
                <a:cxn ang="0">
                  <a:pos x="33" y="11"/>
                </a:cxn>
                <a:cxn ang="0">
                  <a:pos x="29" y="13"/>
                </a:cxn>
                <a:cxn ang="0">
                  <a:pos x="23" y="16"/>
                </a:cxn>
                <a:cxn ang="0">
                  <a:pos x="18" y="17"/>
                </a:cxn>
                <a:cxn ang="0">
                  <a:pos x="11" y="16"/>
                </a:cxn>
                <a:cxn ang="0">
                  <a:pos x="5" y="15"/>
                </a:cxn>
                <a:cxn ang="0">
                  <a:pos x="2" y="11"/>
                </a:cxn>
                <a:cxn ang="0">
                  <a:pos x="0" y="8"/>
                </a:cxn>
                <a:cxn ang="0">
                  <a:pos x="2" y="5"/>
                </a:cxn>
                <a:cxn ang="0">
                  <a:pos x="6" y="2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9" y="2"/>
                </a:cxn>
                <a:cxn ang="0">
                  <a:pos x="33" y="4"/>
                </a:cxn>
              </a:cxnLst>
              <a:rect l="0" t="0" r="r" b="b"/>
              <a:pathLst>
                <a:path w="34" h="17">
                  <a:moveTo>
                    <a:pt x="33" y="4"/>
                  </a:moveTo>
                  <a:lnTo>
                    <a:pt x="34" y="8"/>
                  </a:lnTo>
                  <a:lnTo>
                    <a:pt x="33" y="11"/>
                  </a:lnTo>
                  <a:lnTo>
                    <a:pt x="29" y="13"/>
                  </a:lnTo>
                  <a:lnTo>
                    <a:pt x="23" y="16"/>
                  </a:lnTo>
                  <a:lnTo>
                    <a:pt x="18" y="17"/>
                  </a:lnTo>
                  <a:lnTo>
                    <a:pt x="11" y="16"/>
                  </a:lnTo>
                  <a:lnTo>
                    <a:pt x="5" y="15"/>
                  </a:lnTo>
                  <a:lnTo>
                    <a:pt x="2" y="11"/>
                  </a:lnTo>
                  <a:lnTo>
                    <a:pt x="0" y="8"/>
                  </a:lnTo>
                  <a:lnTo>
                    <a:pt x="2" y="5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9" y="2"/>
                  </a:lnTo>
                  <a:lnTo>
                    <a:pt x="33" y="4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7" name="Freeform 143"/>
            <p:cNvSpPr>
              <a:spLocks/>
            </p:cNvSpPr>
            <p:nvPr/>
          </p:nvSpPr>
          <p:spPr bwMode="auto">
            <a:xfrm>
              <a:off x="2300" y="3569"/>
              <a:ext cx="13" cy="8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8" y="6"/>
                </a:cxn>
                <a:cxn ang="0">
                  <a:pos x="27" y="10"/>
                </a:cxn>
                <a:cxn ang="0">
                  <a:pos x="23" y="12"/>
                </a:cxn>
                <a:cxn ang="0">
                  <a:pos x="18" y="13"/>
                </a:cxn>
                <a:cxn ang="0">
                  <a:pos x="13" y="15"/>
                </a:cxn>
                <a:cxn ang="0">
                  <a:pos x="8" y="13"/>
                </a:cxn>
                <a:cxn ang="0">
                  <a:pos x="3" y="12"/>
                </a:cxn>
                <a:cxn ang="0">
                  <a:pos x="1" y="10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3" y="2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20" y="1"/>
                </a:cxn>
                <a:cxn ang="0">
                  <a:pos x="24" y="2"/>
                </a:cxn>
                <a:cxn ang="0">
                  <a:pos x="27" y="4"/>
                </a:cxn>
              </a:cxnLst>
              <a:rect l="0" t="0" r="r" b="b"/>
              <a:pathLst>
                <a:path w="28" h="15">
                  <a:moveTo>
                    <a:pt x="27" y="4"/>
                  </a:moveTo>
                  <a:lnTo>
                    <a:pt x="28" y="6"/>
                  </a:lnTo>
                  <a:lnTo>
                    <a:pt x="27" y="10"/>
                  </a:lnTo>
                  <a:lnTo>
                    <a:pt x="23" y="12"/>
                  </a:lnTo>
                  <a:lnTo>
                    <a:pt x="18" y="13"/>
                  </a:lnTo>
                  <a:lnTo>
                    <a:pt x="13" y="15"/>
                  </a:lnTo>
                  <a:lnTo>
                    <a:pt x="8" y="13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8" y="1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4" y="2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8" name="Freeform 144"/>
            <p:cNvSpPr>
              <a:spLocks/>
            </p:cNvSpPr>
            <p:nvPr/>
          </p:nvSpPr>
          <p:spPr bwMode="auto">
            <a:xfrm>
              <a:off x="2338" y="3533"/>
              <a:ext cx="34" cy="17"/>
            </a:xfrm>
            <a:custGeom>
              <a:avLst/>
              <a:gdLst/>
              <a:ahLst/>
              <a:cxnLst>
                <a:cxn ang="0">
                  <a:pos x="65" y="9"/>
                </a:cxn>
                <a:cxn ang="0">
                  <a:pos x="67" y="16"/>
                </a:cxn>
                <a:cxn ang="0">
                  <a:pos x="65" y="23"/>
                </a:cxn>
                <a:cxn ang="0">
                  <a:pos x="58" y="29"/>
                </a:cxn>
                <a:cxn ang="0">
                  <a:pos x="46" y="32"/>
                </a:cxn>
                <a:cxn ang="0">
                  <a:pos x="39" y="33"/>
                </a:cxn>
                <a:cxn ang="0">
                  <a:pos x="34" y="35"/>
                </a:cxn>
                <a:cxn ang="0">
                  <a:pos x="27" y="35"/>
                </a:cxn>
                <a:cxn ang="0">
                  <a:pos x="21" y="33"/>
                </a:cxn>
                <a:cxn ang="0">
                  <a:pos x="15" y="32"/>
                </a:cxn>
                <a:cxn ang="0">
                  <a:pos x="9" y="30"/>
                </a:cxn>
                <a:cxn ang="0">
                  <a:pos x="6" y="28"/>
                </a:cxn>
                <a:cxn ang="0">
                  <a:pos x="3" y="24"/>
                </a:cxn>
                <a:cxn ang="0">
                  <a:pos x="0" y="17"/>
                </a:cxn>
                <a:cxn ang="0">
                  <a:pos x="4" y="12"/>
                </a:cxn>
                <a:cxn ang="0">
                  <a:pos x="11" y="6"/>
                </a:cxn>
                <a:cxn ang="0">
                  <a:pos x="22" y="1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2" y="0"/>
                </a:cxn>
                <a:cxn ang="0">
                  <a:pos x="47" y="1"/>
                </a:cxn>
                <a:cxn ang="0">
                  <a:pos x="53" y="2"/>
                </a:cxn>
                <a:cxn ang="0">
                  <a:pos x="58" y="5"/>
                </a:cxn>
                <a:cxn ang="0">
                  <a:pos x="61" y="7"/>
                </a:cxn>
                <a:cxn ang="0">
                  <a:pos x="65" y="9"/>
                </a:cxn>
              </a:cxnLst>
              <a:rect l="0" t="0" r="r" b="b"/>
              <a:pathLst>
                <a:path w="67" h="35">
                  <a:moveTo>
                    <a:pt x="65" y="9"/>
                  </a:moveTo>
                  <a:lnTo>
                    <a:pt x="67" y="16"/>
                  </a:lnTo>
                  <a:lnTo>
                    <a:pt x="65" y="23"/>
                  </a:lnTo>
                  <a:lnTo>
                    <a:pt x="58" y="29"/>
                  </a:lnTo>
                  <a:lnTo>
                    <a:pt x="46" y="32"/>
                  </a:lnTo>
                  <a:lnTo>
                    <a:pt x="39" y="33"/>
                  </a:lnTo>
                  <a:lnTo>
                    <a:pt x="34" y="35"/>
                  </a:lnTo>
                  <a:lnTo>
                    <a:pt x="27" y="35"/>
                  </a:lnTo>
                  <a:lnTo>
                    <a:pt x="21" y="33"/>
                  </a:lnTo>
                  <a:lnTo>
                    <a:pt x="15" y="32"/>
                  </a:lnTo>
                  <a:lnTo>
                    <a:pt x="9" y="30"/>
                  </a:lnTo>
                  <a:lnTo>
                    <a:pt x="6" y="28"/>
                  </a:lnTo>
                  <a:lnTo>
                    <a:pt x="3" y="24"/>
                  </a:lnTo>
                  <a:lnTo>
                    <a:pt x="0" y="17"/>
                  </a:lnTo>
                  <a:lnTo>
                    <a:pt x="4" y="12"/>
                  </a:lnTo>
                  <a:lnTo>
                    <a:pt x="11" y="6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7" y="1"/>
                  </a:lnTo>
                  <a:lnTo>
                    <a:pt x="53" y="2"/>
                  </a:lnTo>
                  <a:lnTo>
                    <a:pt x="58" y="5"/>
                  </a:lnTo>
                  <a:lnTo>
                    <a:pt x="61" y="7"/>
                  </a:lnTo>
                  <a:lnTo>
                    <a:pt x="65" y="9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69" name="Freeform 145"/>
            <p:cNvSpPr>
              <a:spLocks/>
            </p:cNvSpPr>
            <p:nvPr/>
          </p:nvSpPr>
          <p:spPr bwMode="auto">
            <a:xfrm>
              <a:off x="2340" y="3533"/>
              <a:ext cx="31" cy="16"/>
            </a:xfrm>
            <a:custGeom>
              <a:avLst/>
              <a:gdLst/>
              <a:ahLst/>
              <a:cxnLst>
                <a:cxn ang="0">
                  <a:pos x="60" y="9"/>
                </a:cxn>
                <a:cxn ang="0">
                  <a:pos x="62" y="15"/>
                </a:cxn>
                <a:cxn ang="0">
                  <a:pos x="60" y="22"/>
                </a:cxn>
                <a:cxn ang="0">
                  <a:pos x="53" y="28"/>
                </a:cxn>
                <a:cxn ang="0">
                  <a:pos x="42" y="31"/>
                </a:cxn>
                <a:cxn ang="0">
                  <a:pos x="37" y="32"/>
                </a:cxn>
                <a:cxn ang="0">
                  <a:pos x="30" y="32"/>
                </a:cxn>
                <a:cxn ang="0">
                  <a:pos x="24" y="32"/>
                </a:cxn>
                <a:cxn ang="0">
                  <a:pos x="18" y="31"/>
                </a:cxn>
                <a:cxn ang="0">
                  <a:pos x="13" y="30"/>
                </a:cxn>
                <a:cxn ang="0">
                  <a:pos x="9" y="28"/>
                </a:cxn>
                <a:cxn ang="0">
                  <a:pos x="4" y="25"/>
                </a:cxn>
                <a:cxn ang="0">
                  <a:pos x="2" y="23"/>
                </a:cxn>
                <a:cxn ang="0">
                  <a:pos x="0" y="17"/>
                </a:cxn>
                <a:cxn ang="0">
                  <a:pos x="2" y="10"/>
                </a:cxn>
                <a:cxn ang="0">
                  <a:pos x="9" y="6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3" y="1"/>
                </a:cxn>
                <a:cxn ang="0">
                  <a:pos x="48" y="2"/>
                </a:cxn>
                <a:cxn ang="0">
                  <a:pos x="53" y="5"/>
                </a:cxn>
                <a:cxn ang="0">
                  <a:pos x="57" y="7"/>
                </a:cxn>
                <a:cxn ang="0">
                  <a:pos x="60" y="9"/>
                </a:cxn>
              </a:cxnLst>
              <a:rect l="0" t="0" r="r" b="b"/>
              <a:pathLst>
                <a:path w="62" h="32">
                  <a:moveTo>
                    <a:pt x="60" y="9"/>
                  </a:moveTo>
                  <a:lnTo>
                    <a:pt x="62" y="15"/>
                  </a:lnTo>
                  <a:lnTo>
                    <a:pt x="60" y="22"/>
                  </a:lnTo>
                  <a:lnTo>
                    <a:pt x="53" y="28"/>
                  </a:lnTo>
                  <a:lnTo>
                    <a:pt x="42" y="31"/>
                  </a:lnTo>
                  <a:lnTo>
                    <a:pt x="37" y="32"/>
                  </a:lnTo>
                  <a:lnTo>
                    <a:pt x="30" y="32"/>
                  </a:lnTo>
                  <a:lnTo>
                    <a:pt x="24" y="32"/>
                  </a:lnTo>
                  <a:lnTo>
                    <a:pt x="18" y="31"/>
                  </a:lnTo>
                  <a:lnTo>
                    <a:pt x="13" y="30"/>
                  </a:lnTo>
                  <a:lnTo>
                    <a:pt x="9" y="28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9" y="6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3" y="1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7" y="7"/>
                  </a:lnTo>
                  <a:lnTo>
                    <a:pt x="60" y="9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0" name="Freeform 146"/>
            <p:cNvSpPr>
              <a:spLocks/>
            </p:cNvSpPr>
            <p:nvPr/>
          </p:nvSpPr>
          <p:spPr bwMode="auto">
            <a:xfrm>
              <a:off x="2342" y="3534"/>
              <a:ext cx="28" cy="14"/>
            </a:xfrm>
            <a:custGeom>
              <a:avLst/>
              <a:gdLst/>
              <a:ahLst/>
              <a:cxnLst>
                <a:cxn ang="0">
                  <a:pos x="55" y="8"/>
                </a:cxn>
                <a:cxn ang="0">
                  <a:pos x="58" y="14"/>
                </a:cxn>
                <a:cxn ang="0">
                  <a:pos x="57" y="20"/>
                </a:cxn>
                <a:cxn ang="0">
                  <a:pos x="50" y="24"/>
                </a:cxn>
                <a:cxn ang="0">
                  <a:pos x="39" y="28"/>
                </a:cxn>
                <a:cxn ang="0">
                  <a:pos x="34" y="29"/>
                </a:cxn>
                <a:cxn ang="0">
                  <a:pos x="28" y="29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12" y="28"/>
                </a:cxn>
                <a:cxn ang="0">
                  <a:pos x="7" y="25"/>
                </a:cxn>
                <a:cxn ang="0">
                  <a:pos x="4" y="23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2" y="9"/>
                </a:cxn>
                <a:cxn ang="0">
                  <a:pos x="9" y="5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0"/>
                </a:cxn>
                <a:cxn ang="0">
                  <a:pos x="45" y="1"/>
                </a:cxn>
                <a:cxn ang="0">
                  <a:pos x="50" y="4"/>
                </a:cxn>
                <a:cxn ang="0">
                  <a:pos x="53" y="6"/>
                </a:cxn>
                <a:cxn ang="0">
                  <a:pos x="55" y="8"/>
                </a:cxn>
              </a:cxnLst>
              <a:rect l="0" t="0" r="r" b="b"/>
              <a:pathLst>
                <a:path w="58" h="29">
                  <a:moveTo>
                    <a:pt x="55" y="8"/>
                  </a:moveTo>
                  <a:lnTo>
                    <a:pt x="58" y="14"/>
                  </a:lnTo>
                  <a:lnTo>
                    <a:pt x="57" y="20"/>
                  </a:lnTo>
                  <a:lnTo>
                    <a:pt x="50" y="24"/>
                  </a:lnTo>
                  <a:lnTo>
                    <a:pt x="39" y="28"/>
                  </a:lnTo>
                  <a:lnTo>
                    <a:pt x="34" y="29"/>
                  </a:lnTo>
                  <a:lnTo>
                    <a:pt x="28" y="29"/>
                  </a:lnTo>
                  <a:lnTo>
                    <a:pt x="22" y="29"/>
                  </a:lnTo>
                  <a:lnTo>
                    <a:pt x="17" y="29"/>
                  </a:lnTo>
                  <a:lnTo>
                    <a:pt x="12" y="28"/>
                  </a:lnTo>
                  <a:lnTo>
                    <a:pt x="7" y="25"/>
                  </a:lnTo>
                  <a:lnTo>
                    <a:pt x="4" y="23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2" y="9"/>
                  </a:lnTo>
                  <a:lnTo>
                    <a:pt x="9" y="5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1"/>
                  </a:lnTo>
                  <a:lnTo>
                    <a:pt x="50" y="4"/>
                  </a:lnTo>
                  <a:lnTo>
                    <a:pt x="53" y="6"/>
                  </a:lnTo>
                  <a:lnTo>
                    <a:pt x="55" y="8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1" name="Freeform 147"/>
            <p:cNvSpPr>
              <a:spLocks/>
            </p:cNvSpPr>
            <p:nvPr/>
          </p:nvSpPr>
          <p:spPr bwMode="auto">
            <a:xfrm>
              <a:off x="2343" y="3534"/>
              <a:ext cx="27" cy="13"/>
            </a:xfrm>
            <a:custGeom>
              <a:avLst/>
              <a:gdLst/>
              <a:ahLst/>
              <a:cxnLst>
                <a:cxn ang="0">
                  <a:pos x="53" y="8"/>
                </a:cxn>
                <a:cxn ang="0">
                  <a:pos x="55" y="14"/>
                </a:cxn>
                <a:cxn ang="0">
                  <a:pos x="52" y="19"/>
                </a:cxn>
                <a:cxn ang="0">
                  <a:pos x="46" y="23"/>
                </a:cxn>
                <a:cxn ang="0">
                  <a:pos x="37" y="27"/>
                </a:cxn>
                <a:cxn ang="0">
                  <a:pos x="32" y="28"/>
                </a:cxn>
                <a:cxn ang="0">
                  <a:pos x="27" y="28"/>
                </a:cxn>
                <a:cxn ang="0">
                  <a:pos x="21" y="28"/>
                </a:cxn>
                <a:cxn ang="0">
                  <a:pos x="17" y="27"/>
                </a:cxn>
                <a:cxn ang="0">
                  <a:pos x="12" y="25"/>
                </a:cxn>
                <a:cxn ang="0">
                  <a:pos x="8" y="24"/>
                </a:cxn>
                <a:cxn ang="0">
                  <a:pos x="5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3" y="9"/>
                </a:cxn>
                <a:cxn ang="0">
                  <a:pos x="8" y="5"/>
                </a:cxn>
                <a:cxn ang="0">
                  <a:pos x="18" y="1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38" y="1"/>
                </a:cxn>
                <a:cxn ang="0">
                  <a:pos x="43" y="2"/>
                </a:cxn>
                <a:cxn ang="0">
                  <a:pos x="48" y="4"/>
                </a:cxn>
                <a:cxn ang="0">
                  <a:pos x="51" y="6"/>
                </a:cxn>
                <a:cxn ang="0">
                  <a:pos x="53" y="8"/>
                </a:cxn>
              </a:cxnLst>
              <a:rect l="0" t="0" r="r" b="b"/>
              <a:pathLst>
                <a:path w="55" h="28">
                  <a:moveTo>
                    <a:pt x="53" y="8"/>
                  </a:moveTo>
                  <a:lnTo>
                    <a:pt x="55" y="14"/>
                  </a:lnTo>
                  <a:lnTo>
                    <a:pt x="52" y="19"/>
                  </a:lnTo>
                  <a:lnTo>
                    <a:pt x="46" y="23"/>
                  </a:lnTo>
                  <a:lnTo>
                    <a:pt x="37" y="27"/>
                  </a:lnTo>
                  <a:lnTo>
                    <a:pt x="32" y="28"/>
                  </a:lnTo>
                  <a:lnTo>
                    <a:pt x="27" y="28"/>
                  </a:lnTo>
                  <a:lnTo>
                    <a:pt x="21" y="28"/>
                  </a:lnTo>
                  <a:lnTo>
                    <a:pt x="17" y="27"/>
                  </a:lnTo>
                  <a:lnTo>
                    <a:pt x="12" y="25"/>
                  </a:lnTo>
                  <a:lnTo>
                    <a:pt x="8" y="24"/>
                  </a:lnTo>
                  <a:lnTo>
                    <a:pt x="5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3" y="9"/>
                  </a:lnTo>
                  <a:lnTo>
                    <a:pt x="8" y="5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8" y="1"/>
                  </a:lnTo>
                  <a:lnTo>
                    <a:pt x="43" y="2"/>
                  </a:lnTo>
                  <a:lnTo>
                    <a:pt x="48" y="4"/>
                  </a:lnTo>
                  <a:lnTo>
                    <a:pt x="51" y="6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2" name="Freeform 148"/>
            <p:cNvSpPr>
              <a:spLocks/>
            </p:cNvSpPr>
            <p:nvPr/>
          </p:nvSpPr>
          <p:spPr bwMode="auto">
            <a:xfrm>
              <a:off x="2344" y="3534"/>
              <a:ext cx="26" cy="12"/>
            </a:xfrm>
            <a:custGeom>
              <a:avLst/>
              <a:gdLst/>
              <a:ahLst/>
              <a:cxnLst>
                <a:cxn ang="0">
                  <a:pos x="49" y="7"/>
                </a:cxn>
                <a:cxn ang="0">
                  <a:pos x="51" y="13"/>
                </a:cxn>
                <a:cxn ang="0">
                  <a:pos x="48" y="17"/>
                </a:cxn>
                <a:cxn ang="0">
                  <a:pos x="42" y="22"/>
                </a:cxn>
                <a:cxn ang="0">
                  <a:pos x="33" y="24"/>
                </a:cxn>
                <a:cxn ang="0">
                  <a:pos x="24" y="25"/>
                </a:cxn>
                <a:cxn ang="0">
                  <a:pos x="14" y="25"/>
                </a:cxn>
                <a:cxn ang="0">
                  <a:pos x="7" y="23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9" y="1"/>
                </a:cxn>
                <a:cxn ang="0">
                  <a:pos x="42" y="4"/>
                </a:cxn>
                <a:cxn ang="0">
                  <a:pos x="46" y="5"/>
                </a:cxn>
                <a:cxn ang="0">
                  <a:pos x="49" y="7"/>
                </a:cxn>
              </a:cxnLst>
              <a:rect l="0" t="0" r="r" b="b"/>
              <a:pathLst>
                <a:path w="51" h="25">
                  <a:moveTo>
                    <a:pt x="49" y="7"/>
                  </a:moveTo>
                  <a:lnTo>
                    <a:pt x="51" y="13"/>
                  </a:lnTo>
                  <a:lnTo>
                    <a:pt x="48" y="17"/>
                  </a:lnTo>
                  <a:lnTo>
                    <a:pt x="42" y="22"/>
                  </a:lnTo>
                  <a:lnTo>
                    <a:pt x="33" y="24"/>
                  </a:lnTo>
                  <a:lnTo>
                    <a:pt x="24" y="25"/>
                  </a:lnTo>
                  <a:lnTo>
                    <a:pt x="14" y="25"/>
                  </a:lnTo>
                  <a:lnTo>
                    <a:pt x="7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7" y="5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2" y="4"/>
                  </a:lnTo>
                  <a:lnTo>
                    <a:pt x="46" y="5"/>
                  </a:lnTo>
                  <a:lnTo>
                    <a:pt x="49" y="7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3" name="Freeform 149"/>
            <p:cNvSpPr>
              <a:spLocks/>
            </p:cNvSpPr>
            <p:nvPr/>
          </p:nvSpPr>
          <p:spPr bwMode="auto">
            <a:xfrm>
              <a:off x="2346" y="3534"/>
              <a:ext cx="23" cy="12"/>
            </a:xfrm>
            <a:custGeom>
              <a:avLst/>
              <a:gdLst/>
              <a:ahLst/>
              <a:cxnLst>
                <a:cxn ang="0">
                  <a:pos x="46" y="7"/>
                </a:cxn>
                <a:cxn ang="0">
                  <a:pos x="47" y="12"/>
                </a:cxn>
                <a:cxn ang="0">
                  <a:pos x="45" y="16"/>
                </a:cxn>
                <a:cxn ang="0">
                  <a:pos x="39" y="20"/>
                </a:cxn>
                <a:cxn ang="0">
                  <a:pos x="31" y="23"/>
                </a:cxn>
                <a:cxn ang="0">
                  <a:pos x="22" y="24"/>
                </a:cxn>
                <a:cxn ang="0">
                  <a:pos x="14" y="23"/>
                </a:cxn>
                <a:cxn ang="0">
                  <a:pos x="7" y="21"/>
                </a:cxn>
                <a:cxn ang="0">
                  <a:pos x="1" y="17"/>
                </a:cxn>
                <a:cxn ang="0">
                  <a:pos x="0" y="13"/>
                </a:cxn>
                <a:cxn ang="0">
                  <a:pos x="2" y="8"/>
                </a:cxn>
                <a:cxn ang="0">
                  <a:pos x="7" y="4"/>
                </a:cxn>
                <a:cxn ang="0">
                  <a:pos x="15" y="1"/>
                </a:cxn>
                <a:cxn ang="0">
                  <a:pos x="24" y="0"/>
                </a:cxn>
                <a:cxn ang="0">
                  <a:pos x="32" y="1"/>
                </a:cxn>
                <a:cxn ang="0">
                  <a:pos x="40" y="4"/>
                </a:cxn>
                <a:cxn ang="0">
                  <a:pos x="46" y="7"/>
                </a:cxn>
              </a:cxnLst>
              <a:rect l="0" t="0" r="r" b="b"/>
              <a:pathLst>
                <a:path w="47" h="24">
                  <a:moveTo>
                    <a:pt x="46" y="7"/>
                  </a:moveTo>
                  <a:lnTo>
                    <a:pt x="47" y="12"/>
                  </a:lnTo>
                  <a:lnTo>
                    <a:pt x="45" y="16"/>
                  </a:lnTo>
                  <a:lnTo>
                    <a:pt x="39" y="20"/>
                  </a:lnTo>
                  <a:lnTo>
                    <a:pt x="31" y="23"/>
                  </a:lnTo>
                  <a:lnTo>
                    <a:pt x="22" y="24"/>
                  </a:lnTo>
                  <a:lnTo>
                    <a:pt x="14" y="23"/>
                  </a:lnTo>
                  <a:lnTo>
                    <a:pt x="7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2" y="8"/>
                  </a:lnTo>
                  <a:lnTo>
                    <a:pt x="7" y="4"/>
                  </a:lnTo>
                  <a:lnTo>
                    <a:pt x="15" y="1"/>
                  </a:lnTo>
                  <a:lnTo>
                    <a:pt x="24" y="0"/>
                  </a:lnTo>
                  <a:lnTo>
                    <a:pt x="32" y="1"/>
                  </a:lnTo>
                  <a:lnTo>
                    <a:pt x="40" y="4"/>
                  </a:lnTo>
                  <a:lnTo>
                    <a:pt x="46" y="7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4" name="Freeform 150"/>
            <p:cNvSpPr>
              <a:spLocks/>
            </p:cNvSpPr>
            <p:nvPr/>
          </p:nvSpPr>
          <p:spPr bwMode="auto">
            <a:xfrm>
              <a:off x="2347" y="3534"/>
              <a:ext cx="21" cy="11"/>
            </a:xfrm>
            <a:custGeom>
              <a:avLst/>
              <a:gdLst/>
              <a:ahLst/>
              <a:cxnLst>
                <a:cxn ang="0">
                  <a:pos x="40" y="7"/>
                </a:cxn>
                <a:cxn ang="0">
                  <a:pos x="41" y="11"/>
                </a:cxn>
                <a:cxn ang="0">
                  <a:pos x="40" y="15"/>
                </a:cxn>
                <a:cxn ang="0">
                  <a:pos x="35" y="19"/>
                </a:cxn>
                <a:cxn ang="0">
                  <a:pos x="28" y="21"/>
                </a:cxn>
                <a:cxn ang="0">
                  <a:pos x="20" y="22"/>
                </a:cxn>
                <a:cxn ang="0">
                  <a:pos x="12" y="22"/>
                </a:cxn>
                <a:cxn ang="0">
                  <a:pos x="5" y="20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1" y="7"/>
                </a:cxn>
                <a:cxn ang="0">
                  <a:pos x="5" y="4"/>
                </a:cxn>
                <a:cxn ang="0">
                  <a:pos x="12" y="1"/>
                </a:cxn>
                <a:cxn ang="0">
                  <a:pos x="20" y="0"/>
                </a:cxn>
                <a:cxn ang="0">
                  <a:pos x="28" y="1"/>
                </a:cxn>
                <a:cxn ang="0">
                  <a:pos x="35" y="4"/>
                </a:cxn>
                <a:cxn ang="0">
                  <a:pos x="40" y="7"/>
                </a:cxn>
              </a:cxnLst>
              <a:rect l="0" t="0" r="r" b="b"/>
              <a:pathLst>
                <a:path w="41" h="22">
                  <a:moveTo>
                    <a:pt x="40" y="7"/>
                  </a:moveTo>
                  <a:lnTo>
                    <a:pt x="41" y="11"/>
                  </a:lnTo>
                  <a:lnTo>
                    <a:pt x="40" y="15"/>
                  </a:lnTo>
                  <a:lnTo>
                    <a:pt x="35" y="19"/>
                  </a:lnTo>
                  <a:lnTo>
                    <a:pt x="28" y="21"/>
                  </a:lnTo>
                  <a:lnTo>
                    <a:pt x="20" y="22"/>
                  </a:lnTo>
                  <a:lnTo>
                    <a:pt x="12" y="22"/>
                  </a:lnTo>
                  <a:lnTo>
                    <a:pt x="5" y="20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7"/>
                  </a:lnTo>
                  <a:lnTo>
                    <a:pt x="5" y="4"/>
                  </a:lnTo>
                  <a:lnTo>
                    <a:pt x="12" y="1"/>
                  </a:lnTo>
                  <a:lnTo>
                    <a:pt x="20" y="0"/>
                  </a:lnTo>
                  <a:lnTo>
                    <a:pt x="28" y="1"/>
                  </a:lnTo>
                  <a:lnTo>
                    <a:pt x="35" y="4"/>
                  </a:lnTo>
                  <a:lnTo>
                    <a:pt x="40" y="7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5" name="Freeform 151"/>
            <p:cNvSpPr>
              <a:spLocks/>
            </p:cNvSpPr>
            <p:nvPr/>
          </p:nvSpPr>
          <p:spPr bwMode="auto">
            <a:xfrm>
              <a:off x="2348" y="3534"/>
              <a:ext cx="19" cy="10"/>
            </a:xfrm>
            <a:custGeom>
              <a:avLst/>
              <a:gdLst/>
              <a:ahLst/>
              <a:cxnLst>
                <a:cxn ang="0">
                  <a:pos x="37" y="6"/>
                </a:cxn>
                <a:cxn ang="0">
                  <a:pos x="38" y="11"/>
                </a:cxn>
                <a:cxn ang="0">
                  <a:pos x="37" y="14"/>
                </a:cxn>
                <a:cxn ang="0">
                  <a:pos x="32" y="17"/>
                </a:cxn>
                <a:cxn ang="0">
                  <a:pos x="26" y="20"/>
                </a:cxn>
                <a:cxn ang="0">
                  <a:pos x="20" y="21"/>
                </a:cxn>
                <a:cxn ang="0">
                  <a:pos x="13" y="20"/>
                </a:cxn>
                <a:cxn ang="0">
                  <a:pos x="6" y="19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6" y="4"/>
                </a:cxn>
                <a:cxn ang="0">
                  <a:pos x="13" y="1"/>
                </a:cxn>
                <a:cxn ang="0">
                  <a:pos x="20" y="0"/>
                </a:cxn>
                <a:cxn ang="0">
                  <a:pos x="26" y="1"/>
                </a:cxn>
                <a:cxn ang="0">
                  <a:pos x="33" y="2"/>
                </a:cxn>
                <a:cxn ang="0">
                  <a:pos x="37" y="6"/>
                </a:cxn>
              </a:cxnLst>
              <a:rect l="0" t="0" r="r" b="b"/>
              <a:pathLst>
                <a:path w="38" h="21">
                  <a:moveTo>
                    <a:pt x="37" y="6"/>
                  </a:moveTo>
                  <a:lnTo>
                    <a:pt x="38" y="11"/>
                  </a:lnTo>
                  <a:lnTo>
                    <a:pt x="37" y="14"/>
                  </a:lnTo>
                  <a:lnTo>
                    <a:pt x="32" y="17"/>
                  </a:lnTo>
                  <a:lnTo>
                    <a:pt x="26" y="20"/>
                  </a:lnTo>
                  <a:lnTo>
                    <a:pt x="20" y="21"/>
                  </a:lnTo>
                  <a:lnTo>
                    <a:pt x="13" y="20"/>
                  </a:lnTo>
                  <a:lnTo>
                    <a:pt x="6" y="19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4"/>
                  </a:lnTo>
                  <a:lnTo>
                    <a:pt x="13" y="1"/>
                  </a:lnTo>
                  <a:lnTo>
                    <a:pt x="20" y="0"/>
                  </a:lnTo>
                  <a:lnTo>
                    <a:pt x="26" y="1"/>
                  </a:lnTo>
                  <a:lnTo>
                    <a:pt x="33" y="2"/>
                  </a:lnTo>
                  <a:lnTo>
                    <a:pt x="37" y="6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6" name="Freeform 152"/>
            <p:cNvSpPr>
              <a:spLocks/>
            </p:cNvSpPr>
            <p:nvPr/>
          </p:nvSpPr>
          <p:spPr bwMode="auto">
            <a:xfrm>
              <a:off x="2350" y="3534"/>
              <a:ext cx="17" cy="9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4" y="8"/>
                </a:cxn>
                <a:cxn ang="0">
                  <a:pos x="33" y="12"/>
                </a:cxn>
                <a:cxn ang="0">
                  <a:pos x="29" y="14"/>
                </a:cxn>
                <a:cxn ang="0">
                  <a:pos x="23" y="16"/>
                </a:cxn>
                <a:cxn ang="0">
                  <a:pos x="17" y="18"/>
                </a:cxn>
                <a:cxn ang="0">
                  <a:pos x="11" y="16"/>
                </a:cxn>
                <a:cxn ang="0">
                  <a:pos x="5" y="15"/>
                </a:cxn>
                <a:cxn ang="0">
                  <a:pos x="2" y="13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5" y="3"/>
                </a:cxn>
                <a:cxn ang="0">
                  <a:pos x="11" y="0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9" y="3"/>
                </a:cxn>
                <a:cxn ang="0">
                  <a:pos x="33" y="5"/>
                </a:cxn>
              </a:cxnLst>
              <a:rect l="0" t="0" r="r" b="b"/>
              <a:pathLst>
                <a:path w="34" h="18">
                  <a:moveTo>
                    <a:pt x="33" y="5"/>
                  </a:moveTo>
                  <a:lnTo>
                    <a:pt x="34" y="8"/>
                  </a:lnTo>
                  <a:lnTo>
                    <a:pt x="33" y="12"/>
                  </a:lnTo>
                  <a:lnTo>
                    <a:pt x="29" y="14"/>
                  </a:lnTo>
                  <a:lnTo>
                    <a:pt x="23" y="16"/>
                  </a:lnTo>
                  <a:lnTo>
                    <a:pt x="17" y="18"/>
                  </a:lnTo>
                  <a:lnTo>
                    <a:pt x="11" y="16"/>
                  </a:lnTo>
                  <a:lnTo>
                    <a:pt x="5" y="15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2" y="6"/>
                  </a:lnTo>
                  <a:lnTo>
                    <a:pt x="5" y="3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7" name="Freeform 153"/>
            <p:cNvSpPr>
              <a:spLocks/>
            </p:cNvSpPr>
            <p:nvPr/>
          </p:nvSpPr>
          <p:spPr bwMode="auto">
            <a:xfrm>
              <a:off x="2351" y="3534"/>
              <a:ext cx="15" cy="8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30" y="7"/>
                </a:cxn>
                <a:cxn ang="0">
                  <a:pos x="28" y="11"/>
                </a:cxn>
                <a:cxn ang="0">
                  <a:pos x="25" y="13"/>
                </a:cxn>
                <a:cxn ang="0">
                  <a:pos x="20" y="15"/>
                </a:cxn>
                <a:cxn ang="0">
                  <a:pos x="15" y="15"/>
                </a:cxn>
                <a:cxn ang="0">
                  <a:pos x="9" y="15"/>
                </a:cxn>
                <a:cxn ang="0">
                  <a:pos x="4" y="14"/>
                </a:cxn>
                <a:cxn ang="0">
                  <a:pos x="1" y="12"/>
                </a:cxn>
                <a:cxn ang="0">
                  <a:pos x="0" y="8"/>
                </a:cxn>
                <a:cxn ang="0">
                  <a:pos x="2" y="5"/>
                </a:cxn>
                <a:cxn ang="0">
                  <a:pos x="4" y="3"/>
                </a:cxn>
                <a:cxn ang="0">
                  <a:pos x="9" y="1"/>
                </a:cxn>
                <a:cxn ang="0">
                  <a:pos x="15" y="0"/>
                </a:cxn>
                <a:cxn ang="0">
                  <a:pos x="20" y="1"/>
                </a:cxn>
                <a:cxn ang="0">
                  <a:pos x="25" y="3"/>
                </a:cxn>
                <a:cxn ang="0">
                  <a:pos x="28" y="5"/>
                </a:cxn>
              </a:cxnLst>
              <a:rect l="0" t="0" r="r" b="b"/>
              <a:pathLst>
                <a:path w="30" h="15">
                  <a:moveTo>
                    <a:pt x="28" y="5"/>
                  </a:moveTo>
                  <a:lnTo>
                    <a:pt x="30" y="7"/>
                  </a:lnTo>
                  <a:lnTo>
                    <a:pt x="28" y="11"/>
                  </a:lnTo>
                  <a:lnTo>
                    <a:pt x="25" y="13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9" y="15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2" y="5"/>
                  </a:lnTo>
                  <a:lnTo>
                    <a:pt x="4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5" y="3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8" name="Freeform 154"/>
            <p:cNvSpPr>
              <a:spLocks/>
            </p:cNvSpPr>
            <p:nvPr/>
          </p:nvSpPr>
          <p:spPr bwMode="auto">
            <a:xfrm>
              <a:off x="2353" y="3534"/>
              <a:ext cx="13" cy="7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5" y="7"/>
                </a:cxn>
                <a:cxn ang="0">
                  <a:pos x="24" y="10"/>
                </a:cxn>
                <a:cxn ang="0">
                  <a:pos x="22" y="12"/>
                </a:cxn>
                <a:cxn ang="0">
                  <a:pos x="17" y="13"/>
                </a:cxn>
                <a:cxn ang="0">
                  <a:pos x="13" y="14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3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19" y="1"/>
                </a:cxn>
                <a:cxn ang="0">
                  <a:pos x="22" y="3"/>
                </a:cxn>
                <a:cxn ang="0">
                  <a:pos x="24" y="5"/>
                </a:cxn>
              </a:cxnLst>
              <a:rect l="0" t="0" r="r" b="b"/>
              <a:pathLst>
                <a:path w="25" h="14">
                  <a:moveTo>
                    <a:pt x="24" y="5"/>
                  </a:moveTo>
                  <a:lnTo>
                    <a:pt x="25" y="7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17" y="13"/>
                  </a:lnTo>
                  <a:lnTo>
                    <a:pt x="13" y="14"/>
                  </a:lnTo>
                  <a:lnTo>
                    <a:pt x="8" y="13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5"/>
                  </a:lnTo>
                  <a:lnTo>
                    <a:pt x="4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2" y="3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79" name="Freeform 155"/>
            <p:cNvSpPr>
              <a:spLocks/>
            </p:cNvSpPr>
            <p:nvPr/>
          </p:nvSpPr>
          <p:spPr bwMode="auto">
            <a:xfrm>
              <a:off x="2354" y="3535"/>
              <a:ext cx="11" cy="5"/>
            </a:xfrm>
            <a:custGeom>
              <a:avLst/>
              <a:gdLst/>
              <a:ahLst/>
              <a:cxnLst>
                <a:cxn ang="0">
                  <a:pos x="22" y="3"/>
                </a:cxn>
                <a:cxn ang="0">
                  <a:pos x="22" y="5"/>
                </a:cxn>
                <a:cxn ang="0">
                  <a:pos x="21" y="7"/>
                </a:cxn>
                <a:cxn ang="0">
                  <a:pos x="19" y="10"/>
                </a:cxn>
                <a:cxn ang="0">
                  <a:pos x="15" y="11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4" y="10"/>
                </a:cxn>
                <a:cxn ang="0">
                  <a:pos x="2" y="7"/>
                </a:cxn>
                <a:cxn ang="0">
                  <a:pos x="0" y="5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0" y="2"/>
                </a:cxn>
                <a:cxn ang="0">
                  <a:pos x="22" y="3"/>
                </a:cxn>
              </a:cxnLst>
              <a:rect l="0" t="0" r="r" b="b"/>
              <a:pathLst>
                <a:path w="22" h="11">
                  <a:moveTo>
                    <a:pt x="22" y="3"/>
                  </a:moveTo>
                  <a:lnTo>
                    <a:pt x="22" y="5"/>
                  </a:lnTo>
                  <a:lnTo>
                    <a:pt x="21" y="7"/>
                  </a:lnTo>
                  <a:lnTo>
                    <a:pt x="19" y="10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4" y="10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0" name="Freeform 156"/>
            <p:cNvSpPr>
              <a:spLocks/>
            </p:cNvSpPr>
            <p:nvPr/>
          </p:nvSpPr>
          <p:spPr bwMode="auto">
            <a:xfrm>
              <a:off x="2232" y="3225"/>
              <a:ext cx="37" cy="41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45" y="1"/>
                </a:cxn>
                <a:cxn ang="0">
                  <a:pos x="52" y="3"/>
                </a:cxn>
                <a:cxn ang="0">
                  <a:pos x="58" y="7"/>
                </a:cxn>
                <a:cxn ang="0">
                  <a:pos x="63" y="11"/>
                </a:cxn>
                <a:cxn ang="0">
                  <a:pos x="68" y="18"/>
                </a:cxn>
                <a:cxn ang="0">
                  <a:pos x="72" y="25"/>
                </a:cxn>
                <a:cxn ang="0">
                  <a:pos x="74" y="32"/>
                </a:cxn>
                <a:cxn ang="0">
                  <a:pos x="75" y="40"/>
                </a:cxn>
                <a:cxn ang="0">
                  <a:pos x="74" y="48"/>
                </a:cxn>
                <a:cxn ang="0">
                  <a:pos x="72" y="56"/>
                </a:cxn>
                <a:cxn ang="0">
                  <a:pos x="68" y="63"/>
                </a:cxn>
                <a:cxn ang="0">
                  <a:pos x="63" y="69"/>
                </a:cxn>
                <a:cxn ang="0">
                  <a:pos x="58" y="75"/>
                </a:cxn>
                <a:cxn ang="0">
                  <a:pos x="52" y="78"/>
                </a:cxn>
                <a:cxn ang="0">
                  <a:pos x="45" y="80"/>
                </a:cxn>
                <a:cxn ang="0">
                  <a:pos x="37" y="81"/>
                </a:cxn>
                <a:cxn ang="0">
                  <a:pos x="30" y="80"/>
                </a:cxn>
                <a:cxn ang="0">
                  <a:pos x="23" y="78"/>
                </a:cxn>
                <a:cxn ang="0">
                  <a:pos x="16" y="75"/>
                </a:cxn>
                <a:cxn ang="0">
                  <a:pos x="12" y="69"/>
                </a:cxn>
                <a:cxn ang="0">
                  <a:pos x="7" y="63"/>
                </a:cxn>
                <a:cxn ang="0">
                  <a:pos x="4" y="56"/>
                </a:cxn>
                <a:cxn ang="0">
                  <a:pos x="1" y="48"/>
                </a:cxn>
                <a:cxn ang="0">
                  <a:pos x="0" y="40"/>
                </a:cxn>
                <a:cxn ang="0">
                  <a:pos x="1" y="32"/>
                </a:cxn>
                <a:cxn ang="0">
                  <a:pos x="4" y="25"/>
                </a:cxn>
                <a:cxn ang="0">
                  <a:pos x="7" y="18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23" y="3"/>
                </a:cxn>
                <a:cxn ang="0">
                  <a:pos x="30" y="1"/>
                </a:cxn>
                <a:cxn ang="0">
                  <a:pos x="37" y="0"/>
                </a:cxn>
              </a:cxnLst>
              <a:rect l="0" t="0" r="r" b="b"/>
              <a:pathLst>
                <a:path w="75" h="81">
                  <a:moveTo>
                    <a:pt x="37" y="0"/>
                  </a:moveTo>
                  <a:lnTo>
                    <a:pt x="45" y="1"/>
                  </a:lnTo>
                  <a:lnTo>
                    <a:pt x="52" y="3"/>
                  </a:lnTo>
                  <a:lnTo>
                    <a:pt x="58" y="7"/>
                  </a:lnTo>
                  <a:lnTo>
                    <a:pt x="63" y="11"/>
                  </a:lnTo>
                  <a:lnTo>
                    <a:pt x="68" y="18"/>
                  </a:lnTo>
                  <a:lnTo>
                    <a:pt x="72" y="25"/>
                  </a:lnTo>
                  <a:lnTo>
                    <a:pt x="74" y="32"/>
                  </a:lnTo>
                  <a:lnTo>
                    <a:pt x="75" y="40"/>
                  </a:lnTo>
                  <a:lnTo>
                    <a:pt x="74" y="48"/>
                  </a:lnTo>
                  <a:lnTo>
                    <a:pt x="72" y="56"/>
                  </a:lnTo>
                  <a:lnTo>
                    <a:pt x="68" y="63"/>
                  </a:lnTo>
                  <a:lnTo>
                    <a:pt x="63" y="69"/>
                  </a:lnTo>
                  <a:lnTo>
                    <a:pt x="58" y="75"/>
                  </a:lnTo>
                  <a:lnTo>
                    <a:pt x="52" y="78"/>
                  </a:lnTo>
                  <a:lnTo>
                    <a:pt x="45" y="80"/>
                  </a:lnTo>
                  <a:lnTo>
                    <a:pt x="37" y="81"/>
                  </a:lnTo>
                  <a:lnTo>
                    <a:pt x="30" y="80"/>
                  </a:lnTo>
                  <a:lnTo>
                    <a:pt x="23" y="78"/>
                  </a:lnTo>
                  <a:lnTo>
                    <a:pt x="16" y="75"/>
                  </a:lnTo>
                  <a:lnTo>
                    <a:pt x="12" y="69"/>
                  </a:lnTo>
                  <a:lnTo>
                    <a:pt x="7" y="63"/>
                  </a:lnTo>
                  <a:lnTo>
                    <a:pt x="4" y="56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2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2" y="11"/>
                  </a:lnTo>
                  <a:lnTo>
                    <a:pt x="16" y="7"/>
                  </a:lnTo>
                  <a:lnTo>
                    <a:pt x="23" y="3"/>
                  </a:lnTo>
                  <a:lnTo>
                    <a:pt x="30" y="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1" name="Freeform 157"/>
            <p:cNvSpPr>
              <a:spLocks/>
            </p:cNvSpPr>
            <p:nvPr/>
          </p:nvSpPr>
          <p:spPr bwMode="auto">
            <a:xfrm>
              <a:off x="2220" y="3338"/>
              <a:ext cx="14" cy="1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0" y="1"/>
                </a:cxn>
                <a:cxn ang="0">
                  <a:pos x="24" y="4"/>
                </a:cxn>
                <a:cxn ang="0">
                  <a:pos x="28" y="9"/>
                </a:cxn>
                <a:cxn ang="0">
                  <a:pos x="29" y="16"/>
                </a:cxn>
                <a:cxn ang="0">
                  <a:pos x="28" y="21"/>
                </a:cxn>
                <a:cxn ang="0">
                  <a:pos x="24" y="27"/>
                </a:cxn>
                <a:cxn ang="0">
                  <a:pos x="20" y="31"/>
                </a:cxn>
                <a:cxn ang="0">
                  <a:pos x="14" y="32"/>
                </a:cxn>
                <a:cxn ang="0">
                  <a:pos x="8" y="31"/>
                </a:cxn>
                <a:cxn ang="0">
                  <a:pos x="4" y="27"/>
                </a:cxn>
                <a:cxn ang="0">
                  <a:pos x="1" y="21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8" y="1"/>
                </a:cxn>
                <a:cxn ang="0">
                  <a:pos x="14" y="0"/>
                </a:cxn>
              </a:cxnLst>
              <a:rect l="0" t="0" r="r" b="b"/>
              <a:pathLst>
                <a:path w="29" h="32">
                  <a:moveTo>
                    <a:pt x="14" y="0"/>
                  </a:moveTo>
                  <a:lnTo>
                    <a:pt x="20" y="1"/>
                  </a:lnTo>
                  <a:lnTo>
                    <a:pt x="24" y="4"/>
                  </a:lnTo>
                  <a:lnTo>
                    <a:pt x="28" y="9"/>
                  </a:lnTo>
                  <a:lnTo>
                    <a:pt x="29" y="16"/>
                  </a:lnTo>
                  <a:lnTo>
                    <a:pt x="28" y="21"/>
                  </a:lnTo>
                  <a:lnTo>
                    <a:pt x="24" y="27"/>
                  </a:lnTo>
                  <a:lnTo>
                    <a:pt x="20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4" y="27"/>
                  </a:lnTo>
                  <a:lnTo>
                    <a:pt x="1" y="21"/>
                  </a:lnTo>
                  <a:lnTo>
                    <a:pt x="0" y="16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2" name="Freeform 158"/>
            <p:cNvSpPr>
              <a:spLocks/>
            </p:cNvSpPr>
            <p:nvPr/>
          </p:nvSpPr>
          <p:spPr bwMode="auto">
            <a:xfrm>
              <a:off x="2099" y="3725"/>
              <a:ext cx="20" cy="22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8" y="1"/>
                </a:cxn>
                <a:cxn ang="0">
                  <a:pos x="35" y="5"/>
                </a:cxn>
                <a:cxn ang="0">
                  <a:pos x="39" y="12"/>
                </a:cxn>
                <a:cxn ang="0">
                  <a:pos x="41" y="21"/>
                </a:cxn>
                <a:cxn ang="0">
                  <a:pos x="39" y="30"/>
                </a:cxn>
                <a:cxn ang="0">
                  <a:pos x="35" y="36"/>
                </a:cxn>
                <a:cxn ang="0">
                  <a:pos x="28" y="41"/>
                </a:cxn>
                <a:cxn ang="0">
                  <a:pos x="20" y="43"/>
                </a:cxn>
                <a:cxn ang="0">
                  <a:pos x="13" y="41"/>
                </a:cxn>
                <a:cxn ang="0">
                  <a:pos x="6" y="36"/>
                </a:cxn>
                <a:cxn ang="0">
                  <a:pos x="1" y="30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6" y="5"/>
                </a:cxn>
                <a:cxn ang="0">
                  <a:pos x="13" y="1"/>
                </a:cxn>
                <a:cxn ang="0">
                  <a:pos x="20" y="0"/>
                </a:cxn>
              </a:cxnLst>
              <a:rect l="0" t="0" r="r" b="b"/>
              <a:pathLst>
                <a:path w="41" h="43">
                  <a:moveTo>
                    <a:pt x="20" y="0"/>
                  </a:moveTo>
                  <a:lnTo>
                    <a:pt x="28" y="1"/>
                  </a:lnTo>
                  <a:lnTo>
                    <a:pt x="35" y="5"/>
                  </a:lnTo>
                  <a:lnTo>
                    <a:pt x="39" y="12"/>
                  </a:lnTo>
                  <a:lnTo>
                    <a:pt x="41" y="21"/>
                  </a:lnTo>
                  <a:lnTo>
                    <a:pt x="39" y="30"/>
                  </a:lnTo>
                  <a:lnTo>
                    <a:pt x="35" y="36"/>
                  </a:lnTo>
                  <a:lnTo>
                    <a:pt x="28" y="41"/>
                  </a:lnTo>
                  <a:lnTo>
                    <a:pt x="20" y="43"/>
                  </a:lnTo>
                  <a:lnTo>
                    <a:pt x="13" y="41"/>
                  </a:lnTo>
                  <a:lnTo>
                    <a:pt x="6" y="36"/>
                  </a:lnTo>
                  <a:lnTo>
                    <a:pt x="1" y="30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6" y="5"/>
                  </a:lnTo>
                  <a:lnTo>
                    <a:pt x="13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3" name="Freeform 159"/>
            <p:cNvSpPr>
              <a:spLocks/>
            </p:cNvSpPr>
            <p:nvPr/>
          </p:nvSpPr>
          <p:spPr bwMode="auto">
            <a:xfrm>
              <a:off x="2300" y="3545"/>
              <a:ext cx="230" cy="58"/>
            </a:xfrm>
            <a:custGeom>
              <a:avLst/>
              <a:gdLst/>
              <a:ahLst/>
              <a:cxnLst>
                <a:cxn ang="0">
                  <a:pos x="42" y="83"/>
                </a:cxn>
                <a:cxn ang="0">
                  <a:pos x="273" y="92"/>
                </a:cxn>
                <a:cxn ang="0">
                  <a:pos x="384" y="29"/>
                </a:cxn>
                <a:cxn ang="0">
                  <a:pos x="128" y="16"/>
                </a:cxn>
                <a:cxn ang="0">
                  <a:pos x="157" y="0"/>
                </a:cxn>
                <a:cxn ang="0">
                  <a:pos x="462" y="13"/>
                </a:cxn>
                <a:cxn ang="0">
                  <a:pos x="326" y="116"/>
                </a:cxn>
                <a:cxn ang="0">
                  <a:pos x="0" y="108"/>
                </a:cxn>
                <a:cxn ang="0">
                  <a:pos x="42" y="83"/>
                </a:cxn>
              </a:cxnLst>
              <a:rect l="0" t="0" r="r" b="b"/>
              <a:pathLst>
                <a:path w="462" h="116">
                  <a:moveTo>
                    <a:pt x="42" y="83"/>
                  </a:moveTo>
                  <a:lnTo>
                    <a:pt x="273" y="92"/>
                  </a:lnTo>
                  <a:lnTo>
                    <a:pt x="384" y="29"/>
                  </a:lnTo>
                  <a:lnTo>
                    <a:pt x="128" y="16"/>
                  </a:lnTo>
                  <a:lnTo>
                    <a:pt x="157" y="0"/>
                  </a:lnTo>
                  <a:lnTo>
                    <a:pt x="462" y="13"/>
                  </a:lnTo>
                  <a:lnTo>
                    <a:pt x="326" y="116"/>
                  </a:lnTo>
                  <a:lnTo>
                    <a:pt x="0" y="108"/>
                  </a:lnTo>
                  <a:lnTo>
                    <a:pt x="42" y="83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4" name="Freeform 160"/>
            <p:cNvSpPr>
              <a:spLocks/>
            </p:cNvSpPr>
            <p:nvPr/>
          </p:nvSpPr>
          <p:spPr bwMode="auto">
            <a:xfrm>
              <a:off x="2234" y="3761"/>
              <a:ext cx="132" cy="4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63" y="23"/>
                </a:cxn>
                <a:cxn ang="0">
                  <a:pos x="258" y="91"/>
                </a:cxn>
                <a:cxn ang="0">
                  <a:pos x="0" y="68"/>
                </a:cxn>
                <a:cxn ang="0">
                  <a:pos x="5" y="0"/>
                </a:cxn>
              </a:cxnLst>
              <a:rect l="0" t="0" r="r" b="b"/>
              <a:pathLst>
                <a:path w="263" h="91">
                  <a:moveTo>
                    <a:pt x="5" y="0"/>
                  </a:moveTo>
                  <a:lnTo>
                    <a:pt x="263" y="23"/>
                  </a:lnTo>
                  <a:lnTo>
                    <a:pt x="258" y="91"/>
                  </a:lnTo>
                  <a:lnTo>
                    <a:pt x="0" y="6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5" name="Freeform 161"/>
            <p:cNvSpPr>
              <a:spLocks/>
            </p:cNvSpPr>
            <p:nvPr/>
          </p:nvSpPr>
          <p:spPr bwMode="auto">
            <a:xfrm>
              <a:off x="2234" y="3769"/>
              <a:ext cx="131" cy="3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61" y="23"/>
                </a:cxn>
                <a:cxn ang="0">
                  <a:pos x="257" y="65"/>
                </a:cxn>
                <a:cxn ang="0">
                  <a:pos x="0" y="42"/>
                </a:cxn>
                <a:cxn ang="0">
                  <a:pos x="3" y="0"/>
                </a:cxn>
              </a:cxnLst>
              <a:rect l="0" t="0" r="r" b="b"/>
              <a:pathLst>
                <a:path w="261" h="65">
                  <a:moveTo>
                    <a:pt x="3" y="0"/>
                  </a:moveTo>
                  <a:lnTo>
                    <a:pt x="261" y="23"/>
                  </a:lnTo>
                  <a:lnTo>
                    <a:pt x="257" y="65"/>
                  </a:lnTo>
                  <a:lnTo>
                    <a:pt x="0" y="4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6" name="Freeform 162"/>
            <p:cNvSpPr>
              <a:spLocks/>
            </p:cNvSpPr>
            <p:nvPr/>
          </p:nvSpPr>
          <p:spPr bwMode="auto">
            <a:xfrm>
              <a:off x="2235" y="3775"/>
              <a:ext cx="130" cy="1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259" y="23"/>
                </a:cxn>
                <a:cxn ang="0">
                  <a:pos x="257" y="39"/>
                </a:cxn>
                <a:cxn ang="0">
                  <a:pos x="0" y="16"/>
                </a:cxn>
                <a:cxn ang="0">
                  <a:pos x="1" y="0"/>
                </a:cxn>
              </a:cxnLst>
              <a:rect l="0" t="0" r="r" b="b"/>
              <a:pathLst>
                <a:path w="259" h="39">
                  <a:moveTo>
                    <a:pt x="1" y="0"/>
                  </a:moveTo>
                  <a:lnTo>
                    <a:pt x="259" y="23"/>
                  </a:lnTo>
                  <a:lnTo>
                    <a:pt x="257" y="39"/>
                  </a:lnTo>
                  <a:lnTo>
                    <a:pt x="0" y="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7" name="Freeform 163"/>
            <p:cNvSpPr>
              <a:spLocks/>
            </p:cNvSpPr>
            <p:nvPr/>
          </p:nvSpPr>
          <p:spPr bwMode="auto">
            <a:xfrm>
              <a:off x="2337" y="3763"/>
              <a:ext cx="51" cy="64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33" y="4"/>
                </a:cxn>
                <a:cxn ang="0">
                  <a:pos x="5" y="40"/>
                </a:cxn>
                <a:cxn ang="0">
                  <a:pos x="0" y="70"/>
                </a:cxn>
                <a:cxn ang="0">
                  <a:pos x="33" y="121"/>
                </a:cxn>
                <a:cxn ang="0">
                  <a:pos x="102" y="129"/>
                </a:cxn>
                <a:cxn ang="0">
                  <a:pos x="91" y="92"/>
                </a:cxn>
                <a:cxn ang="0">
                  <a:pos x="47" y="73"/>
                </a:cxn>
                <a:cxn ang="0">
                  <a:pos x="47" y="33"/>
                </a:cxn>
                <a:cxn ang="0">
                  <a:pos x="87" y="30"/>
                </a:cxn>
                <a:cxn ang="0">
                  <a:pos x="87" y="0"/>
                </a:cxn>
              </a:cxnLst>
              <a:rect l="0" t="0" r="r" b="b"/>
              <a:pathLst>
                <a:path w="102" h="129">
                  <a:moveTo>
                    <a:pt x="87" y="0"/>
                  </a:moveTo>
                  <a:lnTo>
                    <a:pt x="33" y="4"/>
                  </a:lnTo>
                  <a:lnTo>
                    <a:pt x="5" y="40"/>
                  </a:lnTo>
                  <a:lnTo>
                    <a:pt x="0" y="70"/>
                  </a:lnTo>
                  <a:lnTo>
                    <a:pt x="33" y="121"/>
                  </a:lnTo>
                  <a:lnTo>
                    <a:pt x="102" y="129"/>
                  </a:lnTo>
                  <a:lnTo>
                    <a:pt x="91" y="92"/>
                  </a:lnTo>
                  <a:lnTo>
                    <a:pt x="47" y="73"/>
                  </a:lnTo>
                  <a:lnTo>
                    <a:pt x="47" y="33"/>
                  </a:lnTo>
                  <a:lnTo>
                    <a:pt x="87" y="3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8" name="Freeform 164"/>
            <p:cNvSpPr>
              <a:spLocks/>
            </p:cNvSpPr>
            <p:nvPr/>
          </p:nvSpPr>
          <p:spPr bwMode="auto">
            <a:xfrm>
              <a:off x="2369" y="3739"/>
              <a:ext cx="85" cy="9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" y="41"/>
                </a:cxn>
                <a:cxn ang="0">
                  <a:pos x="0" y="88"/>
                </a:cxn>
                <a:cxn ang="0">
                  <a:pos x="7" y="119"/>
                </a:cxn>
                <a:cxn ang="0">
                  <a:pos x="18" y="144"/>
                </a:cxn>
                <a:cxn ang="0">
                  <a:pos x="30" y="164"/>
                </a:cxn>
                <a:cxn ang="0">
                  <a:pos x="47" y="177"/>
                </a:cxn>
                <a:cxn ang="0">
                  <a:pos x="67" y="186"/>
                </a:cxn>
                <a:cxn ang="0">
                  <a:pos x="91" y="190"/>
                </a:cxn>
                <a:cxn ang="0">
                  <a:pos x="119" y="193"/>
                </a:cxn>
                <a:cxn ang="0">
                  <a:pos x="151" y="190"/>
                </a:cxn>
                <a:cxn ang="0">
                  <a:pos x="168" y="149"/>
                </a:cxn>
                <a:cxn ang="0">
                  <a:pos x="172" y="113"/>
                </a:cxn>
                <a:cxn ang="0">
                  <a:pos x="164" y="81"/>
                </a:cxn>
                <a:cxn ang="0">
                  <a:pos x="149" y="55"/>
                </a:cxn>
                <a:cxn ang="0">
                  <a:pos x="127" y="33"/>
                </a:cxn>
                <a:cxn ang="0">
                  <a:pos x="100" y="17"/>
                </a:cxn>
                <a:cxn ang="0">
                  <a:pos x="74" y="6"/>
                </a:cxn>
                <a:cxn ang="0">
                  <a:pos x="47" y="0"/>
                </a:cxn>
              </a:cxnLst>
              <a:rect l="0" t="0" r="r" b="b"/>
              <a:pathLst>
                <a:path w="172" h="193">
                  <a:moveTo>
                    <a:pt x="47" y="0"/>
                  </a:moveTo>
                  <a:lnTo>
                    <a:pt x="6" y="41"/>
                  </a:lnTo>
                  <a:lnTo>
                    <a:pt x="0" y="88"/>
                  </a:lnTo>
                  <a:lnTo>
                    <a:pt x="7" y="119"/>
                  </a:lnTo>
                  <a:lnTo>
                    <a:pt x="18" y="144"/>
                  </a:lnTo>
                  <a:lnTo>
                    <a:pt x="30" y="164"/>
                  </a:lnTo>
                  <a:lnTo>
                    <a:pt x="47" y="177"/>
                  </a:lnTo>
                  <a:lnTo>
                    <a:pt x="67" y="186"/>
                  </a:lnTo>
                  <a:lnTo>
                    <a:pt x="91" y="190"/>
                  </a:lnTo>
                  <a:lnTo>
                    <a:pt x="119" y="193"/>
                  </a:lnTo>
                  <a:lnTo>
                    <a:pt x="151" y="190"/>
                  </a:lnTo>
                  <a:lnTo>
                    <a:pt x="168" y="149"/>
                  </a:lnTo>
                  <a:lnTo>
                    <a:pt x="172" y="113"/>
                  </a:lnTo>
                  <a:lnTo>
                    <a:pt x="164" y="81"/>
                  </a:lnTo>
                  <a:lnTo>
                    <a:pt x="149" y="55"/>
                  </a:lnTo>
                  <a:lnTo>
                    <a:pt x="127" y="33"/>
                  </a:lnTo>
                  <a:lnTo>
                    <a:pt x="100" y="17"/>
                  </a:lnTo>
                  <a:lnTo>
                    <a:pt x="74" y="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89" name="Freeform 165"/>
            <p:cNvSpPr>
              <a:spLocks/>
            </p:cNvSpPr>
            <p:nvPr/>
          </p:nvSpPr>
          <p:spPr bwMode="auto">
            <a:xfrm>
              <a:off x="2388" y="3736"/>
              <a:ext cx="69" cy="97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33" y="0"/>
                </a:cxn>
                <a:cxn ang="0">
                  <a:pos x="45" y="2"/>
                </a:cxn>
                <a:cxn ang="0">
                  <a:pos x="58" y="6"/>
                </a:cxn>
                <a:cxn ang="0">
                  <a:pos x="71" y="13"/>
                </a:cxn>
                <a:cxn ang="0">
                  <a:pos x="83" y="25"/>
                </a:cxn>
                <a:cxn ang="0">
                  <a:pos x="96" y="39"/>
                </a:cxn>
                <a:cxn ang="0">
                  <a:pos x="109" y="53"/>
                </a:cxn>
                <a:cxn ang="0">
                  <a:pos x="119" y="72"/>
                </a:cxn>
                <a:cxn ang="0">
                  <a:pos x="134" y="110"/>
                </a:cxn>
                <a:cxn ang="0">
                  <a:pos x="139" y="146"/>
                </a:cxn>
                <a:cxn ang="0">
                  <a:pos x="133" y="174"/>
                </a:cxn>
                <a:cxn ang="0">
                  <a:pos x="117" y="192"/>
                </a:cxn>
                <a:cxn ang="0">
                  <a:pos x="106" y="195"/>
                </a:cxn>
                <a:cxn ang="0">
                  <a:pos x="94" y="194"/>
                </a:cxn>
                <a:cxn ang="0">
                  <a:pos x="81" y="189"/>
                </a:cxn>
                <a:cxn ang="0">
                  <a:pos x="68" y="181"/>
                </a:cxn>
                <a:cxn ang="0">
                  <a:pos x="56" y="171"/>
                </a:cxn>
                <a:cxn ang="0">
                  <a:pos x="43" y="157"/>
                </a:cxn>
                <a:cxn ang="0">
                  <a:pos x="30" y="141"/>
                </a:cxn>
                <a:cxn ang="0">
                  <a:pos x="20" y="123"/>
                </a:cxn>
                <a:cxn ang="0">
                  <a:pos x="5" y="85"/>
                </a:cxn>
                <a:cxn ang="0">
                  <a:pos x="0" y="49"/>
                </a:cxn>
                <a:cxn ang="0">
                  <a:pos x="6" y="21"/>
                </a:cxn>
                <a:cxn ang="0">
                  <a:pos x="22" y="4"/>
                </a:cxn>
              </a:cxnLst>
              <a:rect l="0" t="0" r="r" b="b"/>
              <a:pathLst>
                <a:path w="139" h="195">
                  <a:moveTo>
                    <a:pt x="22" y="4"/>
                  </a:moveTo>
                  <a:lnTo>
                    <a:pt x="33" y="0"/>
                  </a:lnTo>
                  <a:lnTo>
                    <a:pt x="45" y="2"/>
                  </a:lnTo>
                  <a:lnTo>
                    <a:pt x="58" y="6"/>
                  </a:lnTo>
                  <a:lnTo>
                    <a:pt x="71" y="13"/>
                  </a:lnTo>
                  <a:lnTo>
                    <a:pt x="83" y="25"/>
                  </a:lnTo>
                  <a:lnTo>
                    <a:pt x="96" y="39"/>
                  </a:lnTo>
                  <a:lnTo>
                    <a:pt x="109" y="53"/>
                  </a:lnTo>
                  <a:lnTo>
                    <a:pt x="119" y="72"/>
                  </a:lnTo>
                  <a:lnTo>
                    <a:pt x="134" y="110"/>
                  </a:lnTo>
                  <a:lnTo>
                    <a:pt x="139" y="146"/>
                  </a:lnTo>
                  <a:lnTo>
                    <a:pt x="133" y="174"/>
                  </a:lnTo>
                  <a:lnTo>
                    <a:pt x="117" y="192"/>
                  </a:lnTo>
                  <a:lnTo>
                    <a:pt x="106" y="195"/>
                  </a:lnTo>
                  <a:lnTo>
                    <a:pt x="94" y="194"/>
                  </a:lnTo>
                  <a:lnTo>
                    <a:pt x="81" y="189"/>
                  </a:lnTo>
                  <a:lnTo>
                    <a:pt x="68" y="181"/>
                  </a:lnTo>
                  <a:lnTo>
                    <a:pt x="56" y="171"/>
                  </a:lnTo>
                  <a:lnTo>
                    <a:pt x="43" y="157"/>
                  </a:lnTo>
                  <a:lnTo>
                    <a:pt x="30" y="141"/>
                  </a:lnTo>
                  <a:lnTo>
                    <a:pt x="20" y="123"/>
                  </a:lnTo>
                  <a:lnTo>
                    <a:pt x="5" y="85"/>
                  </a:lnTo>
                  <a:lnTo>
                    <a:pt x="0" y="49"/>
                  </a:lnTo>
                  <a:lnTo>
                    <a:pt x="6" y="21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0" name="Freeform 166"/>
            <p:cNvSpPr>
              <a:spLocks/>
            </p:cNvSpPr>
            <p:nvPr/>
          </p:nvSpPr>
          <p:spPr bwMode="auto">
            <a:xfrm>
              <a:off x="2391" y="3739"/>
              <a:ext cx="65" cy="92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30" y="0"/>
                </a:cxn>
                <a:cxn ang="0">
                  <a:pos x="41" y="0"/>
                </a:cxn>
                <a:cxn ang="0">
                  <a:pos x="54" y="5"/>
                </a:cxn>
                <a:cxn ang="0">
                  <a:pos x="67" y="12"/>
                </a:cxn>
                <a:cxn ang="0">
                  <a:pos x="80" y="22"/>
                </a:cxn>
                <a:cxn ang="0">
                  <a:pos x="91" y="35"/>
                </a:cxn>
                <a:cxn ang="0">
                  <a:pos x="103" y="51"/>
                </a:cxn>
                <a:cxn ang="0">
                  <a:pos x="113" y="68"/>
                </a:cxn>
                <a:cxn ang="0">
                  <a:pos x="127" y="105"/>
                </a:cxn>
                <a:cxn ang="0">
                  <a:pos x="131" y="138"/>
                </a:cxn>
                <a:cxn ang="0">
                  <a:pos x="126" y="166"/>
                </a:cxn>
                <a:cxn ang="0">
                  <a:pos x="111" y="182"/>
                </a:cxn>
                <a:cxn ang="0">
                  <a:pos x="100" y="186"/>
                </a:cxn>
                <a:cxn ang="0">
                  <a:pos x="89" y="185"/>
                </a:cxn>
                <a:cxn ang="0">
                  <a:pos x="77" y="181"/>
                </a:cxn>
                <a:cxn ang="0">
                  <a:pos x="65" y="173"/>
                </a:cxn>
                <a:cxn ang="0">
                  <a:pos x="52" y="163"/>
                </a:cxn>
                <a:cxn ang="0">
                  <a:pos x="39" y="150"/>
                </a:cxn>
                <a:cxn ang="0">
                  <a:pos x="29" y="134"/>
                </a:cxn>
                <a:cxn ang="0">
                  <a:pos x="18" y="117"/>
                </a:cxn>
                <a:cxn ang="0">
                  <a:pos x="5" y="80"/>
                </a:cxn>
                <a:cxn ang="0">
                  <a:pos x="0" y="46"/>
                </a:cxn>
                <a:cxn ang="0">
                  <a:pos x="5" y="19"/>
                </a:cxn>
                <a:cxn ang="0">
                  <a:pos x="20" y="3"/>
                </a:cxn>
              </a:cxnLst>
              <a:rect l="0" t="0" r="r" b="b"/>
              <a:pathLst>
                <a:path w="131" h="186">
                  <a:moveTo>
                    <a:pt x="20" y="3"/>
                  </a:moveTo>
                  <a:lnTo>
                    <a:pt x="30" y="0"/>
                  </a:lnTo>
                  <a:lnTo>
                    <a:pt x="41" y="0"/>
                  </a:lnTo>
                  <a:lnTo>
                    <a:pt x="54" y="5"/>
                  </a:lnTo>
                  <a:lnTo>
                    <a:pt x="67" y="12"/>
                  </a:lnTo>
                  <a:lnTo>
                    <a:pt x="80" y="22"/>
                  </a:lnTo>
                  <a:lnTo>
                    <a:pt x="91" y="35"/>
                  </a:lnTo>
                  <a:lnTo>
                    <a:pt x="103" y="51"/>
                  </a:lnTo>
                  <a:lnTo>
                    <a:pt x="113" y="68"/>
                  </a:lnTo>
                  <a:lnTo>
                    <a:pt x="127" y="105"/>
                  </a:lnTo>
                  <a:lnTo>
                    <a:pt x="131" y="138"/>
                  </a:lnTo>
                  <a:lnTo>
                    <a:pt x="126" y="166"/>
                  </a:lnTo>
                  <a:lnTo>
                    <a:pt x="111" y="182"/>
                  </a:lnTo>
                  <a:lnTo>
                    <a:pt x="100" y="186"/>
                  </a:lnTo>
                  <a:lnTo>
                    <a:pt x="89" y="185"/>
                  </a:lnTo>
                  <a:lnTo>
                    <a:pt x="77" y="181"/>
                  </a:lnTo>
                  <a:lnTo>
                    <a:pt x="65" y="173"/>
                  </a:lnTo>
                  <a:lnTo>
                    <a:pt x="52" y="163"/>
                  </a:lnTo>
                  <a:lnTo>
                    <a:pt x="39" y="150"/>
                  </a:lnTo>
                  <a:lnTo>
                    <a:pt x="29" y="134"/>
                  </a:lnTo>
                  <a:lnTo>
                    <a:pt x="18" y="117"/>
                  </a:lnTo>
                  <a:lnTo>
                    <a:pt x="5" y="80"/>
                  </a:lnTo>
                  <a:lnTo>
                    <a:pt x="0" y="46"/>
                  </a:lnTo>
                  <a:lnTo>
                    <a:pt x="5" y="19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934F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1" name="Freeform 167"/>
            <p:cNvSpPr>
              <a:spLocks/>
            </p:cNvSpPr>
            <p:nvPr/>
          </p:nvSpPr>
          <p:spPr bwMode="auto">
            <a:xfrm>
              <a:off x="2392" y="3741"/>
              <a:ext cx="63" cy="89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29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4" y="11"/>
                </a:cxn>
                <a:cxn ang="0">
                  <a:pos x="77" y="22"/>
                </a:cxn>
                <a:cxn ang="0">
                  <a:pos x="88" y="34"/>
                </a:cxn>
                <a:cxn ang="0">
                  <a:pos x="100" y="48"/>
                </a:cxn>
                <a:cxn ang="0">
                  <a:pos x="109" y="66"/>
                </a:cxn>
                <a:cxn ang="0">
                  <a:pos x="123" y="101"/>
                </a:cxn>
                <a:cxn ang="0">
                  <a:pos x="126" y="133"/>
                </a:cxn>
                <a:cxn ang="0">
                  <a:pos x="121" y="159"/>
                </a:cxn>
                <a:cxn ang="0">
                  <a:pos x="106" y="175"/>
                </a:cxn>
                <a:cxn ang="0">
                  <a:pos x="97" y="177"/>
                </a:cxn>
                <a:cxn ang="0">
                  <a:pos x="86" y="177"/>
                </a:cxn>
                <a:cxn ang="0">
                  <a:pos x="74" y="173"/>
                </a:cxn>
                <a:cxn ang="0">
                  <a:pos x="63" y="166"/>
                </a:cxn>
                <a:cxn ang="0">
                  <a:pos x="50" y="155"/>
                </a:cxn>
                <a:cxn ang="0">
                  <a:pos x="38" y="143"/>
                </a:cxn>
                <a:cxn ang="0">
                  <a:pos x="27" y="129"/>
                </a:cxn>
                <a:cxn ang="0">
                  <a:pos x="18" y="112"/>
                </a:cxn>
                <a:cxn ang="0">
                  <a:pos x="4" y="77"/>
                </a:cxn>
                <a:cxn ang="0">
                  <a:pos x="0" y="45"/>
                </a:cxn>
                <a:cxn ang="0">
                  <a:pos x="5" y="19"/>
                </a:cxn>
                <a:cxn ang="0">
                  <a:pos x="19" y="3"/>
                </a:cxn>
              </a:cxnLst>
              <a:rect l="0" t="0" r="r" b="b"/>
              <a:pathLst>
                <a:path w="126" h="177">
                  <a:moveTo>
                    <a:pt x="19" y="3"/>
                  </a:moveTo>
                  <a:lnTo>
                    <a:pt x="29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4" y="11"/>
                  </a:lnTo>
                  <a:lnTo>
                    <a:pt x="77" y="22"/>
                  </a:lnTo>
                  <a:lnTo>
                    <a:pt x="88" y="34"/>
                  </a:lnTo>
                  <a:lnTo>
                    <a:pt x="100" y="48"/>
                  </a:lnTo>
                  <a:lnTo>
                    <a:pt x="109" y="66"/>
                  </a:lnTo>
                  <a:lnTo>
                    <a:pt x="123" y="101"/>
                  </a:lnTo>
                  <a:lnTo>
                    <a:pt x="126" y="133"/>
                  </a:lnTo>
                  <a:lnTo>
                    <a:pt x="121" y="159"/>
                  </a:lnTo>
                  <a:lnTo>
                    <a:pt x="106" y="175"/>
                  </a:lnTo>
                  <a:lnTo>
                    <a:pt x="97" y="177"/>
                  </a:lnTo>
                  <a:lnTo>
                    <a:pt x="86" y="177"/>
                  </a:lnTo>
                  <a:lnTo>
                    <a:pt x="74" y="173"/>
                  </a:lnTo>
                  <a:lnTo>
                    <a:pt x="63" y="166"/>
                  </a:lnTo>
                  <a:lnTo>
                    <a:pt x="50" y="155"/>
                  </a:lnTo>
                  <a:lnTo>
                    <a:pt x="38" y="143"/>
                  </a:lnTo>
                  <a:lnTo>
                    <a:pt x="27" y="129"/>
                  </a:lnTo>
                  <a:lnTo>
                    <a:pt x="18" y="112"/>
                  </a:lnTo>
                  <a:lnTo>
                    <a:pt x="4" y="77"/>
                  </a:lnTo>
                  <a:lnTo>
                    <a:pt x="0" y="45"/>
                  </a:lnTo>
                  <a:lnTo>
                    <a:pt x="5" y="19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9E5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2" name="Freeform 168"/>
            <p:cNvSpPr>
              <a:spLocks/>
            </p:cNvSpPr>
            <p:nvPr/>
          </p:nvSpPr>
          <p:spPr bwMode="auto">
            <a:xfrm>
              <a:off x="2394" y="3744"/>
              <a:ext cx="60" cy="8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9" y="0"/>
                </a:cxn>
                <a:cxn ang="0">
                  <a:pos x="39" y="0"/>
                </a:cxn>
                <a:cxn ang="0">
                  <a:pos x="49" y="4"/>
                </a:cxn>
                <a:cxn ang="0">
                  <a:pos x="61" y="11"/>
                </a:cxn>
                <a:cxn ang="0">
                  <a:pos x="73" y="20"/>
                </a:cxn>
                <a:cxn ang="0">
                  <a:pos x="84" y="32"/>
                </a:cxn>
                <a:cxn ang="0">
                  <a:pos x="94" y="46"/>
                </a:cxn>
                <a:cxn ang="0">
                  <a:pos x="104" y="62"/>
                </a:cxn>
                <a:cxn ang="0">
                  <a:pos x="116" y="95"/>
                </a:cxn>
                <a:cxn ang="0">
                  <a:pos x="120" y="126"/>
                </a:cxn>
                <a:cxn ang="0">
                  <a:pos x="115" y="151"/>
                </a:cxn>
                <a:cxn ang="0">
                  <a:pos x="101" y="166"/>
                </a:cxn>
                <a:cxn ang="0">
                  <a:pos x="92" y="169"/>
                </a:cxn>
                <a:cxn ang="0">
                  <a:pos x="82" y="168"/>
                </a:cxn>
                <a:cxn ang="0">
                  <a:pos x="70" y="164"/>
                </a:cxn>
                <a:cxn ang="0">
                  <a:pos x="59" y="157"/>
                </a:cxn>
                <a:cxn ang="0">
                  <a:pos x="47" y="147"/>
                </a:cxn>
                <a:cxn ang="0">
                  <a:pos x="36" y="136"/>
                </a:cxn>
                <a:cxn ang="0">
                  <a:pos x="25" y="122"/>
                </a:cxn>
                <a:cxn ang="0">
                  <a:pos x="16" y="106"/>
                </a:cxn>
                <a:cxn ang="0">
                  <a:pos x="3" y="72"/>
                </a:cxn>
                <a:cxn ang="0">
                  <a:pos x="0" y="41"/>
                </a:cxn>
                <a:cxn ang="0">
                  <a:pos x="6" y="17"/>
                </a:cxn>
                <a:cxn ang="0">
                  <a:pos x="20" y="2"/>
                </a:cxn>
              </a:cxnLst>
              <a:rect l="0" t="0" r="r" b="b"/>
              <a:pathLst>
                <a:path w="120" h="169">
                  <a:moveTo>
                    <a:pt x="20" y="2"/>
                  </a:moveTo>
                  <a:lnTo>
                    <a:pt x="29" y="0"/>
                  </a:lnTo>
                  <a:lnTo>
                    <a:pt x="39" y="0"/>
                  </a:lnTo>
                  <a:lnTo>
                    <a:pt x="49" y="4"/>
                  </a:lnTo>
                  <a:lnTo>
                    <a:pt x="61" y="11"/>
                  </a:lnTo>
                  <a:lnTo>
                    <a:pt x="73" y="20"/>
                  </a:lnTo>
                  <a:lnTo>
                    <a:pt x="84" y="32"/>
                  </a:lnTo>
                  <a:lnTo>
                    <a:pt x="94" y="46"/>
                  </a:lnTo>
                  <a:lnTo>
                    <a:pt x="104" y="62"/>
                  </a:lnTo>
                  <a:lnTo>
                    <a:pt x="116" y="95"/>
                  </a:lnTo>
                  <a:lnTo>
                    <a:pt x="120" y="126"/>
                  </a:lnTo>
                  <a:lnTo>
                    <a:pt x="115" y="151"/>
                  </a:lnTo>
                  <a:lnTo>
                    <a:pt x="101" y="166"/>
                  </a:lnTo>
                  <a:lnTo>
                    <a:pt x="92" y="169"/>
                  </a:lnTo>
                  <a:lnTo>
                    <a:pt x="82" y="168"/>
                  </a:lnTo>
                  <a:lnTo>
                    <a:pt x="70" y="164"/>
                  </a:lnTo>
                  <a:lnTo>
                    <a:pt x="59" y="157"/>
                  </a:lnTo>
                  <a:lnTo>
                    <a:pt x="47" y="147"/>
                  </a:lnTo>
                  <a:lnTo>
                    <a:pt x="36" y="136"/>
                  </a:lnTo>
                  <a:lnTo>
                    <a:pt x="25" y="122"/>
                  </a:lnTo>
                  <a:lnTo>
                    <a:pt x="16" y="106"/>
                  </a:lnTo>
                  <a:lnTo>
                    <a:pt x="3" y="72"/>
                  </a:lnTo>
                  <a:lnTo>
                    <a:pt x="0" y="41"/>
                  </a:lnTo>
                  <a:lnTo>
                    <a:pt x="6" y="17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A56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3" name="Freeform 169"/>
            <p:cNvSpPr>
              <a:spLocks/>
            </p:cNvSpPr>
            <p:nvPr/>
          </p:nvSpPr>
          <p:spPr bwMode="auto">
            <a:xfrm>
              <a:off x="2396" y="3746"/>
              <a:ext cx="57" cy="8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7" y="0"/>
                </a:cxn>
                <a:cxn ang="0">
                  <a:pos x="37" y="0"/>
                </a:cxn>
                <a:cxn ang="0">
                  <a:pos x="48" y="5"/>
                </a:cxn>
                <a:cxn ang="0">
                  <a:pos x="58" y="11"/>
                </a:cxn>
                <a:cxn ang="0">
                  <a:pos x="70" y="20"/>
                </a:cxn>
                <a:cxn ang="0">
                  <a:pos x="80" y="31"/>
                </a:cxn>
                <a:cxn ang="0">
                  <a:pos x="89" y="45"/>
                </a:cxn>
                <a:cxn ang="0">
                  <a:pos x="98" y="60"/>
                </a:cxn>
                <a:cxn ang="0">
                  <a:pos x="111" y="92"/>
                </a:cxn>
                <a:cxn ang="0">
                  <a:pos x="114" y="121"/>
                </a:cxn>
                <a:cxn ang="0">
                  <a:pos x="110" y="145"/>
                </a:cxn>
                <a:cxn ang="0">
                  <a:pos x="97" y="159"/>
                </a:cxn>
                <a:cxn ang="0">
                  <a:pos x="88" y="162"/>
                </a:cxn>
                <a:cxn ang="0">
                  <a:pos x="79" y="162"/>
                </a:cxn>
                <a:cxn ang="0">
                  <a:pos x="68" y="158"/>
                </a:cxn>
                <a:cxn ang="0">
                  <a:pos x="57" y="151"/>
                </a:cxn>
                <a:cxn ang="0">
                  <a:pos x="46" y="142"/>
                </a:cxn>
                <a:cxn ang="0">
                  <a:pos x="36" y="130"/>
                </a:cxn>
                <a:cxn ang="0">
                  <a:pos x="26" y="117"/>
                </a:cxn>
                <a:cxn ang="0">
                  <a:pos x="18" y="102"/>
                </a:cxn>
                <a:cxn ang="0">
                  <a:pos x="5" y="69"/>
                </a:cxn>
                <a:cxn ang="0">
                  <a:pos x="0" y="41"/>
                </a:cxn>
                <a:cxn ang="0">
                  <a:pos x="5" y="18"/>
                </a:cxn>
                <a:cxn ang="0">
                  <a:pos x="18" y="3"/>
                </a:cxn>
              </a:cxnLst>
              <a:rect l="0" t="0" r="r" b="b"/>
              <a:pathLst>
                <a:path w="114" h="162">
                  <a:moveTo>
                    <a:pt x="18" y="3"/>
                  </a:moveTo>
                  <a:lnTo>
                    <a:pt x="27" y="0"/>
                  </a:lnTo>
                  <a:lnTo>
                    <a:pt x="37" y="0"/>
                  </a:lnTo>
                  <a:lnTo>
                    <a:pt x="48" y="5"/>
                  </a:lnTo>
                  <a:lnTo>
                    <a:pt x="58" y="11"/>
                  </a:lnTo>
                  <a:lnTo>
                    <a:pt x="70" y="20"/>
                  </a:lnTo>
                  <a:lnTo>
                    <a:pt x="80" y="31"/>
                  </a:lnTo>
                  <a:lnTo>
                    <a:pt x="89" y="45"/>
                  </a:lnTo>
                  <a:lnTo>
                    <a:pt x="98" y="60"/>
                  </a:lnTo>
                  <a:lnTo>
                    <a:pt x="111" y="92"/>
                  </a:lnTo>
                  <a:lnTo>
                    <a:pt x="114" y="121"/>
                  </a:lnTo>
                  <a:lnTo>
                    <a:pt x="110" y="145"/>
                  </a:lnTo>
                  <a:lnTo>
                    <a:pt x="97" y="159"/>
                  </a:lnTo>
                  <a:lnTo>
                    <a:pt x="88" y="162"/>
                  </a:lnTo>
                  <a:lnTo>
                    <a:pt x="79" y="162"/>
                  </a:lnTo>
                  <a:lnTo>
                    <a:pt x="68" y="158"/>
                  </a:lnTo>
                  <a:lnTo>
                    <a:pt x="57" y="151"/>
                  </a:lnTo>
                  <a:lnTo>
                    <a:pt x="46" y="142"/>
                  </a:lnTo>
                  <a:lnTo>
                    <a:pt x="36" y="130"/>
                  </a:lnTo>
                  <a:lnTo>
                    <a:pt x="26" y="117"/>
                  </a:lnTo>
                  <a:lnTo>
                    <a:pt x="18" y="102"/>
                  </a:lnTo>
                  <a:lnTo>
                    <a:pt x="5" y="69"/>
                  </a:lnTo>
                  <a:lnTo>
                    <a:pt x="0" y="41"/>
                  </a:lnTo>
                  <a:lnTo>
                    <a:pt x="5" y="18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AD6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4" name="Freeform 170"/>
            <p:cNvSpPr>
              <a:spLocks/>
            </p:cNvSpPr>
            <p:nvPr/>
          </p:nvSpPr>
          <p:spPr bwMode="auto">
            <a:xfrm>
              <a:off x="2397" y="3749"/>
              <a:ext cx="55" cy="76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25" y="0"/>
                </a:cxn>
                <a:cxn ang="0">
                  <a:pos x="34" y="0"/>
                </a:cxn>
                <a:cxn ang="0">
                  <a:pos x="45" y="3"/>
                </a:cxn>
                <a:cxn ang="0">
                  <a:pos x="55" y="9"/>
                </a:cxn>
                <a:cxn ang="0">
                  <a:pos x="66" y="18"/>
                </a:cxn>
                <a:cxn ang="0">
                  <a:pos x="76" y="29"/>
                </a:cxn>
                <a:cxn ang="0">
                  <a:pos x="85" y="41"/>
                </a:cxn>
                <a:cxn ang="0">
                  <a:pos x="93" y="56"/>
                </a:cxn>
                <a:cxn ang="0">
                  <a:pos x="105" y="86"/>
                </a:cxn>
                <a:cxn ang="0">
                  <a:pos x="108" y="114"/>
                </a:cxn>
                <a:cxn ang="0">
                  <a:pos x="105" y="136"/>
                </a:cxn>
                <a:cxn ang="0">
                  <a:pos x="92" y="150"/>
                </a:cxn>
                <a:cxn ang="0">
                  <a:pos x="83" y="152"/>
                </a:cxn>
                <a:cxn ang="0">
                  <a:pos x="74" y="152"/>
                </a:cxn>
                <a:cxn ang="0">
                  <a:pos x="63" y="149"/>
                </a:cxn>
                <a:cxn ang="0">
                  <a:pos x="54" y="143"/>
                </a:cxn>
                <a:cxn ang="0">
                  <a:pos x="44" y="134"/>
                </a:cxn>
                <a:cxn ang="0">
                  <a:pos x="33" y="123"/>
                </a:cxn>
                <a:cxn ang="0">
                  <a:pos x="24" y="111"/>
                </a:cxn>
                <a:cxn ang="0">
                  <a:pos x="15" y="96"/>
                </a:cxn>
                <a:cxn ang="0">
                  <a:pos x="3" y="66"/>
                </a:cxn>
                <a:cxn ang="0">
                  <a:pos x="0" y="38"/>
                </a:cxn>
                <a:cxn ang="0">
                  <a:pos x="4" y="16"/>
                </a:cxn>
                <a:cxn ang="0">
                  <a:pos x="17" y="2"/>
                </a:cxn>
              </a:cxnLst>
              <a:rect l="0" t="0" r="r" b="b"/>
              <a:pathLst>
                <a:path w="108" h="152">
                  <a:moveTo>
                    <a:pt x="17" y="2"/>
                  </a:moveTo>
                  <a:lnTo>
                    <a:pt x="25" y="0"/>
                  </a:lnTo>
                  <a:lnTo>
                    <a:pt x="34" y="0"/>
                  </a:lnTo>
                  <a:lnTo>
                    <a:pt x="45" y="3"/>
                  </a:lnTo>
                  <a:lnTo>
                    <a:pt x="55" y="9"/>
                  </a:lnTo>
                  <a:lnTo>
                    <a:pt x="66" y="18"/>
                  </a:lnTo>
                  <a:lnTo>
                    <a:pt x="76" y="29"/>
                  </a:lnTo>
                  <a:lnTo>
                    <a:pt x="85" y="41"/>
                  </a:lnTo>
                  <a:lnTo>
                    <a:pt x="93" y="56"/>
                  </a:lnTo>
                  <a:lnTo>
                    <a:pt x="105" y="86"/>
                  </a:lnTo>
                  <a:lnTo>
                    <a:pt x="108" y="114"/>
                  </a:lnTo>
                  <a:lnTo>
                    <a:pt x="105" y="136"/>
                  </a:lnTo>
                  <a:lnTo>
                    <a:pt x="92" y="150"/>
                  </a:lnTo>
                  <a:lnTo>
                    <a:pt x="83" y="152"/>
                  </a:lnTo>
                  <a:lnTo>
                    <a:pt x="74" y="152"/>
                  </a:lnTo>
                  <a:lnTo>
                    <a:pt x="63" y="149"/>
                  </a:lnTo>
                  <a:lnTo>
                    <a:pt x="54" y="143"/>
                  </a:lnTo>
                  <a:lnTo>
                    <a:pt x="44" y="134"/>
                  </a:lnTo>
                  <a:lnTo>
                    <a:pt x="33" y="123"/>
                  </a:lnTo>
                  <a:lnTo>
                    <a:pt x="24" y="111"/>
                  </a:lnTo>
                  <a:lnTo>
                    <a:pt x="15" y="96"/>
                  </a:lnTo>
                  <a:lnTo>
                    <a:pt x="3" y="66"/>
                  </a:lnTo>
                  <a:lnTo>
                    <a:pt x="0" y="38"/>
                  </a:lnTo>
                  <a:lnTo>
                    <a:pt x="4" y="16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rgbClr val="B777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5" name="Freeform 171"/>
            <p:cNvSpPr>
              <a:spLocks/>
            </p:cNvSpPr>
            <p:nvPr/>
          </p:nvSpPr>
          <p:spPr bwMode="auto">
            <a:xfrm>
              <a:off x="2399" y="3751"/>
              <a:ext cx="52" cy="73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3"/>
                </a:cxn>
                <a:cxn ang="0">
                  <a:pos x="53" y="9"/>
                </a:cxn>
                <a:cxn ang="0">
                  <a:pos x="63" y="17"/>
                </a:cxn>
                <a:cxn ang="0">
                  <a:pos x="73" y="27"/>
                </a:cxn>
                <a:cxn ang="0">
                  <a:pos x="81" y="40"/>
                </a:cxn>
                <a:cxn ang="0">
                  <a:pos x="89" y="54"/>
                </a:cxn>
                <a:cxn ang="0">
                  <a:pos x="101" y="83"/>
                </a:cxn>
                <a:cxn ang="0">
                  <a:pos x="104" y="108"/>
                </a:cxn>
                <a:cxn ang="0">
                  <a:pos x="99" y="130"/>
                </a:cxn>
                <a:cxn ang="0">
                  <a:pos x="88" y="142"/>
                </a:cxn>
                <a:cxn ang="0">
                  <a:pos x="80" y="145"/>
                </a:cxn>
                <a:cxn ang="0">
                  <a:pos x="71" y="145"/>
                </a:cxn>
                <a:cxn ang="0">
                  <a:pos x="61" y="141"/>
                </a:cxn>
                <a:cxn ang="0">
                  <a:pos x="51" y="136"/>
                </a:cxn>
                <a:cxn ang="0">
                  <a:pos x="42" y="127"/>
                </a:cxn>
                <a:cxn ang="0">
                  <a:pos x="31" y="117"/>
                </a:cxn>
                <a:cxn ang="0">
                  <a:pos x="23" y="104"/>
                </a:cxn>
                <a:cxn ang="0">
                  <a:pos x="15" y="91"/>
                </a:cxn>
                <a:cxn ang="0">
                  <a:pos x="4" y="62"/>
                </a:cxn>
                <a:cxn ang="0">
                  <a:pos x="0" y="35"/>
                </a:cxn>
                <a:cxn ang="0">
                  <a:pos x="5" y="15"/>
                </a:cxn>
                <a:cxn ang="0">
                  <a:pos x="16" y="2"/>
                </a:cxn>
              </a:cxnLst>
              <a:rect l="0" t="0" r="r" b="b"/>
              <a:pathLst>
                <a:path w="104" h="145">
                  <a:moveTo>
                    <a:pt x="16" y="2"/>
                  </a:moveTo>
                  <a:lnTo>
                    <a:pt x="24" y="0"/>
                  </a:lnTo>
                  <a:lnTo>
                    <a:pt x="34" y="0"/>
                  </a:lnTo>
                  <a:lnTo>
                    <a:pt x="43" y="3"/>
                  </a:lnTo>
                  <a:lnTo>
                    <a:pt x="53" y="9"/>
                  </a:lnTo>
                  <a:lnTo>
                    <a:pt x="63" y="17"/>
                  </a:lnTo>
                  <a:lnTo>
                    <a:pt x="73" y="27"/>
                  </a:lnTo>
                  <a:lnTo>
                    <a:pt x="81" y="40"/>
                  </a:lnTo>
                  <a:lnTo>
                    <a:pt x="89" y="54"/>
                  </a:lnTo>
                  <a:lnTo>
                    <a:pt x="101" y="83"/>
                  </a:lnTo>
                  <a:lnTo>
                    <a:pt x="104" y="108"/>
                  </a:lnTo>
                  <a:lnTo>
                    <a:pt x="99" y="130"/>
                  </a:lnTo>
                  <a:lnTo>
                    <a:pt x="88" y="142"/>
                  </a:lnTo>
                  <a:lnTo>
                    <a:pt x="80" y="145"/>
                  </a:lnTo>
                  <a:lnTo>
                    <a:pt x="71" y="145"/>
                  </a:lnTo>
                  <a:lnTo>
                    <a:pt x="61" y="141"/>
                  </a:lnTo>
                  <a:lnTo>
                    <a:pt x="51" y="136"/>
                  </a:lnTo>
                  <a:lnTo>
                    <a:pt x="42" y="127"/>
                  </a:lnTo>
                  <a:lnTo>
                    <a:pt x="31" y="117"/>
                  </a:lnTo>
                  <a:lnTo>
                    <a:pt x="23" y="104"/>
                  </a:lnTo>
                  <a:lnTo>
                    <a:pt x="15" y="91"/>
                  </a:lnTo>
                  <a:lnTo>
                    <a:pt x="4" y="62"/>
                  </a:lnTo>
                  <a:lnTo>
                    <a:pt x="0" y="35"/>
                  </a:lnTo>
                  <a:lnTo>
                    <a:pt x="5" y="15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BF82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6" name="Freeform 172"/>
            <p:cNvSpPr>
              <a:spLocks/>
            </p:cNvSpPr>
            <p:nvPr/>
          </p:nvSpPr>
          <p:spPr bwMode="auto">
            <a:xfrm>
              <a:off x="2401" y="3754"/>
              <a:ext cx="49" cy="68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22" y="0"/>
                </a:cxn>
                <a:cxn ang="0">
                  <a:pos x="30" y="0"/>
                </a:cxn>
                <a:cxn ang="0">
                  <a:pos x="39" y="4"/>
                </a:cxn>
                <a:cxn ang="0">
                  <a:pos x="48" y="10"/>
                </a:cxn>
                <a:cxn ang="0">
                  <a:pos x="58" y="16"/>
                </a:cxn>
                <a:cxn ang="0">
                  <a:pos x="67" y="27"/>
                </a:cxn>
                <a:cxn ang="0">
                  <a:pos x="76" y="38"/>
                </a:cxn>
                <a:cxn ang="0">
                  <a:pos x="83" y="51"/>
                </a:cxn>
                <a:cxn ang="0">
                  <a:pos x="94" y="78"/>
                </a:cxn>
                <a:cxn ang="0">
                  <a:pos x="98" y="103"/>
                </a:cxn>
                <a:cxn ang="0">
                  <a:pos x="93" y="122"/>
                </a:cxn>
                <a:cxn ang="0">
                  <a:pos x="82" y="134"/>
                </a:cxn>
                <a:cxn ang="0">
                  <a:pos x="74" y="136"/>
                </a:cxn>
                <a:cxn ang="0">
                  <a:pos x="66" y="136"/>
                </a:cxn>
                <a:cxn ang="0">
                  <a:pos x="56" y="133"/>
                </a:cxn>
                <a:cxn ang="0">
                  <a:pos x="47" y="127"/>
                </a:cxn>
                <a:cxn ang="0">
                  <a:pos x="38" y="120"/>
                </a:cxn>
                <a:cxn ang="0">
                  <a:pos x="29" y="110"/>
                </a:cxn>
                <a:cxn ang="0">
                  <a:pos x="21" y="98"/>
                </a:cxn>
                <a:cxn ang="0">
                  <a:pos x="13" y="86"/>
                </a:cxn>
                <a:cxn ang="0">
                  <a:pos x="2" y="59"/>
                </a:cxn>
                <a:cxn ang="0">
                  <a:pos x="0" y="34"/>
                </a:cxn>
                <a:cxn ang="0">
                  <a:pos x="3" y="14"/>
                </a:cxn>
                <a:cxn ang="0">
                  <a:pos x="14" y="3"/>
                </a:cxn>
              </a:cxnLst>
              <a:rect l="0" t="0" r="r" b="b"/>
              <a:pathLst>
                <a:path w="98" h="136">
                  <a:moveTo>
                    <a:pt x="14" y="3"/>
                  </a:moveTo>
                  <a:lnTo>
                    <a:pt x="22" y="0"/>
                  </a:lnTo>
                  <a:lnTo>
                    <a:pt x="30" y="0"/>
                  </a:lnTo>
                  <a:lnTo>
                    <a:pt x="39" y="4"/>
                  </a:lnTo>
                  <a:lnTo>
                    <a:pt x="48" y="10"/>
                  </a:lnTo>
                  <a:lnTo>
                    <a:pt x="58" y="16"/>
                  </a:lnTo>
                  <a:lnTo>
                    <a:pt x="67" y="27"/>
                  </a:lnTo>
                  <a:lnTo>
                    <a:pt x="76" y="38"/>
                  </a:lnTo>
                  <a:lnTo>
                    <a:pt x="83" y="51"/>
                  </a:lnTo>
                  <a:lnTo>
                    <a:pt x="94" y="78"/>
                  </a:lnTo>
                  <a:lnTo>
                    <a:pt x="98" y="103"/>
                  </a:lnTo>
                  <a:lnTo>
                    <a:pt x="93" y="122"/>
                  </a:lnTo>
                  <a:lnTo>
                    <a:pt x="82" y="134"/>
                  </a:lnTo>
                  <a:lnTo>
                    <a:pt x="74" y="136"/>
                  </a:lnTo>
                  <a:lnTo>
                    <a:pt x="66" y="136"/>
                  </a:lnTo>
                  <a:lnTo>
                    <a:pt x="56" y="133"/>
                  </a:lnTo>
                  <a:lnTo>
                    <a:pt x="47" y="127"/>
                  </a:lnTo>
                  <a:lnTo>
                    <a:pt x="38" y="120"/>
                  </a:lnTo>
                  <a:lnTo>
                    <a:pt x="29" y="110"/>
                  </a:lnTo>
                  <a:lnTo>
                    <a:pt x="21" y="98"/>
                  </a:lnTo>
                  <a:lnTo>
                    <a:pt x="13" y="86"/>
                  </a:lnTo>
                  <a:lnTo>
                    <a:pt x="2" y="59"/>
                  </a:lnTo>
                  <a:lnTo>
                    <a:pt x="0" y="34"/>
                  </a:lnTo>
                  <a:lnTo>
                    <a:pt x="3" y="14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C9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7" name="Freeform 173"/>
            <p:cNvSpPr>
              <a:spLocks/>
            </p:cNvSpPr>
            <p:nvPr/>
          </p:nvSpPr>
          <p:spPr bwMode="auto">
            <a:xfrm>
              <a:off x="2403" y="3756"/>
              <a:ext cx="46" cy="65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21" y="0"/>
                </a:cxn>
                <a:cxn ang="0">
                  <a:pos x="29" y="1"/>
                </a:cxn>
                <a:cxn ang="0">
                  <a:pos x="38" y="3"/>
                </a:cxn>
                <a:cxn ang="0">
                  <a:pos x="46" y="9"/>
                </a:cxn>
                <a:cxn ang="0">
                  <a:pos x="56" y="16"/>
                </a:cxn>
                <a:cxn ang="0">
                  <a:pos x="64" y="25"/>
                </a:cxn>
                <a:cxn ang="0">
                  <a:pos x="72" y="36"/>
                </a:cxn>
                <a:cxn ang="0">
                  <a:pos x="79" y="47"/>
                </a:cxn>
                <a:cxn ang="0">
                  <a:pos x="88" y="73"/>
                </a:cxn>
                <a:cxn ang="0">
                  <a:pos x="91" y="97"/>
                </a:cxn>
                <a:cxn ang="0">
                  <a:pos x="88" y="115"/>
                </a:cxn>
                <a:cxn ang="0">
                  <a:pos x="78" y="127"/>
                </a:cxn>
                <a:cxn ang="0">
                  <a:pos x="71" y="129"/>
                </a:cxn>
                <a:cxn ang="0">
                  <a:pos x="63" y="128"/>
                </a:cxn>
                <a:cxn ang="0">
                  <a:pos x="53" y="126"/>
                </a:cxn>
                <a:cxn ang="0">
                  <a:pos x="45" y="120"/>
                </a:cxn>
                <a:cxn ang="0">
                  <a:pos x="36" y="113"/>
                </a:cxn>
                <a:cxn ang="0">
                  <a:pos x="28" y="104"/>
                </a:cxn>
                <a:cxn ang="0">
                  <a:pos x="20" y="93"/>
                </a:cxn>
                <a:cxn ang="0">
                  <a:pos x="13" y="81"/>
                </a:cxn>
                <a:cxn ang="0">
                  <a:pos x="4" y="55"/>
                </a:cxn>
                <a:cxn ang="0">
                  <a:pos x="0" y="32"/>
                </a:cxn>
                <a:cxn ang="0">
                  <a:pos x="4" y="14"/>
                </a:cxn>
                <a:cxn ang="0">
                  <a:pos x="14" y="2"/>
                </a:cxn>
              </a:cxnLst>
              <a:rect l="0" t="0" r="r" b="b"/>
              <a:pathLst>
                <a:path w="91" h="129">
                  <a:moveTo>
                    <a:pt x="14" y="2"/>
                  </a:moveTo>
                  <a:lnTo>
                    <a:pt x="21" y="0"/>
                  </a:lnTo>
                  <a:lnTo>
                    <a:pt x="29" y="1"/>
                  </a:lnTo>
                  <a:lnTo>
                    <a:pt x="38" y="3"/>
                  </a:lnTo>
                  <a:lnTo>
                    <a:pt x="46" y="9"/>
                  </a:lnTo>
                  <a:lnTo>
                    <a:pt x="56" y="16"/>
                  </a:lnTo>
                  <a:lnTo>
                    <a:pt x="64" y="25"/>
                  </a:lnTo>
                  <a:lnTo>
                    <a:pt x="72" y="36"/>
                  </a:lnTo>
                  <a:lnTo>
                    <a:pt x="79" y="47"/>
                  </a:lnTo>
                  <a:lnTo>
                    <a:pt x="88" y="73"/>
                  </a:lnTo>
                  <a:lnTo>
                    <a:pt x="91" y="97"/>
                  </a:lnTo>
                  <a:lnTo>
                    <a:pt x="88" y="115"/>
                  </a:lnTo>
                  <a:lnTo>
                    <a:pt x="78" y="127"/>
                  </a:lnTo>
                  <a:lnTo>
                    <a:pt x="71" y="129"/>
                  </a:lnTo>
                  <a:lnTo>
                    <a:pt x="63" y="128"/>
                  </a:lnTo>
                  <a:lnTo>
                    <a:pt x="53" y="126"/>
                  </a:lnTo>
                  <a:lnTo>
                    <a:pt x="45" y="120"/>
                  </a:lnTo>
                  <a:lnTo>
                    <a:pt x="36" y="113"/>
                  </a:lnTo>
                  <a:lnTo>
                    <a:pt x="28" y="104"/>
                  </a:lnTo>
                  <a:lnTo>
                    <a:pt x="20" y="93"/>
                  </a:lnTo>
                  <a:lnTo>
                    <a:pt x="13" y="81"/>
                  </a:lnTo>
                  <a:lnTo>
                    <a:pt x="4" y="55"/>
                  </a:lnTo>
                  <a:lnTo>
                    <a:pt x="0" y="32"/>
                  </a:lnTo>
                  <a:lnTo>
                    <a:pt x="4" y="14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D196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8" name="Freeform 174"/>
            <p:cNvSpPr>
              <a:spLocks/>
            </p:cNvSpPr>
            <p:nvPr/>
          </p:nvSpPr>
          <p:spPr bwMode="auto">
            <a:xfrm>
              <a:off x="2405" y="3759"/>
              <a:ext cx="43" cy="60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9" y="0"/>
                </a:cxn>
                <a:cxn ang="0">
                  <a:pos x="27" y="1"/>
                </a:cxn>
                <a:cxn ang="0">
                  <a:pos x="36" y="3"/>
                </a:cxn>
                <a:cxn ang="0">
                  <a:pos x="44" y="8"/>
                </a:cxn>
                <a:cxn ang="0">
                  <a:pos x="52" y="15"/>
                </a:cxn>
                <a:cxn ang="0">
                  <a:pos x="60" y="23"/>
                </a:cxn>
                <a:cxn ang="0">
                  <a:pos x="67" y="33"/>
                </a:cxn>
                <a:cxn ang="0">
                  <a:pos x="74" y="44"/>
                </a:cxn>
                <a:cxn ang="0">
                  <a:pos x="83" y="69"/>
                </a:cxn>
                <a:cxn ang="0">
                  <a:pos x="85" y="91"/>
                </a:cxn>
                <a:cxn ang="0">
                  <a:pos x="82" y="108"/>
                </a:cxn>
                <a:cxn ang="0">
                  <a:pos x="72" y="118"/>
                </a:cxn>
                <a:cxn ang="0">
                  <a:pos x="65" y="121"/>
                </a:cxn>
                <a:cxn ang="0">
                  <a:pos x="59" y="121"/>
                </a:cxn>
                <a:cxn ang="0">
                  <a:pos x="51" y="117"/>
                </a:cxn>
                <a:cxn ang="0">
                  <a:pos x="42" y="112"/>
                </a:cxn>
                <a:cxn ang="0">
                  <a:pos x="33" y="106"/>
                </a:cxn>
                <a:cxn ang="0">
                  <a:pos x="26" y="97"/>
                </a:cxn>
                <a:cxn ang="0">
                  <a:pos x="18" y="88"/>
                </a:cxn>
                <a:cxn ang="0">
                  <a:pos x="11" y="77"/>
                </a:cxn>
                <a:cxn ang="0">
                  <a:pos x="2" y="53"/>
                </a:cxn>
                <a:cxn ang="0">
                  <a:pos x="0" y="31"/>
                </a:cxn>
                <a:cxn ang="0">
                  <a:pos x="3" y="13"/>
                </a:cxn>
                <a:cxn ang="0">
                  <a:pos x="12" y="2"/>
                </a:cxn>
              </a:cxnLst>
              <a:rect l="0" t="0" r="r" b="b"/>
              <a:pathLst>
                <a:path w="85" h="121">
                  <a:moveTo>
                    <a:pt x="12" y="2"/>
                  </a:moveTo>
                  <a:lnTo>
                    <a:pt x="19" y="0"/>
                  </a:lnTo>
                  <a:lnTo>
                    <a:pt x="27" y="1"/>
                  </a:lnTo>
                  <a:lnTo>
                    <a:pt x="36" y="3"/>
                  </a:lnTo>
                  <a:lnTo>
                    <a:pt x="44" y="8"/>
                  </a:lnTo>
                  <a:lnTo>
                    <a:pt x="52" y="15"/>
                  </a:lnTo>
                  <a:lnTo>
                    <a:pt x="60" y="23"/>
                  </a:lnTo>
                  <a:lnTo>
                    <a:pt x="67" y="33"/>
                  </a:lnTo>
                  <a:lnTo>
                    <a:pt x="74" y="44"/>
                  </a:lnTo>
                  <a:lnTo>
                    <a:pt x="83" y="69"/>
                  </a:lnTo>
                  <a:lnTo>
                    <a:pt x="85" y="91"/>
                  </a:lnTo>
                  <a:lnTo>
                    <a:pt x="82" y="108"/>
                  </a:lnTo>
                  <a:lnTo>
                    <a:pt x="72" y="118"/>
                  </a:lnTo>
                  <a:lnTo>
                    <a:pt x="65" y="121"/>
                  </a:lnTo>
                  <a:lnTo>
                    <a:pt x="59" y="121"/>
                  </a:lnTo>
                  <a:lnTo>
                    <a:pt x="51" y="117"/>
                  </a:lnTo>
                  <a:lnTo>
                    <a:pt x="42" y="112"/>
                  </a:lnTo>
                  <a:lnTo>
                    <a:pt x="33" y="106"/>
                  </a:lnTo>
                  <a:lnTo>
                    <a:pt x="26" y="97"/>
                  </a:lnTo>
                  <a:lnTo>
                    <a:pt x="18" y="88"/>
                  </a:lnTo>
                  <a:lnTo>
                    <a:pt x="11" y="77"/>
                  </a:lnTo>
                  <a:lnTo>
                    <a:pt x="2" y="53"/>
                  </a:lnTo>
                  <a:lnTo>
                    <a:pt x="0" y="31"/>
                  </a:lnTo>
                  <a:lnTo>
                    <a:pt x="3" y="13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D8A0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99" name="Freeform 175"/>
            <p:cNvSpPr>
              <a:spLocks/>
            </p:cNvSpPr>
            <p:nvPr/>
          </p:nvSpPr>
          <p:spPr bwMode="auto">
            <a:xfrm>
              <a:off x="2407" y="3762"/>
              <a:ext cx="39" cy="56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19" y="0"/>
                </a:cxn>
                <a:cxn ang="0">
                  <a:pos x="26" y="1"/>
                </a:cxn>
                <a:cxn ang="0">
                  <a:pos x="34" y="4"/>
                </a:cxn>
                <a:cxn ang="0">
                  <a:pos x="41" y="8"/>
                </a:cxn>
                <a:cxn ang="0">
                  <a:pos x="49" y="14"/>
                </a:cxn>
                <a:cxn ang="0">
                  <a:pos x="56" y="22"/>
                </a:cxn>
                <a:cxn ang="0">
                  <a:pos x="62" y="31"/>
                </a:cxn>
                <a:cxn ang="0">
                  <a:pos x="69" y="42"/>
                </a:cxn>
                <a:cxn ang="0">
                  <a:pos x="77" y="64"/>
                </a:cxn>
                <a:cxn ang="0">
                  <a:pos x="80" y="84"/>
                </a:cxn>
                <a:cxn ang="0">
                  <a:pos x="76" y="101"/>
                </a:cxn>
                <a:cxn ang="0">
                  <a:pos x="68" y="111"/>
                </a:cxn>
                <a:cxn ang="0">
                  <a:pos x="61" y="113"/>
                </a:cxn>
                <a:cxn ang="0">
                  <a:pos x="54" y="112"/>
                </a:cxn>
                <a:cxn ang="0">
                  <a:pos x="48" y="110"/>
                </a:cxn>
                <a:cxn ang="0">
                  <a:pos x="39" y="105"/>
                </a:cxn>
                <a:cxn ang="0">
                  <a:pos x="33" y="99"/>
                </a:cxn>
                <a:cxn ang="0">
                  <a:pos x="24" y="91"/>
                </a:cxn>
                <a:cxn ang="0">
                  <a:pos x="18" y="82"/>
                </a:cxn>
                <a:cxn ang="0">
                  <a:pos x="12" y="72"/>
                </a:cxn>
                <a:cxn ang="0">
                  <a:pos x="4" y="50"/>
                </a:cxn>
                <a:cxn ang="0">
                  <a:pos x="0" y="29"/>
                </a:cxn>
                <a:cxn ang="0">
                  <a:pos x="4" y="13"/>
                </a:cxn>
                <a:cxn ang="0">
                  <a:pos x="13" y="3"/>
                </a:cxn>
              </a:cxnLst>
              <a:rect l="0" t="0" r="r" b="b"/>
              <a:pathLst>
                <a:path w="80" h="113">
                  <a:moveTo>
                    <a:pt x="13" y="3"/>
                  </a:moveTo>
                  <a:lnTo>
                    <a:pt x="19" y="0"/>
                  </a:lnTo>
                  <a:lnTo>
                    <a:pt x="26" y="1"/>
                  </a:lnTo>
                  <a:lnTo>
                    <a:pt x="34" y="4"/>
                  </a:lnTo>
                  <a:lnTo>
                    <a:pt x="41" y="8"/>
                  </a:lnTo>
                  <a:lnTo>
                    <a:pt x="49" y="14"/>
                  </a:lnTo>
                  <a:lnTo>
                    <a:pt x="56" y="22"/>
                  </a:lnTo>
                  <a:lnTo>
                    <a:pt x="62" y="31"/>
                  </a:lnTo>
                  <a:lnTo>
                    <a:pt x="69" y="42"/>
                  </a:lnTo>
                  <a:lnTo>
                    <a:pt x="77" y="64"/>
                  </a:lnTo>
                  <a:lnTo>
                    <a:pt x="80" y="84"/>
                  </a:lnTo>
                  <a:lnTo>
                    <a:pt x="76" y="101"/>
                  </a:lnTo>
                  <a:lnTo>
                    <a:pt x="68" y="111"/>
                  </a:lnTo>
                  <a:lnTo>
                    <a:pt x="61" y="113"/>
                  </a:lnTo>
                  <a:lnTo>
                    <a:pt x="54" y="112"/>
                  </a:lnTo>
                  <a:lnTo>
                    <a:pt x="48" y="110"/>
                  </a:lnTo>
                  <a:lnTo>
                    <a:pt x="39" y="105"/>
                  </a:lnTo>
                  <a:lnTo>
                    <a:pt x="33" y="99"/>
                  </a:lnTo>
                  <a:lnTo>
                    <a:pt x="24" y="91"/>
                  </a:lnTo>
                  <a:lnTo>
                    <a:pt x="18" y="82"/>
                  </a:lnTo>
                  <a:lnTo>
                    <a:pt x="12" y="72"/>
                  </a:lnTo>
                  <a:lnTo>
                    <a:pt x="4" y="50"/>
                  </a:lnTo>
                  <a:lnTo>
                    <a:pt x="0" y="29"/>
                  </a:lnTo>
                  <a:lnTo>
                    <a:pt x="4" y="13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E2AA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00" name="Freeform 176"/>
            <p:cNvSpPr>
              <a:spLocks/>
            </p:cNvSpPr>
            <p:nvPr/>
          </p:nvSpPr>
          <p:spPr bwMode="auto">
            <a:xfrm>
              <a:off x="2408" y="3765"/>
              <a:ext cx="38" cy="51"/>
            </a:xfrm>
            <a:custGeom>
              <a:avLst/>
              <a:gdLst/>
              <a:ahLst/>
              <a:cxnLst>
                <a:cxn ang="0">
                  <a:pos x="11" y="1"/>
                </a:cxn>
                <a:cxn ang="0">
                  <a:pos x="17" y="0"/>
                </a:cxn>
                <a:cxn ang="0">
                  <a:pos x="24" y="0"/>
                </a:cxn>
                <a:cxn ang="0">
                  <a:pos x="31" y="2"/>
                </a:cxn>
                <a:cxn ang="0">
                  <a:pos x="38" y="7"/>
                </a:cxn>
                <a:cxn ang="0">
                  <a:pos x="45" y="13"/>
                </a:cxn>
                <a:cxn ang="0">
                  <a:pos x="52" y="20"/>
                </a:cxn>
                <a:cxn ang="0">
                  <a:pos x="58" y="28"/>
                </a:cxn>
                <a:cxn ang="0">
                  <a:pos x="64" y="38"/>
                </a:cxn>
                <a:cxn ang="0">
                  <a:pos x="72" y="59"/>
                </a:cxn>
                <a:cxn ang="0">
                  <a:pos x="75" y="77"/>
                </a:cxn>
                <a:cxn ang="0">
                  <a:pos x="71" y="92"/>
                </a:cxn>
                <a:cxn ang="0">
                  <a:pos x="64" y="101"/>
                </a:cxn>
                <a:cxn ang="0">
                  <a:pos x="57" y="104"/>
                </a:cxn>
                <a:cxn ang="0">
                  <a:pos x="52" y="103"/>
                </a:cxn>
                <a:cxn ang="0">
                  <a:pos x="44" y="101"/>
                </a:cxn>
                <a:cxn ang="0">
                  <a:pos x="37" y="97"/>
                </a:cxn>
                <a:cxn ang="0">
                  <a:pos x="30" y="91"/>
                </a:cxn>
                <a:cxn ang="0">
                  <a:pos x="23" y="84"/>
                </a:cxn>
                <a:cxn ang="0">
                  <a:pos x="16" y="76"/>
                </a:cxn>
                <a:cxn ang="0">
                  <a:pos x="10" y="66"/>
                </a:cxn>
                <a:cxn ang="0">
                  <a:pos x="2" y="45"/>
                </a:cxn>
                <a:cxn ang="0">
                  <a:pos x="0" y="27"/>
                </a:cxn>
                <a:cxn ang="0">
                  <a:pos x="3" y="10"/>
                </a:cxn>
                <a:cxn ang="0">
                  <a:pos x="11" y="1"/>
                </a:cxn>
              </a:cxnLst>
              <a:rect l="0" t="0" r="r" b="b"/>
              <a:pathLst>
                <a:path w="75" h="104">
                  <a:moveTo>
                    <a:pt x="11" y="1"/>
                  </a:moveTo>
                  <a:lnTo>
                    <a:pt x="17" y="0"/>
                  </a:lnTo>
                  <a:lnTo>
                    <a:pt x="24" y="0"/>
                  </a:lnTo>
                  <a:lnTo>
                    <a:pt x="31" y="2"/>
                  </a:lnTo>
                  <a:lnTo>
                    <a:pt x="38" y="7"/>
                  </a:lnTo>
                  <a:lnTo>
                    <a:pt x="45" y="13"/>
                  </a:lnTo>
                  <a:lnTo>
                    <a:pt x="52" y="20"/>
                  </a:lnTo>
                  <a:lnTo>
                    <a:pt x="58" y="28"/>
                  </a:lnTo>
                  <a:lnTo>
                    <a:pt x="64" y="38"/>
                  </a:lnTo>
                  <a:lnTo>
                    <a:pt x="72" y="59"/>
                  </a:lnTo>
                  <a:lnTo>
                    <a:pt x="75" y="77"/>
                  </a:lnTo>
                  <a:lnTo>
                    <a:pt x="71" y="92"/>
                  </a:lnTo>
                  <a:lnTo>
                    <a:pt x="64" y="101"/>
                  </a:lnTo>
                  <a:lnTo>
                    <a:pt x="57" y="104"/>
                  </a:lnTo>
                  <a:lnTo>
                    <a:pt x="52" y="103"/>
                  </a:lnTo>
                  <a:lnTo>
                    <a:pt x="44" y="101"/>
                  </a:lnTo>
                  <a:lnTo>
                    <a:pt x="37" y="97"/>
                  </a:lnTo>
                  <a:lnTo>
                    <a:pt x="30" y="91"/>
                  </a:lnTo>
                  <a:lnTo>
                    <a:pt x="23" y="84"/>
                  </a:lnTo>
                  <a:lnTo>
                    <a:pt x="16" y="76"/>
                  </a:lnTo>
                  <a:lnTo>
                    <a:pt x="10" y="66"/>
                  </a:lnTo>
                  <a:lnTo>
                    <a:pt x="2" y="45"/>
                  </a:lnTo>
                  <a:lnTo>
                    <a:pt x="0" y="27"/>
                  </a:lnTo>
                  <a:lnTo>
                    <a:pt x="3" y="1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ru/url?sa=i&amp;rct=j&amp;q=%D0%90%D0%BB%D0%B5%D0%BA%D1%81%D0%B5%D0%B9+%D0%90%D0%BB%D0%B5%D0%BA%D1%81%D0%B5%D0%B5%D0%B2%D0%B8%D1%87+%D0%A3%D1%85%D1%82%D0%BE%D0%BC%D1%81%D0%BA%D0%B8%D0%B9&amp;source=images&amp;cd=&amp;cad=rja&amp;docid=GkULJjL6eUFb2M&amp;tbnid=A_yFyV79mMhBAM:&amp;ved=&amp;url=http://www.museum.ru/alb/image.asp?48619&amp;ei=RrZoUbK1K-qp4AT014DwDA&amp;bvm=bv.45175338,d.bGE&amp;psig=AFQjCNEe-p8MZyHiYMF0KCfF9Lu1lp1U0A&amp;ust=1365903303015000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ru/url?sa=i&amp;rct=j&amp;q=%D0%B3%D0%BE%D0%BB%D0%BE%D0%B2%D0%BD%D0%BE%D0%B9+%D0%BC%D0%BE%D0%B7%D0%B3+%D1%87%D0%B5%D0%BB%D0%BE%D0%B2%D0%B5%D0%BA%D0%B0&amp;source=images&amp;cd=&amp;cad=rja&amp;docid=k8FiIhprsZpbEM&amp;tbnid=Uz59r8os_-AaXM:&amp;ved=&amp;url=http://zdorlife.ru/page-id-444.html&amp;ei=6L1oUfruKumn4ASRqICgCA&amp;bvm=bv.45175338,d.bGE&amp;psig=AFQjCNEeV3sxUPMi3NGNpP6TOw0iyREh6g&amp;ust=136590525714019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ru/url?sa=i&amp;rct=j&amp;q=%D0%98%D0%B2%D0%B0%D0%BD+%D0%9C%D0%B8%D1%85%D0%B0%D0%B9%D0%BB%D0%BE%D0%B2%D0%B8%D1%87+%D0%A1%D0%B5%D1%87%D0%B5%D0%BD%D0%BE%D0%B2&amp;source=images&amp;cd=&amp;cad=rja&amp;docid=VKTyyPU3NTRnbM&amp;tbnid=a0mvpgmi5jUqeM:&amp;ved=&amp;url=http://citaty.su/kratkaya-biografiya-ivana-mixajlovicha-sechenova/&amp;ei=7pxoUay6KceI4AS0tYD4Bw&amp;bvm=bv.45175338,d.bGE&amp;psig=AFQjCNHOmFX2D3nNH0W2FyQ29zZDHiQ2Pw&amp;ust=136589681496167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google.ru/url?sa=i&amp;rct=j&amp;q=%D0%98%D0%B2%D0%B0%D0%BD+%D0%9F%D0%B5%D1%82%D1%80%D0%BE%D0%B2%D0%B8%D1%87+%D0%9F%D0%B0%D0%B2%D0%BB%D0%BE%D0%B2+&amp;source=images&amp;cd=&amp;cad=rja&amp;docid=kOtV2jHMwBo15M&amp;tbnid=1x9nZ9kOf8UXsM:&amp;ved=&amp;url=http://barnaul.bezformata.ru/listnews/vrachi-pavlov-ivan-petrovich/4920191/&amp;ei=p51oUc29C6OH4gTfqIDoAg&amp;bvm=bv.45175338,d.bGE&amp;psig=AFQjCNHl5G-Y7qZEUUHYPmyhTJCc02fk2w&amp;ust=136589699961130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ru/url?sa=i&amp;rct=j&amp;q=%D0%98%D0%B2%D0%B0%D0%BD+%D0%9C%D0%B8%D1%85%D0%B0%D0%B9%D0%BB%D0%BE%D0%B2%D0%B8%D1%87+%D0%A1%D0%B5%D1%87%D0%B5%D0%BD%D0%BE%D0%B2&amp;source=images&amp;cd=&amp;cad=rja&amp;docid=VKTyyPU3NTRnbM&amp;tbnid=a0mvpgmi5jUqeM:&amp;ved=&amp;url=http://citaty.su/kratkaya-biografiya-ivana-mixajlovicha-sechenova/&amp;ei=7pxoUay6KceI4AS0tYD4Bw&amp;bvm=bv.45175338,d.bGE&amp;psig=AFQjCNHOmFX2D3nNH0W2FyQ29zZDHiQ2Pw&amp;ust=1365896814961670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url?sa=i&amp;rct=j&amp;q=%D0%98%D0%B2%D0%B0%D0%BD+%D0%9F%D0%B5%D1%82%D1%80%D0%BE%D0%B2%D0%B8%D1%87+%D0%9F%D0%B0%D0%B2%D0%BB%D0%BE%D0%B2+&amp;source=images&amp;cd=&amp;cad=rja&amp;docid=kOtV2jHMwBo15M&amp;tbnid=1x9nZ9kOf8UXsM:&amp;ved=&amp;url=http://barnaul.bezformata.ru/listnews/vrachi-pavlov-ivan-petrovich/4920191/&amp;ei=p51oUc29C6OH4gTfqIDoAg&amp;bvm=bv.45175338,d.bGE&amp;psig=AFQjCNHl5G-Y7qZEUUHYPmyhTJCc02fk2w&amp;ust=1365896999611307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B2%D1%8B%D1%80%D0%B0%D0%B1%D0%BE%D1%82%D0%BA%D0%B0+%D1%83%D1%81%D0%BB%D0%BE%D0%B2%D0%BD%D0%BE%D0%B3%D0%BE+%D1%80%D0%B5%D1%84%D0%BB%D0%B5%D0%BA%D1%81%D0%B0+%D0%BF%D0%BE+%D0%BF%D0%B0%D0%B2%D0%BB%D0%BE%D0%B2%D1%83&amp;source=images&amp;cd=&amp;cad=rja&amp;docid=fyQxyAOyOPV0qM&amp;tbnid=RlVsKGQvbZYixM:&amp;ved=&amp;url=http://mirbiologii.ru/vyrabotka-uslovnogo-refleksa-flash-animaciya-po-biologii-8-klassa.html&amp;ei=FaVoUeHSB6i34AS_zoEY&amp;bvm=bv.45175338,d.bGE&amp;psig=AFQjCNH8EGTN-KJ1P5M_iGPUyHAmuEDDjw&amp;ust=136589890152985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11560" y="2204864"/>
            <a:ext cx="8208912" cy="1470025"/>
          </a:xfrm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Medium Cond" pitchFamily="34" charset="0"/>
                <a:cs typeface="Arial" pitchFamily="34" charset="0"/>
              </a:rPr>
              <a:t>Вклад  отечественных  ученых в разработку  учения о высшей  нервной деятельности</a:t>
            </a:r>
            <a:endParaRPr lang="ru-RU" sz="54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условный рефлекс собаки, выделение слюны, собака Павлова"/>
          <p:cNvPicPr>
            <a:picLocks noChangeAspect="1" noChangeArrowheads="1"/>
          </p:cNvPicPr>
          <p:nvPr/>
        </p:nvPicPr>
        <p:blipFill>
          <a:blip r:embed="rId2" cstate="print"/>
          <a:srcRect l="46156" t="46078"/>
          <a:stretch>
            <a:fillRect/>
          </a:stretch>
        </p:blipFill>
        <p:spPr bwMode="auto">
          <a:xfrm>
            <a:off x="2771800" y="3212976"/>
            <a:ext cx="3672408" cy="3033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87624" y="404664"/>
            <a:ext cx="7416824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Если собаку, у которой выработан пищевой условный рефлекс на лампочку, не подкармливать после включения света, то через некоторое время она перестанет давать пищевую условно-рефлекторную реакцию на свет - произойдет угасание условного рефлекса. </a:t>
            </a:r>
            <a:endParaRPr lang="ru-RU" sz="28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3608" y="332656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Торможение условного рефлекса</a:t>
            </a:r>
            <a:endParaRPr lang="ru-RU" sz="36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412776"/>
            <a:ext cx="8280920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  Угасание условных рефлексов – биологически важное приспособление. Благодаря нему организм перестает напрасно тратить энергию – реагировать на сигнал, утративший свое значение. 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4581128"/>
            <a:ext cx="806489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   </a:t>
            </a:r>
            <a:r>
              <a:rPr lang="ru-RU" sz="32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Без торможения было бы невозможно организму приспосабливаться к изменяющимся условиям окружающей среды.</a:t>
            </a:r>
            <a:endParaRPr lang="ru-RU" sz="32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07704" y="332656"/>
            <a:ext cx="6205417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Закон взаимной индукции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052736"/>
            <a:ext cx="8136904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Закон взаимной индукции заключается в том, что нервный процесс вызывает (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индуцирует</a:t>
            </a:r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в соседних участках противоположный процесс.</a:t>
            </a:r>
            <a:endParaRPr lang="ru-RU" sz="28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6021288"/>
            <a:ext cx="4386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Двойственные изображения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2" name="Picture 8" descr="http://www.123mycodes.com/optical-illusions/5.gif"/>
          <p:cNvPicPr>
            <a:picLocks noChangeAspect="1" noChangeArrowheads="1"/>
          </p:cNvPicPr>
          <p:nvPr/>
        </p:nvPicPr>
        <p:blipFill>
          <a:blip r:embed="rId2" cstate="print"/>
          <a:srcRect l="3233" t="2435" r="9482" b="2597"/>
          <a:stretch>
            <a:fillRect/>
          </a:stretch>
        </p:blipFill>
        <p:spPr bwMode="auto">
          <a:xfrm>
            <a:off x="6372200" y="2924944"/>
            <a:ext cx="2156366" cy="3114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924944"/>
            <a:ext cx="2286016" cy="2977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2924944"/>
            <a:ext cx="2160240" cy="304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7992888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Доминанта – </a:t>
            </a:r>
          </a:p>
          <a:p>
            <a:pPr algn="ctr"/>
            <a:r>
              <a:rPr lang="ru-RU" sz="4000" b="1" dirty="0" smtClean="0">
                <a:solidFill>
                  <a:srgbClr val="402000"/>
                </a:solidFill>
                <a:latin typeface="Arial Narrow" pitchFamily="34" charset="0"/>
                <a:cs typeface="Arial" pitchFamily="34" charset="0"/>
              </a:rPr>
              <a:t>временное господство возбуждения </a:t>
            </a:r>
            <a:endParaRPr lang="ru-RU" sz="4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2204864"/>
            <a:ext cx="5008070" cy="427809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   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Поведение определяется жизненными потребностями. При усилении потребности возникает временно господствующий в центральной нервной системе очаг возбуждения, нацеленный на удовлетворение именно этой потребности. </a:t>
            </a: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 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500702"/>
            <a:ext cx="331862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Алексей Алексеевич Ухтомский </a:t>
            </a:r>
          </a:p>
          <a:p>
            <a:pPr algn="ctr"/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(1875 —1942)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8" name="Picture 2" descr="http://t1.gstatic.com/images?q=tbn:ANd9GcT4CGkCngLm9tUPgu2PJQvEonf8VqYN8vzfrZh8Cq5RpDcRxjC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77765"/>
            <a:ext cx="2736304" cy="3885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332656"/>
            <a:ext cx="7632848" cy="566308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Доминантный очаг отличается рядом особенностей: 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1 - способен затормозить все конкурирующие очаги возбуждения. </a:t>
            </a:r>
          </a:p>
          <a:p>
            <a:r>
              <a:rPr lang="ru-RU" sz="32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2 - достаточен любой стимул, чтобы животное, находящееся в состоянии пищевой доминанты, реагировало на любое раздражение слюноотделением и </a:t>
            </a:r>
            <a:r>
              <a:rPr lang="ru-RU" sz="3200" b="1" dirty="0" err="1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пищедобывающей</a:t>
            </a:r>
            <a:r>
              <a:rPr lang="ru-RU" sz="32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деятельностью.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/>
            </a:r>
            <a:b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</a:b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4734342"/>
            <a:ext cx="54006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/>
            </a:r>
            <a:br>
              <a:rPr lang="ru-RU" sz="20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</a:br>
            <a:endParaRPr lang="ru-RU" sz="20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013176"/>
            <a:ext cx="806489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С явлением доминанты связаны иллюзии установки: мы, как правило, не замечаем то, что не ожидаем увидеть.</a:t>
            </a:r>
            <a:endParaRPr lang="ru-RU" sz="32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4818" name="Picture 2" descr="http://t1.gstatic.com/images?q=tbn:ANd9GcRfehub7UHZZqHPaTe9LcChF8ojLAOoX0xGsMNdd8RSnVLIvF7Pl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564904"/>
            <a:ext cx="3240360" cy="2716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87624" y="476672"/>
            <a:ext cx="7416824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Именно доминанта позволяет замкнуть временную связь в коре большого мозга между нейтральным и жизненно важным событиями.</a:t>
            </a:r>
            <a:endParaRPr lang="ru-RU" sz="32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124744"/>
            <a:ext cx="7992888" cy="45259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1" algn="ctr">
              <a:buNone/>
            </a:pPr>
            <a:r>
              <a:rPr lang="ru-RU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ru-RU" sz="48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 </a:t>
            </a:r>
            <a:r>
              <a:rPr lang="ru-RU" sz="4800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высшей нервной деятельностью понимают те функции мозга, которые связаны с внутренним миром человека, его психикой.</a:t>
            </a:r>
            <a:endParaRPr lang="ru-RU" sz="4800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8244408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Изучение высшей нервной деятельности в России связано прежде всего с именами </a:t>
            </a:r>
          </a:p>
          <a:p>
            <a:pPr algn="ctr"/>
            <a:r>
              <a:rPr lang="ru-RU" sz="32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двух великих ученых</a:t>
            </a:r>
            <a:endParaRPr lang="ru-RU" sz="3200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5733256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Иван Петрович Павлов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1849—1936</a:t>
            </a:r>
            <a:r>
              <a:rPr lang="ru-RU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4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733256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Иван Михайлович Сеченов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(1829—1905) </a:t>
            </a:r>
            <a:endParaRPr lang="ru-RU" sz="24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://citaty.su/wp-content/uploads/2012/11/secheno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340750"/>
            <a:ext cx="3096344" cy="344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bezformata.ru/content/Images/000/017/467/image1746757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333158"/>
            <a:ext cx="2880320" cy="350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4464496" cy="31700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И. М. Сеченов  доказал, что головной мозг может как усиливать рефлексы спинного мозга, так и затормаживать их.</a:t>
            </a: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     </a:t>
            </a: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 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861048"/>
            <a:ext cx="8175852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Высшие отделы нервной системы способны регулировать работу нижерасположенных отделов (многоуровневая организация работы мозга). </a:t>
            </a:r>
          </a:p>
          <a:p>
            <a:pPr algn="ctr"/>
            <a:r>
              <a:rPr lang="ru-RU" sz="28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Чем выше расположен отдел мозга, тем более сложные функции он выполняет.</a:t>
            </a:r>
            <a:endParaRPr lang="ru-RU" sz="2800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5" name="Picture 2" descr="http://citaty.su/wp-content/uploads/2012/11/secheno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548680"/>
            <a:ext cx="3096344" cy="344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15816" y="404664"/>
            <a:ext cx="5866466" cy="209288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И. П. Павлов продолжил исследование и установил, что все рефлексы могут быть разделены на две большие группы.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357694"/>
            <a:ext cx="8247860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Условные рефлексы связаны с работой коры полушарий большого мозга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Возникают с жизненно важными раздражениями (пища, боль, опасность) и становятся их сигналами. </a:t>
            </a:r>
            <a:endParaRPr lang="ru-RU" sz="28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2564904"/>
            <a:ext cx="152682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Medium Cond" pitchFamily="34" charset="0"/>
                <a:cs typeface="Arial" pitchFamily="34" charset="0"/>
              </a:rPr>
              <a:t>Рефлексы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3284984"/>
            <a:ext cx="191930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Medium Cond" pitchFamily="34" charset="0"/>
                <a:cs typeface="Arial" pitchFamily="34" charset="0"/>
              </a:rPr>
              <a:t>врожденные</a:t>
            </a:r>
            <a:endParaRPr lang="ru-RU" sz="28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3717032"/>
            <a:ext cx="212385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Medium Cond" pitchFamily="34" charset="0"/>
                <a:cs typeface="Arial" pitchFamily="34" charset="0"/>
              </a:rPr>
              <a:t>(безусловные)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3717032"/>
            <a:ext cx="165224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Medium Cond" pitchFamily="34" charset="0"/>
                <a:cs typeface="Arial" pitchFamily="34" charset="0"/>
              </a:rPr>
              <a:t>(условные)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3284984"/>
            <a:ext cx="233730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Medium Cond" pitchFamily="34" charset="0"/>
                <a:cs typeface="Arial" pitchFamily="34" charset="0"/>
              </a:rPr>
              <a:t>приобретенные</a:t>
            </a:r>
            <a:endParaRPr lang="ru-RU" sz="28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Medium Cond" pitchFamily="34" charset="0"/>
            </a:endParaRPr>
          </a:p>
        </p:txBody>
      </p:sp>
      <p:cxnSp>
        <p:nvCxnSpPr>
          <p:cNvPr id="13" name="Прямая со стрелкой 12"/>
          <p:cNvCxnSpPr>
            <a:stCxn id="7" idx="1"/>
          </p:cNvCxnSpPr>
          <p:nvPr/>
        </p:nvCxnSpPr>
        <p:spPr bwMode="auto">
          <a:xfrm flipH="1">
            <a:off x="3779912" y="2826514"/>
            <a:ext cx="1152128" cy="382472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3"/>
          </p:cNvCxnSpPr>
          <p:nvPr/>
        </p:nvCxnSpPr>
        <p:spPr bwMode="auto">
          <a:xfrm>
            <a:off x="6458868" y="2826514"/>
            <a:ext cx="770018" cy="383042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2" name="Picture 4" descr="http://bezformata.ru/content/Images/000/017/467/image1746757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1"/>
            <a:ext cx="2551510" cy="3108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irbiologii.ru/wp-content/uploads/2013/01/vyrabot_reflek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301" y="1268760"/>
            <a:ext cx="8231919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404664"/>
            <a:ext cx="7579062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Выработка условного рефлекса</a:t>
            </a:r>
            <a:endParaRPr lang="ru-RU" sz="36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632848" cy="31085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Перед собакой поставили миску, полную едой. Собака начинает есть. </a:t>
            </a:r>
          </a:p>
          <a:p>
            <a:pPr algn="ctr"/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  Включается безусловный рефлекс. От обонятельных рецепторов собаки в мозг поступает сигнал – из подкорки в кору головного мозга и обратно, а затем в слюнные железы собаки. Начинает выделяться слюна.</a:t>
            </a:r>
            <a:endParaRPr lang="ru-RU" sz="28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условный рефлекс собаки, выделение слюны, собака Павлова"/>
          <p:cNvPicPr>
            <a:picLocks noChangeAspect="1" noChangeArrowheads="1"/>
          </p:cNvPicPr>
          <p:nvPr/>
        </p:nvPicPr>
        <p:blipFill>
          <a:blip r:embed="rId2" cstate="print"/>
          <a:srcRect t="-288" r="49295" b="48406"/>
          <a:stretch>
            <a:fillRect/>
          </a:stretch>
        </p:blipFill>
        <p:spPr bwMode="auto">
          <a:xfrm>
            <a:off x="3275856" y="3789040"/>
            <a:ext cx="2880320" cy="243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628800"/>
            <a:ext cx="4032448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   Собака видит включенную лампочку, но никак не реагирует на нее.</a:t>
            </a:r>
          </a:p>
          <a:p>
            <a:pPr algn="ctr"/>
            <a:r>
              <a:rPr lang="ru-RU" sz="36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    Рефлекса нет</a:t>
            </a:r>
            <a:r>
              <a:rPr lang="ru-RU" sz="36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.</a:t>
            </a:r>
            <a:endParaRPr lang="ru-RU" sz="3600" b="1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Picture 2" descr="условный рефлекс собаки, выделение слюны, собака Павлова"/>
          <p:cNvPicPr>
            <a:picLocks noChangeAspect="1" noChangeArrowheads="1"/>
          </p:cNvPicPr>
          <p:nvPr/>
        </p:nvPicPr>
        <p:blipFill>
          <a:blip r:embed="rId2" cstate="print"/>
          <a:srcRect l="46867" b="50589"/>
          <a:stretch>
            <a:fillRect/>
          </a:stretch>
        </p:blipFill>
        <p:spPr bwMode="auto">
          <a:xfrm>
            <a:off x="4788024" y="1772816"/>
            <a:ext cx="3802627" cy="2916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7632848" cy="44012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Собака ест из миски. В поле ее зрения во время ее еды горит лампочка. От зрительных рецепторов в зрительный центр мозга собаки передается информация о включенной лампочке. </a:t>
            </a:r>
          </a:p>
          <a:p>
            <a:pPr algn="ctr"/>
            <a:r>
              <a:rPr lang="ru-RU" sz="2800" b="1" dirty="0" smtClean="0">
                <a:ln w="11430"/>
                <a:solidFill>
                  <a:schemeClr val="accent5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  Если лампочка будет гореть каждый раз во время еды собаки десятки раз подряд, то в ее мозгу образуется новая связь между зрительным центром и центром слюноотделения. Так собака приобретет условный рефлекс, начинающий работу при включении лампочки.</a:t>
            </a:r>
            <a:endParaRPr lang="ru-RU" sz="2800" b="1" dirty="0">
              <a:ln w="11430"/>
              <a:solidFill>
                <a:schemeClr val="accent5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3" name="Picture 2" descr="условный рефлекс собаки, выделение слюны, собака Павлова"/>
          <p:cNvPicPr>
            <a:picLocks noChangeAspect="1" noChangeArrowheads="1"/>
          </p:cNvPicPr>
          <p:nvPr/>
        </p:nvPicPr>
        <p:blipFill>
          <a:blip r:embed="rId2" cstate="print"/>
          <a:srcRect t="46941" r="51095"/>
          <a:stretch>
            <a:fillRect/>
          </a:stretch>
        </p:blipFill>
        <p:spPr bwMode="auto">
          <a:xfrm>
            <a:off x="611560" y="4731565"/>
            <a:ext cx="2376264" cy="2126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8 класс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 класс</Template>
  <TotalTime>189</TotalTime>
  <Words>506</Words>
  <Application>Microsoft Office PowerPoint</Application>
  <PresentationFormat>Экран (4:3)</PresentationFormat>
  <Paragraphs>51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8 класс</vt:lpstr>
      <vt:lpstr>Вклад  отечественных  ученых в разработку  учения о высшей  нервной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отечественных ученых в разработку учения о высшей нервной деятельности</dc:title>
  <dc:creator>Наталья</dc:creator>
  <cp:lastModifiedBy>Zverdvd.org</cp:lastModifiedBy>
  <cp:revision>21</cp:revision>
  <dcterms:created xsi:type="dcterms:W3CDTF">2013-04-12T23:33:49Z</dcterms:created>
  <dcterms:modified xsi:type="dcterms:W3CDTF">2020-04-19T12:10:46Z</dcterms:modified>
</cp:coreProperties>
</file>