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nastol.com.ua-1757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Администратор\Desktop\Predator-black-jaguar-panther-paw-standing_1600x12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1444899205_foto-strausov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3460" y="0"/>
            <a:ext cx="513707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истратор\Desktop\1024x768_348993_[www.ArtFile.ru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tiger_tiger_cub_rock_recline_baby-1058421.jpg!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2</cp:revision>
  <dcterms:created xsi:type="dcterms:W3CDTF">2018-11-08T14:51:53Z</dcterms:created>
  <dcterms:modified xsi:type="dcterms:W3CDTF">2018-11-08T16:38:15Z</dcterms:modified>
</cp:coreProperties>
</file>