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4" r:id="rId7"/>
    <p:sldId id="265" r:id="rId8"/>
    <p:sldId id="267" r:id="rId9"/>
    <p:sldId id="268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54805-E70F-49ED-B438-891F28A55BC2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1DBC-F779-434C-A657-A1AC77B20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160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54805-E70F-49ED-B438-891F28A55BC2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1DBC-F779-434C-A657-A1AC77B20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691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54805-E70F-49ED-B438-891F28A55BC2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1DBC-F779-434C-A657-A1AC77B20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808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54805-E70F-49ED-B438-891F28A55BC2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1DBC-F779-434C-A657-A1AC77B20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60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54805-E70F-49ED-B438-891F28A55BC2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1DBC-F779-434C-A657-A1AC77B20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291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54805-E70F-49ED-B438-891F28A55BC2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1DBC-F779-434C-A657-A1AC77B20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627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54805-E70F-49ED-B438-891F28A55BC2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1DBC-F779-434C-A657-A1AC77B20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665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54805-E70F-49ED-B438-891F28A55BC2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1DBC-F779-434C-A657-A1AC77B20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494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54805-E70F-49ED-B438-891F28A55BC2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1DBC-F779-434C-A657-A1AC77B20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08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54805-E70F-49ED-B438-891F28A55BC2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1DBC-F779-434C-A657-A1AC77B20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64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54805-E70F-49ED-B438-891F28A55BC2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1DBC-F779-434C-A657-A1AC77B20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25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6254805-E70F-49ED-B438-891F28A55BC2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25A51DBC-F779-434C-A657-A1AC77B20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522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236" y="1353787"/>
            <a:ext cx="6697681" cy="5023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329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Мечеть </a:t>
            </a:r>
            <a:r>
              <a:rPr lang="ru-RU" dirty="0" err="1" smtClean="0"/>
              <a:t>Тадж</a:t>
            </a:r>
            <a:r>
              <a:rPr lang="ru-RU" dirty="0" smtClean="0"/>
              <a:t>- Махал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057" y="973777"/>
            <a:ext cx="7204361" cy="5403271"/>
          </a:xfrm>
        </p:spPr>
      </p:pic>
    </p:spTree>
    <p:extLst>
      <p:ext uri="{BB962C8B-B14F-4D97-AF65-F5344CB8AC3E}">
        <p14:creationId xmlns:p14="http://schemas.microsoft.com/office/powerpoint/2010/main" val="984142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Храм </a:t>
            </a:r>
            <a:r>
              <a:rPr lang="ru-RU" dirty="0" err="1" smtClean="0"/>
              <a:t>Лакшми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5097" y="1013794"/>
            <a:ext cx="7410205" cy="5062548"/>
          </a:xfrm>
        </p:spPr>
      </p:pic>
    </p:spTree>
    <p:extLst>
      <p:ext uri="{BB962C8B-B14F-4D97-AF65-F5344CB8AC3E}">
        <p14:creationId xmlns:p14="http://schemas.microsoft.com/office/powerpoint/2010/main" val="359486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Храм </a:t>
            </a:r>
            <a:r>
              <a:rPr lang="ru-RU" dirty="0" err="1" smtClean="0"/>
              <a:t>Минакши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2602" y="886077"/>
            <a:ext cx="7707086" cy="5076702"/>
          </a:xfrm>
        </p:spPr>
      </p:pic>
    </p:spTree>
    <p:extLst>
      <p:ext uri="{BB962C8B-B14F-4D97-AF65-F5344CB8AC3E}">
        <p14:creationId xmlns:p14="http://schemas.microsoft.com/office/powerpoint/2010/main" val="3128834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Храм </a:t>
            </a:r>
            <a:r>
              <a:rPr lang="ru-RU" dirty="0" err="1" smtClean="0"/>
              <a:t>Акшардхам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2598" y="787761"/>
            <a:ext cx="7873340" cy="5273334"/>
          </a:xfrm>
        </p:spPr>
      </p:pic>
    </p:spTree>
    <p:extLst>
      <p:ext uri="{BB962C8B-B14F-4D97-AF65-F5344CB8AC3E}">
        <p14:creationId xmlns:p14="http://schemas.microsoft.com/office/powerpoint/2010/main" val="435393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Золотой храм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738" y="985837"/>
            <a:ext cx="7315200" cy="4876800"/>
          </a:xfrm>
        </p:spPr>
      </p:pic>
    </p:spTree>
    <p:extLst>
      <p:ext uri="{BB962C8B-B14F-4D97-AF65-F5344CB8AC3E}">
        <p14:creationId xmlns:p14="http://schemas.microsoft.com/office/powerpoint/2010/main" val="1053330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Храм Лотоса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974" y="861374"/>
            <a:ext cx="7849590" cy="5126108"/>
          </a:xfrm>
        </p:spPr>
      </p:pic>
    </p:spTree>
    <p:extLst>
      <p:ext uri="{BB962C8B-B14F-4D97-AF65-F5344CB8AC3E}">
        <p14:creationId xmlns:p14="http://schemas.microsoft.com/office/powerpoint/2010/main" val="4285463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Белый храм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598" y="1123837"/>
            <a:ext cx="7730838" cy="5109066"/>
          </a:xfrm>
        </p:spPr>
      </p:pic>
    </p:spTree>
    <p:extLst>
      <p:ext uri="{BB962C8B-B14F-4D97-AF65-F5344CB8AC3E}">
        <p14:creationId xmlns:p14="http://schemas.microsoft.com/office/powerpoint/2010/main" val="2096051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Храм </a:t>
            </a:r>
            <a:r>
              <a:rPr lang="ru-RU" dirty="0" err="1" smtClean="0"/>
              <a:t>джайнов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139" y="997527"/>
            <a:ext cx="7854425" cy="5257110"/>
          </a:xfrm>
        </p:spPr>
      </p:pic>
    </p:spTree>
    <p:extLst>
      <p:ext uri="{BB962C8B-B14F-4D97-AF65-F5344CB8AC3E}">
        <p14:creationId xmlns:p14="http://schemas.microsoft.com/office/powerpoint/2010/main" val="352754161"/>
      </p:ext>
    </p:extLst>
  </p:cSld>
  <p:clrMapOvr>
    <a:masterClrMapping/>
  </p:clrMapOvr>
</p:sld>
</file>

<file path=ppt/theme/theme1.xml><?xml version="1.0" encoding="utf-8"?>
<a:theme xmlns:a="http://schemas.openxmlformats.org/drawingml/2006/main" name="Рама">
  <a:themeElements>
    <a:clrScheme name="Рама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Рама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Рама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TM03457475[[fn=Рамка]]</Template>
  <TotalTime>25</TotalTime>
  <Words>17</Words>
  <Application>Microsoft Office PowerPoint</Application>
  <PresentationFormat>Широкоэкранный</PresentationFormat>
  <Paragraphs>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Corbel</vt:lpstr>
      <vt:lpstr>Wingdings 2</vt:lpstr>
      <vt:lpstr>Рама</vt:lpstr>
      <vt:lpstr>Презентация PowerPoint</vt:lpstr>
      <vt:lpstr>Мечеть Тадж- Махал</vt:lpstr>
      <vt:lpstr>Храм Лакшми</vt:lpstr>
      <vt:lpstr>Храм Минакши</vt:lpstr>
      <vt:lpstr>Храм Акшардхам</vt:lpstr>
      <vt:lpstr>Золотой храм</vt:lpstr>
      <vt:lpstr>Храм Лотоса</vt:lpstr>
      <vt:lpstr>Белый храм</vt:lpstr>
      <vt:lpstr>Храм джайнов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«Индийская архитектура. Храмы»</dc:title>
  <dc:creator>Ученик</dc:creator>
  <cp:lastModifiedBy>Ученик</cp:lastModifiedBy>
  <cp:revision>13</cp:revision>
  <dcterms:created xsi:type="dcterms:W3CDTF">2020-07-14T08:09:48Z</dcterms:created>
  <dcterms:modified xsi:type="dcterms:W3CDTF">2020-07-15T06:34:18Z</dcterms:modified>
</cp:coreProperties>
</file>