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0" r:id="rId1"/>
  </p:sldMasterIdLst>
  <p:notesMasterIdLst>
    <p:notesMasterId r:id="rId18"/>
  </p:notesMasterIdLst>
  <p:sldIdLst>
    <p:sldId id="257" r:id="rId2"/>
    <p:sldId id="264" r:id="rId3"/>
    <p:sldId id="258" r:id="rId4"/>
    <p:sldId id="278" r:id="rId5"/>
    <p:sldId id="270" r:id="rId6"/>
    <p:sldId id="271" r:id="rId7"/>
    <p:sldId id="274" r:id="rId8"/>
    <p:sldId id="273" r:id="rId9"/>
    <p:sldId id="293" r:id="rId10"/>
    <p:sldId id="279" r:id="rId11"/>
    <p:sldId id="280" r:id="rId12"/>
    <p:sldId id="281" r:id="rId13"/>
    <p:sldId id="282" r:id="rId14"/>
    <p:sldId id="291" r:id="rId15"/>
    <p:sldId id="284" r:id="rId16"/>
    <p:sldId id="28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19759-2EF0-4EC2-B8F6-EA4EFF63C508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E3DB8-2C47-4399-B209-7431040D0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59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E3DB8-2C47-4399-B209-7431040D09B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952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00904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21713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514308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3582211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12633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40957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169454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565495"/>
      </p:ext>
    </p:extLst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745705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31264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955721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238023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786526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482739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686086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72209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543240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02317-0509-4B2F-B9E7-99671D220513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75CBF-F036-4CEA-826C-A1096BEDC9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5811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  <p:sldLayoutId id="2147483946" r:id="rId16"/>
    <p:sldLayoutId id="2147483947" r:id="rId17"/>
  </p:sldLayoutIdLst>
  <p:transition spd="slow">
    <p:randomBar dir="vert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948" y="1365789"/>
            <a:ext cx="10515600" cy="3257969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«Имена в истории </a:t>
            </a:r>
            <a:br>
              <a:rPr lang="ru-RU" sz="6000" dirty="0" smtClean="0"/>
            </a:br>
            <a:r>
              <a:rPr lang="ru-RU" sz="6000" dirty="0" smtClean="0"/>
              <a:t>родного края»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5387" y="4209331"/>
            <a:ext cx="6557514" cy="232958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dirty="0" smtClean="0"/>
              <a:t>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5696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3795" y="473725"/>
            <a:ext cx="10353761" cy="13991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Здание школьного интерната. </a:t>
            </a:r>
            <a:br>
              <a:rPr lang="ru-RU" dirty="0" smtClean="0"/>
            </a:br>
            <a:r>
              <a:rPr lang="ru-RU" dirty="0" smtClean="0"/>
              <a:t>Занятия с детьми по гражданской обороне в 1985 году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2093709"/>
            <a:ext cx="5195888" cy="38989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120" y="2095156"/>
            <a:ext cx="4777436" cy="389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0062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87" y="1705773"/>
            <a:ext cx="6636276" cy="47546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910728"/>
          </a:xfrm>
        </p:spPr>
        <p:txBody>
          <a:bodyPr/>
          <a:lstStyle/>
          <a:p>
            <a:r>
              <a:rPr lang="ru-RU" dirty="0" smtClean="0"/>
              <a:t>1966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3475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853" y="1809290"/>
            <a:ext cx="5103210" cy="46057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1996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Николай </a:t>
            </a:r>
            <a:r>
              <a:rPr lang="ru-RU" dirty="0" err="1" smtClean="0"/>
              <a:t>алексеевич</a:t>
            </a:r>
            <a:r>
              <a:rPr lang="ru-RU" dirty="0" smtClean="0"/>
              <a:t> </a:t>
            </a:r>
            <a:r>
              <a:rPr lang="ru-RU" dirty="0" err="1" smtClean="0"/>
              <a:t>шарабуров</a:t>
            </a:r>
            <a:r>
              <a:rPr lang="ru-RU" dirty="0" smtClean="0"/>
              <a:t> директор </a:t>
            </a:r>
            <a:r>
              <a:rPr lang="ru-RU" dirty="0" err="1" smtClean="0"/>
              <a:t>доброминской</a:t>
            </a:r>
            <a:r>
              <a:rPr lang="ru-RU" dirty="0" smtClean="0"/>
              <a:t> школы </a:t>
            </a:r>
            <a:br>
              <a:rPr lang="ru-RU" dirty="0" smtClean="0"/>
            </a:br>
            <a:r>
              <a:rPr lang="ru-RU" dirty="0" smtClean="0"/>
              <a:t>с 1991 по 2005 год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7007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631" y="2553672"/>
            <a:ext cx="3201242" cy="39431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87" y="2548651"/>
            <a:ext cx="2174895" cy="394818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95" y="429658"/>
            <a:ext cx="10353761" cy="19499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Валентина </a:t>
            </a:r>
            <a:r>
              <a:rPr lang="ru-RU" dirty="0" err="1" smtClean="0"/>
              <a:t>егоровна</a:t>
            </a:r>
            <a:r>
              <a:rPr lang="ru-RU" dirty="0" smtClean="0"/>
              <a:t> </a:t>
            </a:r>
            <a:r>
              <a:rPr lang="ru-RU" dirty="0" err="1" smtClean="0"/>
              <a:t>иванова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учитель русского языка и литературы </a:t>
            </a:r>
            <a:br>
              <a:rPr lang="ru-RU" dirty="0" smtClean="0"/>
            </a:br>
            <a:r>
              <a:rPr lang="ru-RU" dirty="0" err="1" smtClean="0"/>
              <a:t>доброминской</a:t>
            </a:r>
            <a:r>
              <a:rPr lang="ru-RU" dirty="0" smtClean="0"/>
              <a:t> школы  </a:t>
            </a:r>
            <a:br>
              <a:rPr lang="ru-RU" dirty="0" smtClean="0"/>
            </a:br>
            <a:r>
              <a:rPr lang="ru-RU" sz="2200" dirty="0" smtClean="0"/>
              <a:t>с сентября 1977 года  по настоящее время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7282037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004" y="1751682"/>
            <a:ext cx="4149890" cy="481728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3795" y="341523"/>
            <a:ext cx="10353761" cy="115677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Тищенков</a:t>
            </a:r>
            <a:r>
              <a:rPr lang="ru-RU" dirty="0" smtClean="0"/>
              <a:t> </a:t>
            </a:r>
            <a:r>
              <a:rPr lang="ru-RU" dirty="0" err="1" smtClean="0"/>
              <a:t>ф.н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директор </a:t>
            </a:r>
            <a:r>
              <a:rPr lang="ru-RU" dirty="0" err="1" smtClean="0"/>
              <a:t>доброминской</a:t>
            </a:r>
            <a:r>
              <a:rPr lang="ru-RU" dirty="0" smtClean="0"/>
              <a:t> школы </a:t>
            </a:r>
            <a:br>
              <a:rPr lang="ru-RU" dirty="0" smtClean="0"/>
            </a:br>
            <a:r>
              <a:rPr lang="ru-RU" dirty="0" smtClean="0"/>
              <a:t>1974-1975 учебный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4907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32" y="2321116"/>
            <a:ext cx="5468957" cy="38252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159" y="2321116"/>
            <a:ext cx="5800442" cy="382521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95" y="396608"/>
            <a:ext cx="10353761" cy="1828800"/>
          </a:xfrm>
        </p:spPr>
        <p:txBody>
          <a:bodyPr>
            <a:normAutofit/>
          </a:bodyPr>
          <a:lstStyle/>
          <a:p>
            <a:r>
              <a:rPr lang="ru-RU" dirty="0" smtClean="0"/>
              <a:t>Федор </a:t>
            </a:r>
            <a:r>
              <a:rPr lang="ru-RU" dirty="0" err="1" smtClean="0"/>
              <a:t>наумович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с учениками и учителями  школы</a:t>
            </a:r>
            <a:br>
              <a:rPr lang="ru-RU" dirty="0" smtClean="0"/>
            </a:br>
            <a:r>
              <a:rPr lang="ru-RU" dirty="0" smtClean="0"/>
              <a:t>1967 год                         1966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7713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896" y="2052591"/>
            <a:ext cx="6602776" cy="418863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855643"/>
          </a:xfrm>
        </p:spPr>
        <p:txBody>
          <a:bodyPr>
            <a:normAutofit fontScale="90000"/>
          </a:bodyPr>
          <a:lstStyle/>
          <a:p>
            <a:r>
              <a:rPr lang="ru-RU" dirty="0"/>
              <a:t>осень 2019 год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МБОУ «</a:t>
            </a:r>
            <a:r>
              <a:rPr lang="ru-RU" dirty="0" err="1" smtClean="0"/>
              <a:t>Доброминская</a:t>
            </a:r>
            <a:r>
              <a:rPr lang="ru-RU" dirty="0" smtClean="0"/>
              <a:t> СШ»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53596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3879071"/>
          </a:xfrm>
        </p:spPr>
        <p:txBody>
          <a:bodyPr>
            <a:normAutofit/>
          </a:bodyPr>
          <a:lstStyle/>
          <a:p>
            <a:r>
              <a:rPr lang="ru-RU" sz="4400" dirty="0" smtClean="0"/>
              <a:t>«</a:t>
            </a:r>
            <a:r>
              <a:rPr lang="ru-RU" sz="4400" dirty="0" err="1" smtClean="0"/>
              <a:t>Тищенков</a:t>
            </a:r>
            <a:r>
              <a:rPr lang="ru-RU" sz="4400" dirty="0" smtClean="0"/>
              <a:t> Ф. Н. –человек , оставшийся в памяти многих.»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53340" y="3272010"/>
            <a:ext cx="5118043" cy="3370779"/>
          </a:xfrm>
        </p:spPr>
        <p:txBody>
          <a:bodyPr>
            <a:normAutofit/>
          </a:bodyPr>
          <a:lstStyle/>
          <a:p>
            <a:pPr marL="0" indent="0" algn="r">
              <a:lnSpc>
                <a:spcPct val="100000"/>
              </a:lnSpc>
              <a:buNone/>
            </a:pPr>
            <a:r>
              <a:rPr lang="ru-RU" dirty="0"/>
              <a:t>Презентацию подготовили </a:t>
            </a:r>
          </a:p>
          <a:p>
            <a:pPr marL="0" indent="0" algn="r">
              <a:lnSpc>
                <a:spcPct val="100000"/>
              </a:lnSpc>
              <a:buNone/>
            </a:pPr>
            <a:r>
              <a:rPr lang="ru-RU" dirty="0" smtClean="0"/>
              <a:t>ученики </a:t>
            </a:r>
            <a:r>
              <a:rPr lang="ru-RU" dirty="0"/>
              <a:t>9-го </a:t>
            </a:r>
            <a:r>
              <a:rPr lang="ru-RU" dirty="0" smtClean="0"/>
              <a:t>класса «</a:t>
            </a:r>
            <a:r>
              <a:rPr lang="ru-RU" dirty="0" err="1"/>
              <a:t>Доброминской</a:t>
            </a:r>
            <a:r>
              <a:rPr lang="ru-RU" dirty="0"/>
              <a:t> СШ»</a:t>
            </a:r>
          </a:p>
          <a:p>
            <a:pPr marL="0" indent="0" algn="r">
              <a:lnSpc>
                <a:spcPct val="100000"/>
              </a:lnSpc>
              <a:buNone/>
            </a:pPr>
            <a:r>
              <a:rPr lang="ru-RU" dirty="0" err="1" smtClean="0"/>
              <a:t>Плющев</a:t>
            </a:r>
            <a:r>
              <a:rPr lang="ru-RU" dirty="0" smtClean="0"/>
              <a:t> </a:t>
            </a:r>
            <a:r>
              <a:rPr lang="ru-RU" dirty="0"/>
              <a:t>Александр </a:t>
            </a:r>
            <a:r>
              <a:rPr lang="ru-RU" dirty="0" smtClean="0"/>
              <a:t> </a:t>
            </a:r>
            <a:endParaRPr lang="ru-RU" dirty="0"/>
          </a:p>
          <a:p>
            <a:pPr marL="0" indent="0" algn="r">
              <a:lnSpc>
                <a:spcPct val="100000"/>
              </a:lnSpc>
              <a:buNone/>
            </a:pPr>
            <a:r>
              <a:rPr lang="ru-RU" dirty="0" err="1"/>
              <a:t>Стрижов</a:t>
            </a:r>
            <a:r>
              <a:rPr lang="ru-RU" dirty="0"/>
              <a:t> </a:t>
            </a:r>
            <a:r>
              <a:rPr lang="ru-RU" dirty="0" smtClean="0"/>
              <a:t>Александр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667437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069" y="1935921"/>
            <a:ext cx="2553418" cy="42866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Тищенков</a:t>
            </a:r>
            <a:r>
              <a:rPr lang="ru-RU" dirty="0" smtClean="0"/>
              <a:t> Фёдор </a:t>
            </a:r>
            <a:r>
              <a:rPr lang="ru-RU" dirty="0" err="1" smtClean="0"/>
              <a:t>наумович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(1914-1987 </a:t>
            </a:r>
            <a:r>
              <a:rPr lang="ru-RU" dirty="0" err="1" smtClean="0"/>
              <a:t>г.г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9721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7895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1985 год </a:t>
            </a:r>
            <a:br>
              <a:rPr lang="ru-RU" dirty="0" smtClean="0"/>
            </a:br>
            <a:r>
              <a:rPr lang="ru-RU" dirty="0" smtClean="0"/>
              <a:t>МАЙОР СОВЕТСКОЙ АРМИИ В ОТСТАВКЕ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068" y="1399143"/>
            <a:ext cx="3859213" cy="5299075"/>
          </a:xfrm>
        </p:spPr>
      </p:pic>
    </p:spTree>
    <p:extLst>
      <p:ext uri="{BB962C8B-B14F-4D97-AF65-F5344CB8AC3E}">
        <p14:creationId xmlns:p14="http://schemas.microsoft.com/office/powerpoint/2010/main" val="13810646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657340"/>
          </a:xfrm>
        </p:spPr>
        <p:txBody>
          <a:bodyPr/>
          <a:lstStyle/>
          <a:p>
            <a:r>
              <a:rPr lang="ru-RU" dirty="0" smtClean="0"/>
              <a:t>Орден красной звезды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204" y="1266941"/>
            <a:ext cx="8201773" cy="5457471"/>
          </a:xfrm>
        </p:spPr>
      </p:pic>
    </p:spTree>
    <p:extLst>
      <p:ext uri="{BB962C8B-B14F-4D97-AF65-F5344CB8AC3E}">
        <p14:creationId xmlns:p14="http://schemas.microsoft.com/office/powerpoint/2010/main" val="11879019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833610"/>
          </a:xfrm>
        </p:spPr>
        <p:txBody>
          <a:bodyPr/>
          <a:lstStyle/>
          <a:p>
            <a:r>
              <a:rPr lang="ru-RU" dirty="0" smtClean="0"/>
              <a:t>ОРДЕН ТРУДОВОГО КРАСНОГО ЗНАМЕНИ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036" y="1328089"/>
            <a:ext cx="4535277" cy="5350975"/>
          </a:xfrm>
        </p:spPr>
      </p:pic>
    </p:spTree>
    <p:extLst>
      <p:ext uri="{BB962C8B-B14F-4D97-AF65-F5344CB8AC3E}">
        <p14:creationId xmlns:p14="http://schemas.microsoft.com/office/powerpoint/2010/main" val="40338997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742" y="1495705"/>
            <a:ext cx="5120635" cy="505933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7895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Значок отличник народного просвещения </a:t>
            </a:r>
            <a:r>
              <a:rPr lang="ru-RU" dirty="0" err="1" smtClean="0"/>
              <a:t>рсфср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70256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1962 год </a:t>
            </a:r>
            <a:br>
              <a:rPr lang="ru-RU" sz="4000" dirty="0" smtClean="0"/>
            </a:br>
            <a:r>
              <a:rPr lang="ru-RU" sz="4000" dirty="0" smtClean="0"/>
              <a:t>Строительство спортивного зала </a:t>
            </a:r>
            <a:r>
              <a:rPr lang="ru-RU" sz="4000" dirty="0" err="1" smtClean="0"/>
              <a:t>доброминской</a:t>
            </a:r>
            <a:r>
              <a:rPr lang="ru-RU" sz="4000" dirty="0" smtClean="0"/>
              <a:t> школы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127" y="2199016"/>
            <a:ext cx="5551069" cy="4167277"/>
          </a:xfrm>
        </p:spPr>
      </p:pic>
    </p:spTree>
    <p:extLst>
      <p:ext uri="{BB962C8B-B14F-4D97-AF65-F5344CB8AC3E}">
        <p14:creationId xmlns:p14="http://schemas.microsoft.com/office/powerpoint/2010/main" val="39578822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800559"/>
          </a:xfrm>
        </p:spPr>
        <p:txBody>
          <a:bodyPr/>
          <a:lstStyle/>
          <a:p>
            <a:r>
              <a:rPr lang="ru-RU" dirty="0" smtClean="0"/>
              <a:t>1971 ГОД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612" y="1498600"/>
            <a:ext cx="3327400" cy="5176838"/>
          </a:xfrm>
        </p:spPr>
      </p:pic>
    </p:spTree>
    <p:extLst>
      <p:ext uri="{BB962C8B-B14F-4D97-AF65-F5344CB8AC3E}">
        <p14:creationId xmlns:p14="http://schemas.microsoft.com/office/powerpoint/2010/main" val="1743007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1118</TotalTime>
  <Words>77</Words>
  <Application>Microsoft Office PowerPoint</Application>
  <PresentationFormat>Произвольный</PresentationFormat>
  <Paragraphs>22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Damask</vt:lpstr>
      <vt:lpstr>«Имена в истории  родного края»</vt:lpstr>
      <vt:lpstr>«Тищенков Ф. Н. –человек , оставшийся в памяти многих.»</vt:lpstr>
      <vt:lpstr>Тищенков Фёдор наумович  (1914-1987 г.г)</vt:lpstr>
      <vt:lpstr>1985 год  МАЙОР СОВЕТСКОЙ АРМИИ В ОТСТАВКЕ</vt:lpstr>
      <vt:lpstr>Орден красной звезды</vt:lpstr>
      <vt:lpstr>ОРДЕН ТРУДОВОГО КРАСНОГО ЗНАМЕНИ</vt:lpstr>
      <vt:lpstr>Значок отличник народного просвещения рсфср</vt:lpstr>
      <vt:lpstr>1962 год  Строительство спортивного зала доброминской школы</vt:lpstr>
      <vt:lpstr>1971 ГОД</vt:lpstr>
      <vt:lpstr>Здание школьного интерната.  Занятия с детьми по гражданской обороне в 1985 году</vt:lpstr>
      <vt:lpstr>1966 год</vt:lpstr>
      <vt:lpstr>Николай алексеевич шарабуров директор доброминской школы  с 1991 по 2005 год </vt:lpstr>
      <vt:lpstr>Валентина егоровна иванова  учитель русского языка и литературы  доброминской школы   с сентября 1977 года  по настоящее время</vt:lpstr>
      <vt:lpstr>Тищенков ф.н.  директор доброминской школы  1974-1975 учебный год</vt:lpstr>
      <vt:lpstr>Федор наумович  с учениками и учителями  школы 1967 год                         1966 год</vt:lpstr>
      <vt:lpstr>осень 2019 год  МБОУ «Доброминская СШ»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Тищенков Фёдор Наумович</dc:title>
  <dc:creator>Школа</dc:creator>
  <cp:lastModifiedBy>Директор</cp:lastModifiedBy>
  <cp:revision>45</cp:revision>
  <dcterms:created xsi:type="dcterms:W3CDTF">2019-10-14T07:07:39Z</dcterms:created>
  <dcterms:modified xsi:type="dcterms:W3CDTF">2020-07-15T09:52:28Z</dcterms:modified>
</cp:coreProperties>
</file>