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8" r:id="rId7"/>
    <p:sldId id="257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4F8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61F41-FB6D-4245-AA80-7443534F1190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>
    <p:wheel spokes="8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11\Desktop\&#1087;&#1088;&#1077;&#1079;&#1077;&#1085;&#1090;&#1072;&#1094;&#1080;&#1103;%20&#1053;&#1072;&#1089;&#1077;&#1082;&#1086;&#1084;&#1099;&#1077;\&#1056;&#1080;&#1084;&#1089;&#1082;&#1080;&#1081;-&#1050;&#1086;&#1088;&#1089;&#1072;&#1082;&#1086;&#1074;%20&#1053;.%20&#1048;._-_&#1055;&#1086;&#1083;&#1105;&#1090;%20&#1096;&#1084;&#1077;&#1083;&#1103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image" Target="../media/image1.png"/><Relationship Id="rId4" Type="http://schemas.openxmlformats.org/officeDocument/2006/relationships/image" Target="../media/image12.png"/><Relationship Id="rId9" Type="http://schemas.openxmlformats.org/officeDocument/2006/relationships/image" Target="../media/image9.png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0-конечная звезда 3"/>
          <p:cNvSpPr/>
          <p:nvPr/>
        </p:nvSpPr>
        <p:spPr>
          <a:xfrm>
            <a:off x="1475656" y="260648"/>
            <a:ext cx="6480720" cy="4464496"/>
          </a:xfrm>
          <a:prstGeom prst="star10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">
              <a:avLst/>
            </a:prstTxWarp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Насекомые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4293096"/>
            <a:ext cx="3146648" cy="1562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661248"/>
            <a:ext cx="365070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F:\НАСЕКОМЫЕ 2\1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077072"/>
            <a:ext cx="1368152" cy="2100787"/>
          </a:xfrm>
          <a:prstGeom prst="rect">
            <a:avLst/>
          </a:prstGeom>
          <a:noFill/>
          <a:effectLst/>
        </p:spPr>
      </p:pic>
      <p:pic>
        <p:nvPicPr>
          <p:cNvPr id="8" name="Picture 4" descr="F:\НАСЕКОМЫЕ 2\1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908720"/>
            <a:ext cx="1917155" cy="1554200"/>
          </a:xfrm>
          <a:prstGeom prst="rect">
            <a:avLst/>
          </a:prstGeom>
          <a:noFill/>
        </p:spPr>
      </p:pic>
      <p:pic>
        <p:nvPicPr>
          <p:cNvPr id="9" name="Picture 3" descr="F:\НАСЕКОМЫЕ 2\16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395536" y="1196752"/>
            <a:ext cx="1732017" cy="1497505"/>
          </a:xfrm>
          <a:prstGeom prst="rect">
            <a:avLst/>
          </a:prstGeom>
          <a:noFill/>
        </p:spPr>
      </p:pic>
      <p:pic>
        <p:nvPicPr>
          <p:cNvPr id="10" name="Picture 8" descr="F:\НАСЕКОМЫЕ 2\2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3356992"/>
            <a:ext cx="1858343" cy="1542093"/>
          </a:xfrm>
          <a:prstGeom prst="rect">
            <a:avLst/>
          </a:prstGeom>
          <a:noFill/>
        </p:spPr>
      </p:pic>
      <p:pic>
        <p:nvPicPr>
          <p:cNvPr id="14" name="Римский-Корсаков Н. И._-_Полёт шме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22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95536" y="188640"/>
            <a:ext cx="8748464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Top">
              <a:avLst/>
            </a:prstTxWarp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Разомнёмся?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111\Desktop\насекомые\nHSC-6qBOsw.jpg"/>
          <p:cNvPicPr>
            <a:picLocks noChangeAspect="1" noChangeArrowheads="1"/>
          </p:cNvPicPr>
          <p:nvPr/>
        </p:nvPicPr>
        <p:blipFill>
          <a:blip r:embed="rId2" cstate="print"/>
          <a:srcRect l="7282" t="9033" r="6794" b="12522"/>
          <a:stretch>
            <a:fillRect/>
          </a:stretch>
        </p:blipFill>
        <p:spPr bwMode="auto">
          <a:xfrm>
            <a:off x="2115394" y="2100513"/>
            <a:ext cx="4913213" cy="4496839"/>
          </a:xfrm>
          <a:prstGeom prst="round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</p:pic>
      <p:pic>
        <p:nvPicPr>
          <p:cNvPr id="13" name="Picture 6" descr="F:\НАСЕКОМЫЕ 2\2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0" y="5013176"/>
            <a:ext cx="1983085" cy="1584176"/>
          </a:xfrm>
          <a:prstGeom prst="rect">
            <a:avLst/>
          </a:prstGeom>
          <a:noFill/>
        </p:spPr>
      </p:pic>
      <p:pic>
        <p:nvPicPr>
          <p:cNvPr id="14" name="Picture 6" descr="F:\НАСЕКОМЫЕ 2\2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86400" y="5013176"/>
            <a:ext cx="2057599" cy="1643701"/>
          </a:xfrm>
          <a:prstGeom prst="rect">
            <a:avLst/>
          </a:prstGeom>
          <a:noFill/>
        </p:spPr>
      </p:pic>
      <p:pic>
        <p:nvPicPr>
          <p:cNvPr id="15" name="Picture 9" descr="F:\НАСЕКОМЫЕ 2\2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3779912" y="0"/>
            <a:ext cx="1152128" cy="12729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67644" y="332656"/>
            <a:ext cx="6408712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Top">
              <a:avLst/>
            </a:prstTxWarp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Попробуй, угадай!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-396552" y="2348880"/>
            <a:ext cx="4176464" cy="17281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Миллионы их в лесу,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прохожих кровь сосут.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хочешь быть здоров,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Мазь возьми от…. 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(комаров)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2276872"/>
            <a:ext cx="3146648" cy="1706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Шевелились у цветка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четыре лепестка.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сорвать его хотел –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вспорхнул и улетел!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(бабочка)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221088"/>
            <a:ext cx="2930624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Домовитая хозяйка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Полетела над лужайкой.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Похлопочет над цветком –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поделится медком!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(пчела)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4293096"/>
            <a:ext cx="3312368" cy="2138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живёт в большущей куче,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его не трогай лучше.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Хоть и маленький на вид,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обиды больно мстит!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(муравей)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F:\НАСЕКОМЫЕ 2\2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3140968"/>
            <a:ext cx="1861675" cy="184708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056784" cy="1922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Top">
              <a:avLst/>
            </a:prstTxWarp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Постарайся запомнить!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780928"/>
            <a:ext cx="5328592" cy="3600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Бабочка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две бабочки летят,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Рассказать тебе хотят,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вчера в траве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 гусеницы две.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из гусениц ленивых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Превратились вдруг в красивых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Пёстрых маленьких принцесс.</a:t>
            </a:r>
          </a:p>
          <a:p>
            <a:pPr algn="ctr"/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лугу полно чудес! </a:t>
            </a:r>
            <a:endParaRPr lang="ru-RU" sz="27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F:\НАСЕКОМЫЕ 2\2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88224" y="2348880"/>
            <a:ext cx="1983706" cy="1758267"/>
          </a:xfrm>
          <a:prstGeom prst="rect">
            <a:avLst/>
          </a:prstGeom>
          <a:noFill/>
          <a:effectLst/>
        </p:spPr>
      </p:pic>
      <p:pic>
        <p:nvPicPr>
          <p:cNvPr id="10" name="Picture 6" descr="F:\НАСЕКОМЫЕ 2\2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420888"/>
            <a:ext cx="1983706" cy="1758267"/>
          </a:xfrm>
          <a:prstGeom prst="rect">
            <a:avLst/>
          </a:prstGeom>
          <a:noFill/>
          <a:effectLst/>
        </p:spPr>
      </p:pic>
      <p:pic>
        <p:nvPicPr>
          <p:cNvPr id="11" name="Picture 6" descr="F:\НАСЕКОМЫЕ 2\2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395536" y="4509120"/>
            <a:ext cx="1983706" cy="1758267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64896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Top">
              <a:avLst/>
            </a:prstTxWarp>
          </a:bodyPr>
          <a:lstStyle/>
          <a:p>
            <a:pPr algn="ctr"/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024" y="188640"/>
            <a:ext cx="8533456" cy="640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544" y="836712"/>
            <a:ext cx="83529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 окружает невидимый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 насекомых.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бабочках, мухах и стрекозах известно немногое.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Предлагаем вашему вниманию самые интересные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факты о насекомых, которые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вас, несомненно, очень удивят!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F:\НАСЕКОМЫЕ 2\1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6660232" y="764704"/>
            <a:ext cx="2031828" cy="16978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Самые быстрые насекомые на планете это стрекозы, скорость их может достигать 57 км/ч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У обычных пчел имеется 5 глаз, 3 из которых располагаются наверху головы, а 2 в передней ее части. </a:t>
            </a:r>
          </a:p>
          <a:p>
            <a:pPr lvl="0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 мире насчитывается около 9000 видов муравьев (почти как и птиц) и кстати муравьи никогда не спят.</a:t>
            </a:r>
          </a:p>
          <a:p>
            <a:pPr lvl="0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Все бабочки “пробуют” вкус пищи своими задними лапками.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У всех насекомых есть общие черты: шесть лапок, усики и крылышки. Их тело как бы разделено на части тоненькими линиями – насечками. Отсюда и название – «насекомые».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Муравей – самый сильный на земле!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может переносить на себе тяжести в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раз тяжелее его собственного веса. </a:t>
            </a:r>
          </a:p>
        </p:txBody>
      </p:sp>
      <p:pic>
        <p:nvPicPr>
          <p:cNvPr id="3" name="Picture 5" descr="F:\НАСЕКОМЫЕ 2\2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4725144"/>
            <a:ext cx="1861675" cy="184708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НАСЕКОМЫЕ 2\1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916832"/>
            <a:ext cx="2031828" cy="1697892"/>
          </a:xfrm>
          <a:prstGeom prst="rect">
            <a:avLst/>
          </a:prstGeom>
          <a:noFill/>
        </p:spPr>
      </p:pic>
      <p:pic>
        <p:nvPicPr>
          <p:cNvPr id="2052" name="Picture 4" descr="F:\НАСЕКОМЫЕ 2\1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636912"/>
            <a:ext cx="1917155" cy="1554200"/>
          </a:xfrm>
          <a:prstGeom prst="rect">
            <a:avLst/>
          </a:prstGeom>
          <a:noFill/>
        </p:spPr>
      </p:pic>
      <p:pic>
        <p:nvPicPr>
          <p:cNvPr id="2053" name="Picture 5" descr="F:\НАСЕКОМЫЕ 2\2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4934135"/>
            <a:ext cx="2107332" cy="1923865"/>
          </a:xfrm>
          <a:prstGeom prst="rect">
            <a:avLst/>
          </a:prstGeom>
          <a:noFill/>
        </p:spPr>
      </p:pic>
      <p:pic>
        <p:nvPicPr>
          <p:cNvPr id="2054" name="Picture 6" descr="F:\НАСЕКОМЫЕ 2\2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509120"/>
            <a:ext cx="2418160" cy="1931733"/>
          </a:xfrm>
          <a:prstGeom prst="rect">
            <a:avLst/>
          </a:prstGeom>
          <a:noFill/>
        </p:spPr>
      </p:pic>
      <p:pic>
        <p:nvPicPr>
          <p:cNvPr id="2055" name="Picture 7" descr="F:\НАСЕКОМЫЕ 2\24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51720" y="382304"/>
            <a:ext cx="1296144" cy="1318504"/>
          </a:xfrm>
          <a:prstGeom prst="rect">
            <a:avLst/>
          </a:prstGeom>
          <a:noFill/>
        </p:spPr>
      </p:pic>
      <p:pic>
        <p:nvPicPr>
          <p:cNvPr id="2056" name="Picture 8" descr="F:\НАСЕКОМЫЕ 2\2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76256" y="2852936"/>
            <a:ext cx="1858343" cy="1542093"/>
          </a:xfrm>
          <a:prstGeom prst="rect">
            <a:avLst/>
          </a:prstGeom>
          <a:noFill/>
        </p:spPr>
      </p:pic>
      <p:pic>
        <p:nvPicPr>
          <p:cNvPr id="2057" name="Picture 9" descr="F:\НАСЕКОМЫЕ 2\29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>
            <a:off x="179512" y="0"/>
            <a:ext cx="1814215" cy="2004440"/>
          </a:xfrm>
          <a:prstGeom prst="rect">
            <a:avLst/>
          </a:prstGeom>
          <a:noFill/>
        </p:spPr>
      </p:pic>
      <p:pic>
        <p:nvPicPr>
          <p:cNvPr id="10" name="Picture 5" descr="F:\НАСЕКОМЫЕ 2\22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08104" y="546422"/>
            <a:ext cx="1861675" cy="1847082"/>
          </a:xfrm>
          <a:prstGeom prst="rect">
            <a:avLst/>
          </a:prstGeom>
          <a:noFill/>
          <a:effectLst/>
        </p:spPr>
      </p:pic>
      <p:pic>
        <p:nvPicPr>
          <p:cNvPr id="11" name="Picture 4" descr="F:\НАСЕКОМЫЕ 2\17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004048" y="4509120"/>
            <a:ext cx="1368152" cy="2100787"/>
          </a:xfrm>
          <a:prstGeom prst="rect">
            <a:avLst/>
          </a:prstGeom>
          <a:noFill/>
          <a:effectLst/>
        </p:spPr>
      </p:pic>
      <p:pic>
        <p:nvPicPr>
          <p:cNvPr id="12" name="Picture 6" descr="F:\НАСЕКОМЫЕ 2\2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555776" y="1772816"/>
            <a:ext cx="1983706" cy="1758267"/>
          </a:xfrm>
          <a:prstGeom prst="rect">
            <a:avLst/>
          </a:prstGeom>
          <a:noFill/>
          <a:effectLst/>
        </p:spPr>
      </p:pic>
      <p:pic>
        <p:nvPicPr>
          <p:cNvPr id="13" name="Picture 7" descr="F:\НАСЕКОМЫЕ 2\28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flipH="1">
            <a:off x="1763688" y="3501008"/>
            <a:ext cx="1872208" cy="1596683"/>
          </a:xfrm>
          <a:prstGeom prst="rect">
            <a:avLst/>
          </a:prstGeom>
          <a:noFill/>
          <a:effectLst/>
        </p:spPr>
      </p:pic>
      <p:pic>
        <p:nvPicPr>
          <p:cNvPr id="14" name="Picture 2" descr="F:\НАСЕКОМЫЕ 2\20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20495546">
            <a:off x="2969479" y="4820476"/>
            <a:ext cx="1765152" cy="1538031"/>
          </a:xfrm>
          <a:prstGeom prst="rect">
            <a:avLst/>
          </a:prstGeom>
          <a:noFill/>
        </p:spPr>
      </p:pic>
      <p:pic>
        <p:nvPicPr>
          <p:cNvPr id="15" name="Picture 3" descr="F:\НАСЕКОМЫЕ 2\16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948264" y="260648"/>
            <a:ext cx="1732017" cy="1497505"/>
          </a:xfrm>
          <a:prstGeom prst="rect">
            <a:avLst/>
          </a:prstGeom>
          <a:noFill/>
        </p:spPr>
      </p:pic>
      <p:pic>
        <p:nvPicPr>
          <p:cNvPr id="17" name="Picture 6" descr="F:\НАСЕКОМЫЕ 2\2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708176" y="1925216"/>
            <a:ext cx="1983706" cy="1758267"/>
          </a:xfrm>
          <a:prstGeom prst="rect">
            <a:avLst/>
          </a:prstGeom>
          <a:noFill/>
          <a:effectLst/>
        </p:spPr>
      </p:pic>
      <p:pic>
        <p:nvPicPr>
          <p:cNvPr id="18" name="Picture 6" descr="F:\НАСЕКОМЫЕ 2\2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699792" y="1988840"/>
            <a:ext cx="1983706" cy="1758267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4f2c9b07bb05f72ba233417a3e9fed9a129e4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291</Words>
  <Application>Microsoft Office PowerPoint</Application>
  <PresentationFormat>Экран (4:3)</PresentationFormat>
  <Paragraphs>46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Даниил Бодрый</cp:lastModifiedBy>
  <cp:revision>38</cp:revision>
  <dcterms:created xsi:type="dcterms:W3CDTF">2014-05-13T13:21:33Z</dcterms:created>
  <dcterms:modified xsi:type="dcterms:W3CDTF">2020-07-15T15:51:52Z</dcterms:modified>
</cp:coreProperties>
</file>