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71" r:id="rId4"/>
    <p:sldId id="272" r:id="rId5"/>
    <p:sldId id="257" r:id="rId6"/>
    <p:sldId id="258" r:id="rId7"/>
    <p:sldId id="259" r:id="rId8"/>
    <p:sldId id="260" r:id="rId9"/>
    <p:sldId id="261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-96" y="-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74D6-15AD-45A2-84D5-52C61415722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51D8-133A-45F1-9992-F4D0D1ACCE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20332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74D6-15AD-45A2-84D5-52C61415722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51D8-133A-45F1-9992-F4D0D1ACCE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8169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74D6-15AD-45A2-84D5-52C61415722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51D8-133A-45F1-9992-F4D0D1ACCE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9910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74D6-15AD-45A2-84D5-52C61415722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51D8-133A-45F1-9992-F4D0D1ACCE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6699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74D6-15AD-45A2-84D5-52C61415722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51D8-133A-45F1-9992-F4D0D1ACCE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1480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74D6-15AD-45A2-84D5-52C61415722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51D8-133A-45F1-9992-F4D0D1ACCE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9401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74D6-15AD-45A2-84D5-52C61415722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51D8-133A-45F1-9992-F4D0D1ACCE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73942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74D6-15AD-45A2-84D5-52C61415722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51D8-133A-45F1-9992-F4D0D1ACCE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92696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74D6-15AD-45A2-84D5-52C61415722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51D8-133A-45F1-9992-F4D0D1ACCE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12987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74D6-15AD-45A2-84D5-52C61415722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51D8-133A-45F1-9992-F4D0D1ACCE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111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74D6-15AD-45A2-84D5-52C61415722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A51D8-133A-45F1-9992-F4D0D1ACCE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49549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60000"/>
                <a:lumOff val="40000"/>
              </a:schemeClr>
            </a:gs>
            <a:gs pos="38000">
              <a:schemeClr val="accent4">
                <a:lumMod val="60000"/>
                <a:lumOff val="40000"/>
              </a:schemeClr>
            </a:gs>
            <a:gs pos="73000">
              <a:schemeClr val="accent6">
                <a:lumMod val="60000"/>
                <a:lumOff val="4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B74D6-15AD-45A2-84D5-52C614157220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A51D8-133A-45F1-9992-F4D0D1ACCE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49615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Downloads\9MWgpFhzhgtMwFG2yq6evay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8857" y="195666"/>
            <a:ext cx="9114286" cy="64666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6343" y="1878764"/>
            <a:ext cx="9394752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8575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="" xmlns:p14="http://schemas.microsoft.com/office/powerpoint/2010/main" val="4061476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1800" b="1" u="sng" dirty="0" smtClean="0"/>
              <a:t/>
            </a:r>
            <a:br>
              <a:rPr lang="ru-RU" sz="1800" b="1" u="sng" dirty="0" smtClean="0"/>
            </a:br>
            <a:r>
              <a:rPr lang="ru-RU" sz="1800" b="1" u="sng" dirty="0" smtClean="0"/>
              <a:t/>
            </a:r>
            <a:br>
              <a:rPr lang="ru-RU" sz="1800" b="1" u="sng" dirty="0" smtClean="0"/>
            </a:br>
            <a:r>
              <a:rPr lang="ru-RU" sz="1800" b="1" u="sng" dirty="0" smtClean="0"/>
              <a:t/>
            </a:r>
            <a:br>
              <a:rPr lang="ru-RU" sz="1800" b="1" u="sng" dirty="0" smtClean="0"/>
            </a:br>
            <a:r>
              <a:rPr lang="ru-RU" sz="1800" b="1" u="sng" dirty="0" smtClean="0"/>
              <a:t/>
            </a:r>
            <a:br>
              <a:rPr lang="ru-RU" sz="1800" b="1" u="sng" dirty="0" smtClean="0"/>
            </a:br>
            <a:r>
              <a:rPr lang="ru-RU" sz="1800" b="1" u="sng" dirty="0" smtClean="0"/>
              <a:t/>
            </a:r>
            <a:br>
              <a:rPr lang="ru-RU" sz="1800" b="1" u="sng" dirty="0" smtClean="0"/>
            </a:br>
            <a:r>
              <a:rPr lang="ru-RU" sz="1800" b="1" u="sng" dirty="0" smtClean="0"/>
              <a:t/>
            </a:r>
            <a:br>
              <a:rPr lang="ru-RU" sz="1800" b="1" u="sng" dirty="0" smtClean="0"/>
            </a:br>
            <a:r>
              <a:rPr lang="ru-RU" sz="1800" b="1" u="sng" dirty="0" smtClean="0"/>
              <a:t/>
            </a:r>
            <a:br>
              <a:rPr lang="ru-RU" sz="1800" b="1" u="sng" dirty="0" smtClean="0"/>
            </a:br>
            <a:r>
              <a:rPr lang="ru-RU" sz="1800" b="1" u="sng" dirty="0" smtClean="0"/>
              <a:t/>
            </a:r>
            <a:br>
              <a:rPr lang="ru-RU" sz="1800" b="1" u="sng" dirty="0" smtClean="0"/>
            </a:br>
            <a:r>
              <a:rPr lang="ru-RU" sz="1800" b="1" u="sng" dirty="0" smtClean="0"/>
              <a:t/>
            </a:r>
            <a:br>
              <a:rPr lang="ru-RU" sz="1800" b="1" u="sng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4123"/>
            <a:ext cx="10515600" cy="60128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700" b="1" u="sng" dirty="0" smtClean="0"/>
              <a:t>    </a:t>
            </a:r>
            <a:r>
              <a:rPr lang="ru-RU" sz="1700" b="1" u="sng" dirty="0" smtClean="0"/>
              <a:t>Ход занятия</a:t>
            </a:r>
            <a:r>
              <a:rPr lang="ru-RU" sz="1700" dirty="0" smtClean="0"/>
              <a:t>:</a:t>
            </a:r>
            <a:br>
              <a:rPr lang="ru-RU" sz="1700" dirty="0" smtClean="0"/>
            </a:br>
            <a:r>
              <a:rPr lang="ru-RU" sz="1700" dirty="0" smtClean="0"/>
              <a:t>1.Введение.</a:t>
            </a:r>
            <a:br>
              <a:rPr lang="ru-RU" sz="1700" dirty="0" smtClean="0"/>
            </a:br>
            <a:r>
              <a:rPr lang="ru-RU" sz="1700" dirty="0" smtClean="0"/>
              <a:t>звучит мелодия со звуками насекомых.</a:t>
            </a:r>
            <a:br>
              <a:rPr lang="ru-RU" sz="1700" dirty="0" smtClean="0"/>
            </a:br>
            <a:r>
              <a:rPr lang="ru-RU" sz="1700" dirty="0" smtClean="0"/>
              <a:t>- Ребята, послушайте какая музыка. Что вы услышали?</a:t>
            </a:r>
            <a:br>
              <a:rPr lang="ru-RU" sz="1700" dirty="0" smtClean="0"/>
            </a:br>
            <a:r>
              <a:rPr lang="ru-RU" sz="1700" i="1" dirty="0" smtClean="0"/>
              <a:t>Ответы детей.</a:t>
            </a:r>
            <a:r>
              <a:rPr lang="ru-RU" sz="1700" dirty="0" smtClean="0"/>
              <a:t/>
            </a:r>
            <a:br>
              <a:rPr lang="ru-RU" sz="1700" dirty="0" smtClean="0"/>
            </a:br>
            <a:r>
              <a:rPr lang="ru-RU" sz="1700" dirty="0" smtClean="0"/>
              <a:t>- Как вы думаете, в какое время года, мы можем услышать эти звуки?</a:t>
            </a:r>
            <a:br>
              <a:rPr lang="ru-RU" sz="1700" dirty="0" smtClean="0"/>
            </a:br>
            <a:r>
              <a:rPr lang="ru-RU" sz="1700" i="1" dirty="0" smtClean="0"/>
              <a:t>Ответы детей.</a:t>
            </a:r>
            <a:r>
              <a:rPr lang="ru-RU" sz="1700" dirty="0" smtClean="0"/>
              <a:t/>
            </a:r>
            <a:br>
              <a:rPr lang="ru-RU" sz="1700" dirty="0" smtClean="0"/>
            </a:br>
            <a:r>
              <a:rPr lang="ru-RU" sz="1700" dirty="0" smtClean="0"/>
              <a:t>- Правильно, все эти звуки мы можем услышать летом в лесу и на лугу.  Я предлагаю отправиться в небольшое путешествие, мы сможем там увидеть много интересного. Но прежде чем отправляться в путь, повторим как нужно вести себя в природе.</a:t>
            </a:r>
            <a:br>
              <a:rPr lang="ru-RU" sz="17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Users\Admin\Downloads\заставка-604x3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80612" y="2890599"/>
            <a:ext cx="7200000" cy="36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8492" y="203200"/>
            <a:ext cx="10515600" cy="60519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Для </a:t>
            </a:r>
            <a:r>
              <a:rPr lang="ru-RU" dirty="0" smtClean="0"/>
              <a:t>этого мы поиграем с вами в игру «Если я приду в лесок». </a:t>
            </a:r>
            <a:r>
              <a:rPr lang="ru-RU" smtClean="0"/>
              <a:t>Я </a:t>
            </a:r>
            <a:r>
              <a:rPr lang="ru-RU" smtClean="0"/>
              <a:t>буду говорить </a:t>
            </a:r>
            <a:r>
              <a:rPr lang="ru-RU" dirty="0" smtClean="0"/>
              <a:t>вам, что я буду делать. Если я буду поступать хорошо, говорите «да», а если плохо – «нет».</a:t>
            </a:r>
          </a:p>
          <a:p>
            <a:r>
              <a:rPr lang="ru-RU" dirty="0" smtClean="0"/>
              <a:t>«Если я приду в лесок».</a:t>
            </a:r>
          </a:p>
          <a:p>
            <a:r>
              <a:rPr lang="ru-RU" dirty="0" smtClean="0"/>
              <a:t>Если я приду в лесок – и сорву ромашку? ( нет)</a:t>
            </a:r>
          </a:p>
          <a:p>
            <a:r>
              <a:rPr lang="ru-RU" dirty="0" smtClean="0"/>
              <a:t>Если съем я пирожок и выброшу бумажку? (нет)</a:t>
            </a:r>
          </a:p>
          <a:p>
            <a:r>
              <a:rPr lang="ru-RU" dirty="0" smtClean="0"/>
              <a:t>Если ветку подвяжу , колышек поставлю?(да)</a:t>
            </a:r>
          </a:p>
          <a:p>
            <a:r>
              <a:rPr lang="ru-RU" dirty="0" smtClean="0"/>
              <a:t>Если мусор уберу , банку закопаю ( да)</a:t>
            </a:r>
          </a:p>
          <a:p>
            <a:r>
              <a:rPr lang="ru-RU" dirty="0" smtClean="0"/>
              <a:t>Я люблю свою природу, я ей помогаю!.</a:t>
            </a:r>
          </a:p>
          <a:p>
            <a:r>
              <a:rPr lang="ru-RU" dirty="0" smtClean="0"/>
              <a:t>Молодцы , ребята!. Надо быть другом всему живому и правильно вести себя на природе.</a:t>
            </a:r>
            <a:endParaRPr lang="en-US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9508" y="335846"/>
            <a:ext cx="116840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-Итак, отправляемся в путь. (Дети шагают по кругу, проговаривая слова)</a:t>
            </a:r>
          </a:p>
          <a:p>
            <a:r>
              <a:rPr lang="ru-RU" dirty="0" smtClean="0"/>
              <a:t>Добрый лес, старый лес!</a:t>
            </a:r>
          </a:p>
          <a:p>
            <a:r>
              <a:rPr lang="ru-RU" dirty="0" smtClean="0"/>
              <a:t>Полон сказочных чудес!</a:t>
            </a:r>
          </a:p>
          <a:p>
            <a:r>
              <a:rPr lang="ru-RU" dirty="0" smtClean="0"/>
              <a:t>Мы идём гулять сейчас</a:t>
            </a:r>
          </a:p>
          <a:p>
            <a:r>
              <a:rPr lang="ru-RU" dirty="0" smtClean="0"/>
              <a:t>И зовём с собою вас!</a:t>
            </a:r>
          </a:p>
          <a:p>
            <a:pPr>
              <a:buFontTx/>
              <a:buChar char="-"/>
            </a:pPr>
            <a:r>
              <a:rPr lang="ru-RU" dirty="0" smtClean="0"/>
              <a:t>Ну, вот мы и попали на лесную полянку. Смотрите, сколько маленьких жителей здесь! </a:t>
            </a: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ru-RU" dirty="0" smtClean="0"/>
              <a:t> Как их можно назвать одним словом?</a:t>
            </a:r>
          </a:p>
          <a:p>
            <a:r>
              <a:rPr lang="ru-RU" dirty="0" smtClean="0"/>
              <a:t>Ответы детей</a:t>
            </a:r>
          </a:p>
          <a:p>
            <a:r>
              <a:rPr lang="ru-RU" dirty="0" smtClean="0"/>
              <a:t>- Верно, это насекомые.</a:t>
            </a:r>
          </a:p>
          <a:p>
            <a:r>
              <a:rPr lang="ru-RU" dirty="0" smtClean="0"/>
              <a:t>-Давайте, присядем на полянке (дети садятся полукругом напротив экрана) и посмотрим, кто же спрятался от нас в траве? Узнать мы это сможем, если отгадаем загадки. Итак, начнем:</a:t>
            </a:r>
            <a:endParaRPr lang="ru-RU" dirty="0"/>
          </a:p>
        </p:txBody>
      </p:sp>
      <p:pic>
        <p:nvPicPr>
          <p:cNvPr id="5122" name="Picture 2" descr="C:\Users\Admin\Downloads\129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27938" y="2166938"/>
            <a:ext cx="4579815" cy="23659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93959" y="790193"/>
            <a:ext cx="239540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0">
                  <a:solidFill>
                    <a:schemeClr val="accent1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</a:t>
            </a:r>
            <a:r>
              <a:rPr lang="ru-RU" sz="3200" b="1" cap="none" spc="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1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93959" y="1870893"/>
            <a:ext cx="41295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птичка, а с крыльями:</a:t>
            </a:r>
            <a:b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Над цветами летает,</a:t>
            </a:r>
            <a:b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Нектар собирает.</a:t>
            </a:r>
            <a:b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2915" y="1870893"/>
            <a:ext cx="6094145" cy="446348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51298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4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1486" y="805934"/>
            <a:ext cx="23954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ln w="0">
                  <a:solidFill>
                    <a:schemeClr val="accent1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 2</a:t>
            </a:r>
            <a:endParaRPr lang="ru-RU" sz="2800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1486" y="1899921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зверь, не птица,</a:t>
            </a:r>
            <a:b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Нос, как спица.</a:t>
            </a:r>
            <a:b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Там, где садится,</a:t>
            </a:r>
            <a:b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Может кровь пролиться.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3040" y="2209570"/>
            <a:ext cx="6185189" cy="333420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5974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89235" y="747877"/>
            <a:ext cx="24338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ln w="0">
                  <a:solidFill>
                    <a:schemeClr val="accent1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</a:t>
            </a:r>
            <a:r>
              <a:rPr lang="ru-RU" sz="3600" b="1" dirty="0">
                <a:ln w="0">
                  <a:solidFill>
                    <a:schemeClr val="accent1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3</a:t>
            </a:r>
            <a:endParaRPr lang="ru-RU" sz="3600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89235" y="1943465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Хоть имеет много ножек,</a:t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равно бежать не может.</a:t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Вдоль по листику ползет,</a:t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Бедный листик весь сгрызет.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3658" y="2267183"/>
            <a:ext cx="4368800" cy="408284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89196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4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0713" y="848601"/>
            <a:ext cx="23825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ln w="0">
                  <a:solidFill>
                    <a:schemeClr val="accent1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</a:t>
            </a:r>
            <a:r>
              <a:rPr lang="ru-RU" sz="2800" b="1" dirty="0">
                <a:ln w="0">
                  <a:solidFill>
                    <a:schemeClr val="accent1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n w="0">
                  <a:solidFill>
                    <a:schemeClr val="accent1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3200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2575" y="1855151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ветки — на тропинку,</a:t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Прыгает пружинка —</a:t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Зеленая спинка,</a:t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травам и былинкам –</a:t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Перепрыгнет и тропинку.</a:t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0857" y="2539010"/>
            <a:ext cx="5094514" cy="36587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05244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4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9444" y="805934"/>
            <a:ext cx="23954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ln w="0">
                  <a:solidFill>
                    <a:schemeClr val="accent1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 5</a:t>
            </a:r>
            <a:endParaRPr lang="ru-RU" sz="3200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9444" y="1950108"/>
            <a:ext cx="609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Домовитая хозяйка</a:t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Полетает над лужайкой,</a:t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Похлопочет над цветком –</a:t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поделиться медком.</a:t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2113" y="2499293"/>
            <a:ext cx="5227683" cy="37291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54427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4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213</Words>
  <Application>Microsoft Office PowerPoint</Application>
  <PresentationFormat>Произвольный</PresentationFormat>
  <Paragraphs>41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       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 asus</dc:creator>
  <cp:lastModifiedBy>Admin</cp:lastModifiedBy>
  <cp:revision>22</cp:revision>
  <dcterms:created xsi:type="dcterms:W3CDTF">2017-04-30T13:51:23Z</dcterms:created>
  <dcterms:modified xsi:type="dcterms:W3CDTF">2020-05-17T08:36:40Z</dcterms:modified>
</cp:coreProperties>
</file>