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1" r:id="rId3"/>
    <p:sldId id="288" r:id="rId4"/>
    <p:sldId id="278" r:id="rId5"/>
    <p:sldId id="283" r:id="rId6"/>
    <p:sldId id="259" r:id="rId7"/>
    <p:sldId id="281" r:id="rId8"/>
    <p:sldId id="267" r:id="rId9"/>
    <p:sldId id="279" r:id="rId10"/>
    <p:sldId id="28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8459" autoAdjust="0"/>
  </p:normalViewPr>
  <p:slideViewPr>
    <p:cSldViewPr>
      <p:cViewPr varScale="1">
        <p:scale>
          <a:sx n="48" d="100"/>
          <a:sy n="48" d="100"/>
        </p:scale>
        <p:origin x="-20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2464A-A000-419E-95C4-D6C11477EFB6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710EF-53B6-49F2-A981-8EF536B0A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5286C-E506-4B7F-B0FC-C6BD4049E6AA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16A0B-E724-4EE4-8D29-630B280881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Важная</a:t>
            </a:r>
            <a:r>
              <a:rPr lang="ru-RU" baseline="0" dirty="0" smtClean="0"/>
              <a:t> часть изучения иностранного языка – это организация внеурочной деятельности обучающихся. Я с удовольствием провожу различные тематические мероприятия с детьми в рамках декады. Отдельные моменты </a:t>
            </a:r>
            <a:r>
              <a:rPr lang="en-US" baseline="0" dirty="0" smtClean="0"/>
              <a:t>c</a:t>
            </a:r>
            <a:r>
              <a:rPr lang="ru-RU" baseline="0" dirty="0" err="1" smtClean="0"/>
              <a:t>овместной</a:t>
            </a:r>
            <a:r>
              <a:rPr lang="ru-RU" baseline="0" dirty="0" smtClean="0"/>
              <a:t> </a:t>
            </a:r>
            <a:r>
              <a:rPr lang="ru-RU" baseline="0" dirty="0" smtClean="0"/>
              <a:t>работы творческого характера можно увидеть в представленной презентации.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16A0B-E724-4EE4-8D29-630B280881E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Я и мои </a:t>
            </a:r>
            <a:r>
              <a:rPr lang="ru-RU" smtClean="0"/>
              <a:t>ученики </a:t>
            </a:r>
            <a:r>
              <a:rPr lang="ru-RU" baseline="0" smtClean="0"/>
              <a:t>желаем </a:t>
            </a:r>
            <a:r>
              <a:rPr lang="ru-RU" baseline="0" dirty="0" smtClean="0"/>
              <a:t>всем больших и маленьких успехов в изучении английского языка. А наши </a:t>
            </a:r>
            <a:r>
              <a:rPr lang="ru-RU" dirty="0" smtClean="0"/>
              <a:t>верные симпатичные игрушки помогают</a:t>
            </a:r>
            <a:r>
              <a:rPr lang="ru-RU" baseline="0" dirty="0" smtClean="0"/>
              <a:t> нам и вам в этом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16A0B-E724-4EE4-8D29-630B280881E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Занимательный</a:t>
            </a:r>
            <a:r>
              <a:rPr lang="ru-RU" baseline="0" dirty="0" smtClean="0"/>
              <a:t> английский – разнообразные загадки, считалки, кроссворды, стихи и  шутки предлагаются детям для отгадывания. Задания направлены на развитие наблюдательности,</a:t>
            </a:r>
            <a:r>
              <a:rPr lang="en-US" baseline="0" dirty="0" smtClean="0"/>
              <a:t> </a:t>
            </a:r>
            <a:r>
              <a:rPr lang="ru-RU" baseline="0" dirty="0" smtClean="0"/>
              <a:t>внимания, умения сравнивать и сопоставлять примеры</a:t>
            </a:r>
            <a:r>
              <a:rPr lang="ru-RU" baseline="0" dirty="0" smtClean="0"/>
              <a:t>. Отдельные стихи-загадки подготовлены учениками.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16A0B-E724-4EE4-8D29-630B280881E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Ксения, Полина, Валерия,</a:t>
            </a:r>
            <a:r>
              <a:rPr lang="ru-RU" baseline="0" dirty="0" smtClean="0"/>
              <a:t> Мария, </a:t>
            </a:r>
            <a:r>
              <a:rPr lang="ru-RU" baseline="0" dirty="0" err="1" smtClean="0"/>
              <a:t>Карина</a:t>
            </a:r>
            <a:r>
              <a:rPr lang="ru-RU" baseline="0" dirty="0" smtClean="0"/>
              <a:t>, Вадим и </a:t>
            </a:r>
            <a:r>
              <a:rPr lang="ru-RU" baseline="0" dirty="0" err="1" smtClean="0"/>
              <a:t>Ильназ</a:t>
            </a:r>
            <a:r>
              <a:rPr lang="ru-RU" baseline="0" dirty="0" smtClean="0"/>
              <a:t> – сборная команда 3В и 3б классов, победителей конкурса – викторины по АЯ. Мы старались! Мы были чуть находчивее и быстрее в мысли других, у нас было больше правильных ответов. Мы рады нашей победе! С нами наш учитель.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16A0B-E724-4EE4-8D29-630B280881E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Удивительные</a:t>
            </a:r>
            <a:r>
              <a:rPr lang="ru-RU" baseline="0" dirty="0" smtClean="0"/>
              <a:t> истории познавательной направленности. Добро пожаловать в Лондон! Цветы-символы стран Соединенного Королевства. Рифмованные загадки подобрали сами ребята.</a:t>
            </a:r>
            <a:r>
              <a:rPr lang="en-US" baseline="0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16A0B-E724-4EE4-8D29-630B280881E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Участники викторины</a:t>
            </a:r>
            <a:r>
              <a:rPr lang="ru-RU" baseline="0" dirty="0" smtClean="0"/>
              <a:t> - команда 3А класса. Задания выполнены! Загадки разгаданы! Кроссворды заполнены! Баллы подсчитаны и оглашены! - Вот такие мы веселые знатоки английского языка!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16A0B-E724-4EE4-8D29-630B280881E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Мир животных и мы. Авторы газеты – обучающиеся</a:t>
            </a:r>
            <a:r>
              <a:rPr lang="ru-RU" baseline="0" dirty="0" smtClean="0"/>
              <a:t> параллели 4-х классов, они нарисовали рисунки животных и написали рассказы про них: это </a:t>
            </a:r>
            <a:r>
              <a:rPr lang="ru-RU" baseline="0" dirty="0" err="1" smtClean="0"/>
              <a:t>Карина</a:t>
            </a:r>
            <a:r>
              <a:rPr lang="ru-RU" baseline="0" dirty="0" smtClean="0"/>
              <a:t>,  Анастасия, Наташа</a:t>
            </a:r>
            <a:r>
              <a:rPr lang="en-US" baseline="0" dirty="0" smtClean="0"/>
              <a:t>, </a:t>
            </a:r>
            <a:r>
              <a:rPr lang="ru-RU" baseline="0" dirty="0" smtClean="0"/>
              <a:t>Юлия, Тимур,</a:t>
            </a:r>
            <a:r>
              <a:rPr lang="en-US" baseline="0" dirty="0" smtClean="0"/>
              <a:t> </a:t>
            </a:r>
            <a:r>
              <a:rPr lang="ru-RU" baseline="0" dirty="0" smtClean="0"/>
              <a:t>Кирилл, Алексей, Лиана. После уроков я знакомила учеников из других классов с материалами этой стенгазеты – мы читали, обсуждали и сравнивали рисунки и рассказы. Было замечательно! Газета была помещена на стенде в коридоре начальной школы.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16A0B-E724-4EE4-8D29-630B280881E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4</a:t>
            </a:r>
            <a:r>
              <a:rPr lang="ru-RU" baseline="0" dirty="0" smtClean="0"/>
              <a:t> Б класс</a:t>
            </a:r>
            <a:r>
              <a:rPr lang="en-US" baseline="0" dirty="0" smtClean="0"/>
              <a:t> </a:t>
            </a:r>
            <a:r>
              <a:rPr lang="ru-RU" baseline="0" dirty="0" smtClean="0"/>
              <a:t>на внеклассном мероприятии «Расскажи сказку!» Иллюстрации к русским и английским сказкам. Было интересно!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16A0B-E724-4EE4-8D29-630B280881E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Улыбнемся и посмеемся вместе! Про </a:t>
            </a:r>
            <a:r>
              <a:rPr lang="ru-RU" dirty="0" err="1" smtClean="0"/>
              <a:t>сегодняшную</a:t>
            </a:r>
            <a:r>
              <a:rPr lang="ru-RU" dirty="0" smtClean="0"/>
              <a:t> школу </a:t>
            </a:r>
            <a:r>
              <a:rPr lang="ru-RU" dirty="0" smtClean="0"/>
              <a:t>и школьную жизнь учеников современным языком. Посмотрите – эти смешные картинки и шутки значительно</a:t>
            </a:r>
            <a:r>
              <a:rPr lang="ru-RU" baseline="0" dirty="0" smtClean="0"/>
              <a:t> облегчают учебные трудности:</a:t>
            </a:r>
            <a:r>
              <a:rPr lang="ru-RU" dirty="0" smtClean="0"/>
              <a:t> улучшают настроение,</a:t>
            </a:r>
            <a:r>
              <a:rPr lang="ru-RU" baseline="0" dirty="0" smtClean="0"/>
              <a:t> расширяют кругозор и развивают </a:t>
            </a:r>
            <a:r>
              <a:rPr lang="ru-RU" baseline="0" dirty="0" smtClean="0"/>
              <a:t>фантазию («</a:t>
            </a:r>
            <a:r>
              <a:rPr lang="ru-RU" baseline="0" dirty="0" err="1" smtClean="0"/>
              <a:t>Прикольно</a:t>
            </a:r>
            <a:r>
              <a:rPr lang="ru-RU" baseline="0" dirty="0" smtClean="0"/>
              <a:t>!» </a:t>
            </a:r>
            <a:r>
              <a:rPr lang="ru-RU" baseline="0" smtClean="0"/>
              <a:t>- так говорили </a:t>
            </a:r>
            <a:r>
              <a:rPr lang="ru-RU" baseline="0" dirty="0" smtClean="0"/>
              <a:t>ребята)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16A0B-E724-4EE4-8D29-630B280881E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“Merry &amp; Cute Pupils’ Club”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 </a:t>
            </a:r>
            <a:r>
              <a:rPr lang="ru-RU" baseline="0" dirty="0" smtClean="0"/>
              <a:t>Момент объявления результатов игры КВН: </a:t>
            </a:r>
            <a:r>
              <a:rPr lang="ru-RU" dirty="0" smtClean="0"/>
              <a:t>«Ну это просто </a:t>
            </a:r>
            <a:r>
              <a:rPr lang="ru-RU" dirty="0" err="1" smtClean="0"/>
              <a:t>супер</a:t>
            </a:r>
            <a:r>
              <a:rPr lang="ru-RU" dirty="0" smtClean="0"/>
              <a:t>!» - Эмоции команды победителей 4А</a:t>
            </a:r>
            <a:r>
              <a:rPr lang="ru-RU" baseline="0" dirty="0" smtClean="0"/>
              <a:t> класса. «Ну что же тут поделаешь!..» – вздыхают немного огорченные участники проигравшей команды / 4Б класс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16A0B-E724-4EE4-8D29-630B280881E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27F841A-04DF-4F00-A1AA-0A53BEDA9767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07C11D6-8635-47B4-8F1D-B0B3A2933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7F841A-04DF-4F00-A1AA-0A53BEDA9767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7C11D6-8635-47B4-8F1D-B0B3A2933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27F841A-04DF-4F00-A1AA-0A53BEDA9767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07C11D6-8635-47B4-8F1D-B0B3A2933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7F841A-04DF-4F00-A1AA-0A53BEDA9767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7C11D6-8635-47B4-8F1D-B0B3A2933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27F841A-04DF-4F00-A1AA-0A53BEDA9767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07C11D6-8635-47B4-8F1D-B0B3A2933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7F841A-04DF-4F00-A1AA-0A53BEDA9767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7C11D6-8635-47B4-8F1D-B0B3A2933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7F841A-04DF-4F00-A1AA-0A53BEDA9767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7C11D6-8635-47B4-8F1D-B0B3A2933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7F841A-04DF-4F00-A1AA-0A53BEDA9767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7C11D6-8635-47B4-8F1D-B0B3A2933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27F841A-04DF-4F00-A1AA-0A53BEDA9767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7C11D6-8635-47B4-8F1D-B0B3A2933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7F841A-04DF-4F00-A1AA-0A53BEDA9767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7C11D6-8635-47B4-8F1D-B0B3A2933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7F841A-04DF-4F00-A1AA-0A53BEDA9767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7C11D6-8635-47B4-8F1D-B0B3A29339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27F841A-04DF-4F00-A1AA-0A53BEDA9767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07C11D6-8635-47B4-8F1D-B0B3A29339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457201"/>
            <a:ext cx="7848600" cy="1904999"/>
          </a:xfrm>
        </p:spPr>
        <p:txBody>
          <a:bodyPr/>
          <a:lstStyle/>
          <a:p>
            <a:r>
              <a:rPr lang="ru-RU" dirty="0" smtClean="0"/>
              <a:t>Внеурочная деятельность по английскому языку</a:t>
            </a:r>
            <a:br>
              <a:rPr lang="ru-RU" dirty="0" smtClean="0"/>
            </a:br>
            <a:r>
              <a:rPr lang="ru-RU" dirty="0" smtClean="0"/>
              <a:t>В рамках декады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7162800" cy="3505200"/>
          </a:xfrm>
        </p:spPr>
        <p:txBody>
          <a:bodyPr>
            <a:normAutofit fontScale="85000" lnSpcReduction="20000"/>
          </a:bodyPr>
          <a:lstStyle/>
          <a:p>
            <a:r>
              <a:rPr lang="ru-RU" sz="4000" dirty="0" smtClean="0"/>
              <a:t>Стенгазеты </a:t>
            </a:r>
          </a:p>
          <a:p>
            <a:r>
              <a:rPr lang="ru-RU" sz="4000" dirty="0" smtClean="0"/>
              <a:t> Коллаж</a:t>
            </a:r>
          </a:p>
          <a:p>
            <a:r>
              <a:rPr lang="ru-RU" sz="4000" dirty="0" smtClean="0"/>
              <a:t>Фото</a:t>
            </a:r>
            <a:endParaRPr lang="ru-RU" dirty="0" smtClean="0"/>
          </a:p>
          <a:p>
            <a:r>
              <a:rPr lang="ru-RU" sz="5800" dirty="0" smtClean="0"/>
              <a:t>ПРЕЗЕНТАЦИЯ</a:t>
            </a:r>
          </a:p>
          <a:p>
            <a:r>
              <a:rPr lang="ru-RU" sz="3600" dirty="0" err="1" smtClean="0"/>
              <a:t>Коренькова</a:t>
            </a:r>
            <a:r>
              <a:rPr lang="ru-RU" sz="3600" dirty="0" smtClean="0"/>
              <a:t> Наталья Матвеевна</a:t>
            </a:r>
          </a:p>
          <a:p>
            <a:r>
              <a:rPr lang="ru-RU" sz="3600" dirty="0" smtClean="0"/>
              <a:t>Учитель английского языка</a:t>
            </a:r>
          </a:p>
          <a:p>
            <a:r>
              <a:rPr lang="ru-RU" sz="3600" dirty="0" smtClean="0"/>
              <a:t>МОАУ СОШ №:6 г. </a:t>
            </a:r>
            <a:r>
              <a:rPr lang="ru-RU" sz="3600" dirty="0" err="1" smtClean="0"/>
              <a:t>Нефтекамск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828800"/>
            <a:ext cx="3429000" cy="1371600"/>
          </a:xfrm>
        </p:spPr>
        <p:txBody>
          <a:bodyPr/>
          <a:lstStyle/>
          <a:p>
            <a:r>
              <a:rPr lang="en-US" sz="3200" dirty="0" smtClean="0"/>
              <a:t>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71600" y="5638800"/>
            <a:ext cx="2971800" cy="9144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dirty="0" smtClean="0"/>
              <a:t>Спасибо за внимание!</a:t>
            </a:r>
            <a:endParaRPr lang="ru-RU" sz="3200" dirty="0"/>
          </a:p>
        </p:txBody>
      </p:sp>
      <p:pic>
        <p:nvPicPr>
          <p:cNvPr id="5" name="Рисунок 4" descr="C:\Users\Наталья\Desktop\DSCN2618.JPG"/>
          <p:cNvPicPr/>
          <p:nvPr/>
        </p:nvPicPr>
        <p:blipFill>
          <a:blip r:embed="rId3" cstate="screen">
            <a:lum contrast="20000"/>
          </a:blip>
          <a:srcRect/>
          <a:stretch>
            <a:fillRect/>
          </a:stretch>
        </p:blipFill>
        <p:spPr bwMode="auto">
          <a:xfrm>
            <a:off x="381000" y="685800"/>
            <a:ext cx="5257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286000" y="4267200"/>
            <a:ext cx="3124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3200" dirty="0" smtClean="0"/>
              <a:t>Thank you for</a:t>
            </a:r>
            <a:br>
              <a:rPr lang="en-US" sz="3200" dirty="0" smtClean="0"/>
            </a:br>
            <a:r>
              <a:rPr lang="en-US" sz="3200" dirty="0" smtClean="0"/>
              <a:t>       watching!</a:t>
            </a:r>
            <a:endParaRPr lang="ru-RU" sz="3200" dirty="0"/>
          </a:p>
        </p:txBody>
      </p:sp>
      <p:pic>
        <p:nvPicPr>
          <p:cNvPr id="9" name="Рисунок 8" descr="C:\Users\Наталья\Desktop\DSCN8929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96000" y="533400"/>
            <a:ext cx="2502362" cy="237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Наталья\Desktop\DSCN8927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48400" y="3352800"/>
            <a:ext cx="2286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2011 год Занимательный английский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лья\Desktop\стенгазеты 2020 нужно !!!\1а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4337" y="228600"/>
            <a:ext cx="8315325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562600"/>
            <a:ext cx="6861048" cy="914400"/>
          </a:xfrm>
        </p:spPr>
        <p:txBody>
          <a:bodyPr/>
          <a:lstStyle/>
          <a:p>
            <a:r>
              <a:rPr lang="ru-RU" dirty="0" smtClean="0"/>
              <a:t>А вот и мы – победители!</a:t>
            </a:r>
            <a:endParaRPr lang="ru-RU" dirty="0"/>
          </a:p>
        </p:txBody>
      </p:sp>
      <p:pic>
        <p:nvPicPr>
          <p:cNvPr id="3" name="Рисунок 2" descr="C:\Users\Наталья\Desktop\13 февр 2014г  фото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7696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дубль 3\WhatsApp Image 2020-02-19 at 16.32.33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228600"/>
            <a:ext cx="8643937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" y="152400"/>
            <a:ext cx="86868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Мир животных</a:t>
            </a:r>
            <a:endParaRPr lang="ru-RU" dirty="0"/>
          </a:p>
        </p:txBody>
      </p:sp>
      <p:pic>
        <p:nvPicPr>
          <p:cNvPr id="2050" name="Picture 2" descr="C:\Users\Наталья\Desktop\стенгазеты 2020 нужно !!!\7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762000"/>
            <a:ext cx="8610600" cy="579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1000" y="304800"/>
            <a:ext cx="84582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стенгазеты 2020 нужно !!!\6а)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1" y="304800"/>
            <a:ext cx="8610600" cy="632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талья\Desktop\5 февраля 2014u\13квн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1000" y="180975"/>
            <a:ext cx="8458200" cy="6496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529</TotalTime>
  <Words>452</Words>
  <Application>Microsoft Office PowerPoint</Application>
  <PresentationFormat>Экран (4:3)</PresentationFormat>
  <Paragraphs>34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Внеурочная деятельность по английскому языку В рамках декады  </vt:lpstr>
      <vt:lpstr>2011 год Занимательный английский</vt:lpstr>
      <vt:lpstr>А вот и мы – победители!</vt:lpstr>
      <vt:lpstr>Слайд 4</vt:lpstr>
      <vt:lpstr>Слайд 5</vt:lpstr>
      <vt:lpstr>                  Мир животных</vt:lpstr>
      <vt:lpstr>Слайд 7</vt:lpstr>
      <vt:lpstr>Слайд 8</vt:lpstr>
      <vt:lpstr>Слайд 9</vt:lpstr>
      <vt:lpstr>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стенгазеты</dc:title>
  <dc:creator>Наталья</dc:creator>
  <cp:lastModifiedBy>Наталья</cp:lastModifiedBy>
  <cp:revision>131</cp:revision>
  <dcterms:created xsi:type="dcterms:W3CDTF">2020-02-17T14:14:23Z</dcterms:created>
  <dcterms:modified xsi:type="dcterms:W3CDTF">2020-07-15T11:47:57Z</dcterms:modified>
</cp:coreProperties>
</file>