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62" r:id="rId3"/>
    <p:sldId id="275" r:id="rId4"/>
    <p:sldId id="276" r:id="rId5"/>
    <p:sldId id="277" r:id="rId6"/>
    <p:sldId id="279" r:id="rId7"/>
    <p:sldId id="280" r:id="rId8"/>
    <p:sldId id="281" r:id="rId9"/>
    <p:sldId id="282" r:id="rId10"/>
    <p:sldId id="284" r:id="rId11"/>
    <p:sldId id="283" r:id="rId12"/>
    <p:sldId id="285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2"/>
  </p:normalViewPr>
  <p:slideViewPr>
    <p:cSldViewPr>
      <p:cViewPr varScale="1">
        <p:scale>
          <a:sx n="106" d="100"/>
          <a:sy n="106" d="100"/>
        </p:scale>
        <p:origin x="180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F72E6-96FA-B246-AD22-F5417D34E8E4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BCF3C-55DB-A647-8EF0-1E76E597E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41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DBCF3C-55DB-A647-8EF0-1E76E597EF2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06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28.05.2020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28.05.2020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28.05.2020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28.05.2020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28.05.2020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28.05.2020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28.05.2020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28.05.2020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28.05.2020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28.05.2020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28.05.2020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55577" y="1772816"/>
            <a:ext cx="7704856" cy="3216845"/>
            <a:chOff x="1115616" y="2132856"/>
            <a:chExt cx="7165477" cy="333525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20103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4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«Нравственно - патриотическое воспитание в современных условиях»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1672" y="5085184"/>
              <a:ext cx="4910120" cy="382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Средства патриотического воспитания: народные праздники</a:t>
            </a:r>
            <a:endParaRPr lang="ru-RU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BCA20-9F1B-F047-88A1-1FA22637122E}"/>
              </a:ext>
            </a:extLst>
          </p:cNvPr>
          <p:cNvSpPr txBox="1"/>
          <p:nvPr/>
        </p:nvSpPr>
        <p:spPr>
          <a:xfrm>
            <a:off x="683568" y="1844824"/>
            <a:ext cx="77768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 них фокусируются накопленные веками тончайшие наблюдения за характерными особенностями времен года, погодными изменениями, поведением птиц, насекомых, растений. </a:t>
            </a:r>
          </a:p>
          <a:p>
            <a:pPr algn="ctr"/>
            <a:endParaRPr lang="ru-RU" sz="28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Именно праздники способны возродить преемственность поколений, передать нравственные устои, сохранить русские традиции и обычаи. </a:t>
            </a:r>
          </a:p>
        </p:txBody>
      </p:sp>
    </p:spTree>
    <p:extLst>
      <p:ext uri="{BB962C8B-B14F-4D97-AF65-F5344CB8AC3E}">
        <p14:creationId xmlns:p14="http://schemas.microsoft.com/office/powerpoint/2010/main" val="518928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5158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Взаимодействие с родителями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BCA20-9F1B-F047-88A1-1FA22637122E}"/>
              </a:ext>
            </a:extLst>
          </p:cNvPr>
          <p:cNvSpPr txBox="1"/>
          <p:nvPr/>
        </p:nvSpPr>
        <p:spPr>
          <a:xfrm>
            <a:off x="755576" y="1268760"/>
            <a:ext cx="777686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Семья — источник и звено передачи ребенку социально-исторического опыта. </a:t>
            </a:r>
          </a:p>
          <a:p>
            <a:pPr algn="ctr"/>
            <a:endParaRPr lang="ru-RU" sz="14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Формы работы с семьей: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анкетирование;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консультации в родительских уголках;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родительские собрания;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поисковая деятельность;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организация экскурсий с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фотокамерои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̆,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видеосъемкои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̆;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беседы;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тренинги, практикумы, мастер-классы;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обсуждение и распространение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семейного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опыта;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конкурсы, спортивные мероприятия; вечера народных игр и забав, посиделки, досуги (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фольклорныи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̆ досуг);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«родительская почта».</a:t>
            </a:r>
          </a:p>
        </p:txBody>
      </p:sp>
    </p:spTree>
    <p:extLst>
      <p:ext uri="{BB962C8B-B14F-4D97-AF65-F5344CB8AC3E}">
        <p14:creationId xmlns:p14="http://schemas.microsoft.com/office/powerpoint/2010/main" val="1346706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5158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заключение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BCA20-9F1B-F047-88A1-1FA22637122E}"/>
              </a:ext>
            </a:extLst>
          </p:cNvPr>
          <p:cNvSpPr txBox="1"/>
          <p:nvPr/>
        </p:nvSpPr>
        <p:spPr>
          <a:xfrm>
            <a:off x="683568" y="1988840"/>
            <a:ext cx="77768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Нравственно – патриотическое воспитание является одним из важнейших элементов общественного сознания, именно в нем заложена основа жизнеспособности любого общества и государства, преемственности поколений.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624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71600" y="1844824"/>
            <a:ext cx="7005464" cy="2520280"/>
          </a:xfrm>
        </p:spPr>
        <p:txBody>
          <a:bodyPr/>
          <a:lstStyle/>
          <a:p>
            <a:r>
              <a:rPr lang="ru-RU" sz="7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48883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Актуальность </a:t>
            </a:r>
          </a:p>
          <a:p>
            <a:endParaRPr lang="ru-RU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BCA20-9F1B-F047-88A1-1FA22637122E}"/>
              </a:ext>
            </a:extLst>
          </p:cNvPr>
          <p:cNvSpPr txBox="1"/>
          <p:nvPr/>
        </p:nvSpPr>
        <p:spPr>
          <a:xfrm>
            <a:off x="683568" y="2031226"/>
            <a:ext cx="777686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 условиях глубочайших изменений, происходящих в жизни общества, одной из актуальных проблем является патриотическое воспитание подрастающего поколения. </a:t>
            </a: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48883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Задачи нравственно – патриотического воспитания</a:t>
            </a:r>
          </a:p>
          <a:p>
            <a:endParaRPr lang="ru-RU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BCA20-9F1B-F047-88A1-1FA22637122E}"/>
              </a:ext>
            </a:extLst>
          </p:cNvPr>
          <p:cNvSpPr txBox="1"/>
          <p:nvPr/>
        </p:nvSpPr>
        <p:spPr>
          <a:xfrm>
            <a:off x="611560" y="2062584"/>
            <a:ext cx="777686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Семья.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Углублять представления детей о семье, ее членах.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Дать первоначальные представления о родственных отношениях (сын, мама, папа и т. д.).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Интересоваться тем, какие обязанности по дому есть у ребенка (убирать игрушки, помогать накрывать на стол и т. п.).</a:t>
            </a: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164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48883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Задачи нравственно – патриотического воспитания</a:t>
            </a:r>
          </a:p>
          <a:p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BCA20-9F1B-F047-88A1-1FA22637122E}"/>
              </a:ext>
            </a:extLst>
          </p:cNvPr>
          <p:cNvSpPr txBox="1"/>
          <p:nvPr/>
        </p:nvSpPr>
        <p:spPr>
          <a:xfrm>
            <a:off x="611560" y="1844824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Детский сад.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Знакомить детей с детским садом и его сотрудниками.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Совершенствовать умение свободно ориентироваться в помещениях детского сада.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Закреплять навыки бережного отношения к вещам, учить использовать их по назначению, ставить на место.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Знакомить с традициями детского сада.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Закреплять представления ребенка о себе как о члене коллектива, развивать чувство общности с другими детьми.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Формировать умение замечать изменения в оформлении группы и зала, участка детского сада (как красиво смотрятся яркие, нарядные игрушки, рисунки детей и т. п.).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Привлекать к обсуждению и посильному участию в оформлении группы, к созданию ее символики и традиций.</a:t>
            </a:r>
          </a:p>
        </p:txBody>
      </p:sp>
    </p:spTree>
    <p:extLst>
      <p:ext uri="{BB962C8B-B14F-4D97-AF65-F5344CB8AC3E}">
        <p14:creationId xmlns:p14="http://schemas.microsoft.com/office/powerpoint/2010/main" val="2473209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48883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Задачи нравственно – патриотического воспитания</a:t>
            </a:r>
          </a:p>
          <a:p>
            <a:endParaRPr lang="ru-RU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BCA20-9F1B-F047-88A1-1FA22637122E}"/>
              </a:ext>
            </a:extLst>
          </p:cNvPr>
          <p:cNvSpPr txBox="1"/>
          <p:nvPr/>
        </p:nvSpPr>
        <p:spPr>
          <a:xfrm>
            <a:off x="611560" y="1857013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Родная страна.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Воспитывать любовь к родному краю; рассказывать детям о самых красивых местах родного города (поселка), его достопримечательностях.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Дать детям доступные их пониманию представления о государственных праздниках. Рассказывать о Российской армии, о воинах, которые охраняют нашу Родину (пограничники, моряки, летчики).</a:t>
            </a:r>
          </a:p>
        </p:txBody>
      </p:sp>
    </p:spTree>
    <p:extLst>
      <p:ext uri="{BB962C8B-B14F-4D97-AF65-F5344CB8AC3E}">
        <p14:creationId xmlns:p14="http://schemas.microsoft.com/office/powerpoint/2010/main" val="351243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9856" y="616907"/>
            <a:ext cx="748883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Условия реализации задач</a:t>
            </a:r>
          </a:p>
          <a:p>
            <a:endParaRPr lang="ru-RU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BCA20-9F1B-F047-88A1-1FA22637122E}"/>
              </a:ext>
            </a:extLst>
          </p:cNvPr>
          <p:cNvSpPr txBox="1"/>
          <p:nvPr/>
        </p:nvSpPr>
        <p:spPr>
          <a:xfrm>
            <a:off x="611560" y="1916832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Целенаправленность </a:t>
            </a:r>
          </a:p>
          <a:p>
            <a:pPr marL="571500" indent="-571500">
              <a:buFontTx/>
              <a:buChar char="-"/>
            </a:pPr>
            <a:endParaRPr lang="ru-RU" sz="36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pPr marL="571500" indent="-571500">
              <a:buFontTx/>
              <a:buChar char="-"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Систематичность</a:t>
            </a:r>
          </a:p>
          <a:p>
            <a:pPr marL="571500" indent="-571500">
              <a:buFontTx/>
              <a:buChar char="-"/>
            </a:pPr>
            <a:endParaRPr lang="ru-RU" sz="36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pPr marL="571500" indent="-571500">
              <a:buFontTx/>
              <a:buChar char="-"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Всеобщность</a:t>
            </a:r>
          </a:p>
          <a:p>
            <a:pPr marL="571500" indent="-571500">
              <a:buFontTx/>
              <a:buChar char="-"/>
            </a:pPr>
            <a:endParaRPr lang="ru-RU" sz="36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178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748883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ВАЖНО!</a:t>
            </a:r>
          </a:p>
          <a:p>
            <a:endParaRPr lang="ru-RU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BCA20-9F1B-F047-88A1-1FA22637122E}"/>
              </a:ext>
            </a:extLst>
          </p:cNvPr>
          <p:cNvSpPr txBox="1"/>
          <p:nvPr/>
        </p:nvSpPr>
        <p:spPr>
          <a:xfrm>
            <a:off x="611560" y="1916832"/>
            <a:ext cx="7776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Для того чтобы ДОУ помогало воспитанию патриотических чувств, жизнь детей в нем должна быть интересной, насыщенной, запоминающейся. Очень важно, чтобы ребенок полюбил свой детский сад. </a:t>
            </a:r>
          </a:p>
        </p:txBody>
      </p:sp>
    </p:spTree>
    <p:extLst>
      <p:ext uri="{BB962C8B-B14F-4D97-AF65-F5344CB8AC3E}">
        <p14:creationId xmlns:p14="http://schemas.microsoft.com/office/powerpoint/2010/main" val="4269317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Средства патриотического воспитания: предметно – пространственной среды </a:t>
            </a:r>
          </a:p>
          <a:p>
            <a:endParaRPr lang="ru-RU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BCA20-9F1B-F047-88A1-1FA22637122E}"/>
              </a:ext>
            </a:extLst>
          </p:cNvPr>
          <p:cNvSpPr txBox="1"/>
          <p:nvPr/>
        </p:nvSpPr>
        <p:spPr>
          <a:xfrm>
            <a:off x="601888" y="1916832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Оформление центра патриотического воспитания в группе.</a:t>
            </a:r>
          </a:p>
          <a:p>
            <a:pPr algn="ctr"/>
            <a:endParaRPr lang="ru-RU" sz="28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Наполнение: </a:t>
            </a:r>
          </a:p>
          <a:p>
            <a:pPr marL="571500" indent="-571500">
              <a:buFontTx/>
              <a:buChar char="-"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материал по ознакомлению с городом, страной;</a:t>
            </a:r>
          </a:p>
          <a:p>
            <a:pPr marL="571500" indent="-571500">
              <a:buFontTx/>
              <a:buChar char="-"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наглядно – иллюстративный материал; </a:t>
            </a:r>
          </a:p>
          <a:p>
            <a:pPr marL="571500" indent="-571500">
              <a:buFontTx/>
              <a:buChar char="-"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предметы народного декоративно – прикладного искусства.</a:t>
            </a:r>
          </a:p>
          <a:p>
            <a:pPr marL="571500" indent="-571500" algn="ctr">
              <a:buFontTx/>
              <a:buChar char="-"/>
            </a:pPr>
            <a:endParaRPr lang="ru-RU" sz="36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042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Средства патриотического воспитания: художественная литература, фольклор</a:t>
            </a:r>
            <a:endParaRPr lang="ru-RU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BCA20-9F1B-F047-88A1-1FA22637122E}"/>
              </a:ext>
            </a:extLst>
          </p:cNvPr>
          <p:cNvSpPr txBox="1"/>
          <p:nvPr/>
        </p:nvSpPr>
        <p:spPr>
          <a:xfrm>
            <a:off x="683568" y="2204864"/>
            <a:ext cx="7776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формируют любовь к традициям своего народа, но и способствуют развитию личности в духе патриотизма; </a:t>
            </a:r>
          </a:p>
          <a:p>
            <a:pPr marL="457200" indent="-457200">
              <a:buFontTx/>
              <a:buChar char="-"/>
            </a:pPr>
            <a:endParaRPr lang="ru-RU" sz="32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pPr marL="571500" indent="-571500">
              <a:buFontTx/>
              <a:buChar char="-"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помогают раскрыть детям такие морально-нравственные истины </a:t>
            </a:r>
          </a:p>
        </p:txBody>
      </p:sp>
    </p:spTree>
    <p:extLst>
      <p:ext uri="{BB962C8B-B14F-4D97-AF65-F5344CB8AC3E}">
        <p14:creationId xmlns:p14="http://schemas.microsoft.com/office/powerpoint/2010/main" val="80786399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519</Words>
  <Application>Microsoft Macintosh PowerPoint</Application>
  <PresentationFormat>Экран (4:3)</PresentationFormat>
  <Paragraphs>62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Monotype Corsiva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Microsoft Office User</cp:lastModifiedBy>
  <cp:revision>14</cp:revision>
  <dcterms:created xsi:type="dcterms:W3CDTF">2014-03-26T13:06:05Z</dcterms:created>
  <dcterms:modified xsi:type="dcterms:W3CDTF">2020-05-28T08:51:42Z</dcterms:modified>
</cp:coreProperties>
</file>