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690"/>
            <a:ext cx="9171671" cy="6543035"/>
          </a:xfrm>
          <a:prstGeom prst="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32" y="2204864"/>
            <a:ext cx="3183947" cy="403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512167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Богатства, отданные людям.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2348880"/>
            <a:ext cx="4896544" cy="3361928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Подготовил: </a:t>
            </a:r>
          </a:p>
          <a:p>
            <a:pPr algn="l"/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ученик 3 «б» класса школы № 78</a:t>
            </a:r>
          </a:p>
          <a:p>
            <a:pPr algn="l"/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Сушков Алексей</a:t>
            </a:r>
          </a:p>
        </p:txBody>
      </p:sp>
    </p:spTree>
    <p:extLst>
      <p:ext uri="{BB962C8B-B14F-4D97-AF65-F5344CB8AC3E}">
        <p14:creationId xmlns:p14="http://schemas.microsoft.com/office/powerpoint/2010/main" val="4076946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64" y="0"/>
            <a:ext cx="9176922" cy="686764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Иван Константинович Айвазовский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600200"/>
            <a:ext cx="5122912" cy="4525963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Иван Константинович Айвазовский.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Годы жизни: 17 июля 1817 года – 19 апреля 1900 года.</a:t>
            </a: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наменитый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русский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живописец,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 более шести тысяч полотен. Профессор, академик, меценат, почетный член Академий художеств Санкт-Петербурга, Амстердама, Рима, Штутгарта, Парижа и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Флоренции.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03042"/>
            <a:ext cx="3318520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81602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4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00200"/>
            <a:ext cx="829126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Иван Айвазовский с детства обнаружил в себе художественные и музыкальные способности; в частности, он самостоятельно научился играть на скрипке. Феодосийский архитектор Яков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Христианович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Кох, первым обративший внимание на художественные способности мальчика, дал ему и первые уроки мастерства.</a:t>
            </a:r>
          </a:p>
        </p:txBody>
      </p:sp>
    </p:spTree>
    <p:extLst>
      <p:ext uri="{BB962C8B-B14F-4D97-AF65-F5344CB8AC3E}">
        <p14:creationId xmlns:p14="http://schemas.microsoft.com/office/powerpoint/2010/main" val="1963066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" y="0"/>
            <a:ext cx="9162913" cy="685800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707904" y="274638"/>
            <a:ext cx="4978896" cy="5890666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Наиболее успешен Айвазовский был в морских пейзажах. </a:t>
            </a:r>
            <a:b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1844 года он был художником морского штаба. </a:t>
            </a:r>
            <a:b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Среди известнейших его картин – «Девятый вал», «Черное море».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17206"/>
            <a:ext cx="3131840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429001"/>
            <a:ext cx="3131840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27326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2" y="3412"/>
            <a:ext cx="9173341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След в истории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499992" y="1988839"/>
            <a:ext cx="4392488" cy="2088233"/>
          </a:xfrm>
        </p:spPr>
        <p:txBody>
          <a:bodyPr>
            <a:norm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Айвазовский оставил след в истории не только, как талантливый живописец, но и меценат.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755576" y="4149080"/>
            <a:ext cx="7931224" cy="1977083"/>
          </a:xfrm>
        </p:spPr>
        <p:txBody>
          <a:bodyPr>
            <a:norm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Художник щедро занимался благотворительностью, на его деньги выстроен археологический музей в Феодосии и проведена большая работа по благоустройству города.</a:t>
            </a:r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556792"/>
            <a:ext cx="3384376" cy="21031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90990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1" cy="6874024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851919" y="908720"/>
            <a:ext cx="4834879" cy="540060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свою довольно долгую жизнь Иван Константинович написал более 6 000 картин. </a:t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сегодняшний день его картины хранятся во многих музеях мира.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80728"/>
            <a:ext cx="3419872" cy="2222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74" y="3437012"/>
            <a:ext cx="3447810" cy="22786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43856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88</TotalTime>
  <Words>171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Проект Богатства, отданные людям.</vt:lpstr>
      <vt:lpstr>Иван Константинович Айвазовский</vt:lpstr>
      <vt:lpstr>Детство</vt:lpstr>
      <vt:lpstr>Наиболее успешен Айвазовский был в морских пейзажах.  С 1844 года он был художником морского штаба.  Среди известнейших его картин – «Девятый вал», «Черное море».</vt:lpstr>
      <vt:lpstr>След в истории</vt:lpstr>
      <vt:lpstr>За свою довольно долгую жизнь Иван Константинович написал более 6 000 картин.  На сегодняшний день его картины хранятся во многих музеях мира.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Богатства, отданные людям.</dc:title>
  <dc:creator>Leo</dc:creator>
  <cp:lastModifiedBy>Пользователь Windows</cp:lastModifiedBy>
  <cp:revision>10</cp:revision>
  <dcterms:created xsi:type="dcterms:W3CDTF">2017-09-27T17:46:32Z</dcterms:created>
  <dcterms:modified xsi:type="dcterms:W3CDTF">2017-09-27T19:26:41Z</dcterms:modified>
</cp:coreProperties>
</file>