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57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www.moirebenok.ua/mother/mamochkinyi-interesyi/den-neptuna-2018-istoriya-prazdnika-i-kak-prazdnovat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50004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Веселый </a:t>
            </a:r>
            <a:r>
              <a:rPr lang="ru-RU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праздник </a:t>
            </a:r>
            <a:r>
              <a:rPr lang="ru-RU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-День </a:t>
            </a:r>
            <a:r>
              <a:rPr lang="ru-RU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Нептуна.</a:t>
            </a:r>
            <a:br>
              <a:rPr lang="ru-RU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86344" y="5957878"/>
            <a:ext cx="4057656" cy="900122"/>
          </a:xfrm>
        </p:spPr>
        <p:txBody>
          <a:bodyPr>
            <a:normAutofit/>
          </a:bodyPr>
          <a:lstStyle/>
          <a:p>
            <a:pPr lvl="0">
              <a:spcBef>
                <a:spcPct val="0"/>
              </a:spcBef>
              <a:defRPr/>
            </a:pPr>
            <a:r>
              <a:rPr lang="ru-RU" sz="15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Подготовила: воспитатель Торжинская Р.С.</a:t>
            </a:r>
          </a:p>
          <a:p>
            <a:pPr lvl="0">
              <a:spcBef>
                <a:spcPct val="0"/>
              </a:spcBef>
              <a:defRPr/>
            </a:pPr>
            <a:r>
              <a:rPr lang="ru-RU" sz="15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МБДОУ БГО Детский сад №16</a:t>
            </a:r>
          </a:p>
          <a:p>
            <a:pPr lvl="0">
              <a:spcBef>
                <a:spcPct val="0"/>
              </a:spcBef>
              <a:defRPr/>
            </a:pPr>
            <a:r>
              <a:rPr lang="ru-RU" sz="15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комбинированного вида.</a:t>
            </a:r>
            <a:endParaRPr lang="ru-RU" sz="15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214282" y="6143644"/>
            <a:ext cx="871543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Странный праздник, уходящий корнями в далекие дохристианские времена, некоторые отмечают и в наши дни. Почему День Нептуна сохранился, правда, заметно видоизменившись – ответ прост. День Нептуна это весело!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https://hoteisea.ru/wp-content/uploads/2018/06/Neptun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42852"/>
            <a:ext cx="8572560" cy="55721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214282" y="5429264"/>
            <a:ext cx="8715436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История праздника День </a:t>
            </a:r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Нептуна.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Седовласый мускулистый старец с длинной бородой и трезубцем – именно таким представляли бога морей и потоков Нептуна древние римляне. Как любого из множества божеств римляне чествовали своего Нептуна и ему был посвящен праздник под названием «</a:t>
            </a:r>
            <a:r>
              <a:rPr lang="ru-RU" sz="14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нептуналий</a:t>
            </a: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». Правда, он имел отношение не столько к морям, сколько к осадкам – так верящие в силу богов граждане просили послать им дождь и предотвратить </a:t>
            </a: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засуху.</a:t>
            </a:r>
          </a:p>
        </p:txBody>
      </p:sp>
      <p:pic>
        <p:nvPicPr>
          <p:cNvPr id="25602" name="Picture 2" descr="https://avatars.mds.yandex.net/get-zen_doc/1665167/pub_5e7de7d827ac4739966cc24a_5e7e7ce7bb31c2679c6e45b4/scale_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0"/>
            <a:ext cx="7715304" cy="52719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214282" y="5072074"/>
            <a:ext cx="8715436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Однако, особое отношение к богу морей Нептуну, а позднее его греческому коллеге Посейдону, было у моряков. Так по сей день сохранилась традиция отмечать праздник Нептуна каждый раза, когда корабль пересекает линию экватора. Отмечали его просто – всех новичков, которые оказались на экваторе впервые, сбрасывали в воду. Такое своеобразное посвящение в моряки происходило весело (правда, не для всех). Один из членов команды наряжался Нептуном, остальные изображали его свиту, новичок проходил серию испытаний, далеко не всегда гуманных, а в итоге получал своеобразное «свидетельство», в котором отмечено, что повторное посвящение ему не нужно</a:t>
            </a: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3" name="Рисунок 2" descr="http://history-doc.ru/wp-content/uploads/2018/01/poseidon-15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8643998" cy="47149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214282" y="5000636"/>
            <a:ext cx="8715436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Праздник День Нептуна в наши 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дни.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Четкой </a:t>
            </a: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даты празднования, как и сценария проведения, День Нептуна не имеет. Обычно его отмечают в середине лета, 16 июля, но никто не запрещает провести День Нептуна в любой жаркий день — так в России День Нептуна отмечают 29 июля. Особенно популярным праздник был в детских лагеря периода Советского союза – без него не проходила практически ни одна летняя смена, особенно, если лагерь расположен недалеко от водоема. Традиционно День Нептуна отмечали в середине каждого летнего месяца, чтобы в нем поучаствовали все дети</a:t>
            </a: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3" name="Рисунок 2" descr="http://i2.wp.com/chernomorskoe-rk.ru/wp-content/uploads/2019/07/DSC_5677.jpg?w=142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214290"/>
            <a:ext cx="6786610" cy="478634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214282" y="5214950"/>
            <a:ext cx="8715436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празднуют День 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Нептуна.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Подготовка к празднику начинается задолго до его начала. Прежде всего, вожатые разрабатывают сценарий, причем таким образом, чтобы задействовать всех детей, но обязательно с учетом возраста. Все вместе готовят костюмы самого Нептуна и его морской свиты, а к ним относятся черти, русалки и другие обитатели морских глубин – тут можно дать волю фантазии. Праздник проводят у воды – если есть естественный водоем (река, озеро, море), прекрасно, а если нет, подойдет и искусственный, например, бассейн. </a:t>
            </a:r>
            <a:endParaRPr lang="ru-RU" sz="1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https://cdn1.img.sputniknewslv.com/images/527/34/5273482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357166"/>
            <a:ext cx="7429552" cy="47149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214282" y="5429264"/>
            <a:ext cx="8715436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Действо сопровождается представлением, песнями, конкурсами, но в конце все участники добровольно или принудительно окунаются в воду, либо их обливают из шлангов и леек. Главное в празднике День Нептуна – всем должно быть весело, участникам не стоит обижаться. Если уж решились принять в нем участие. Вечером в День Нептуна обязательно все участники собираются у костра и поют хором песни на морские темы.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https://www.maam.ru/upload/blogs/detsad-738656-1471525653.jpg"/>
          <p:cNvPicPr/>
          <p:nvPr/>
        </p:nvPicPr>
        <p:blipFill>
          <a:blip r:embed="rId2"/>
          <a:srcRect l="8418" r="15820"/>
          <a:stretch>
            <a:fillRect/>
          </a:stretch>
        </p:blipFill>
        <p:spPr bwMode="auto">
          <a:xfrm>
            <a:off x="214282" y="428604"/>
            <a:ext cx="4500594" cy="445311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 descr="http://ds123.centerstart.ru/sites/ds123.centerstart.ru/files/risunok2_14.jpg"/>
          <p:cNvPicPr/>
          <p:nvPr/>
        </p:nvPicPr>
        <p:blipFill>
          <a:blip r:embed="rId3"/>
          <a:srcRect l="18039" r="8604"/>
          <a:stretch>
            <a:fillRect/>
          </a:stretch>
        </p:blipFill>
        <p:spPr bwMode="auto">
          <a:xfrm>
            <a:off x="4929190" y="785794"/>
            <a:ext cx="3857652" cy="374596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1757346" cy="511156"/>
          </a:xfrm>
        </p:spPr>
        <p:txBody>
          <a:bodyPr>
            <a:normAutofit/>
          </a:bodyPr>
          <a:lstStyle/>
          <a:p>
            <a:pPr algn="l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Источники: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785794"/>
            <a:ext cx="8229600" cy="4525963"/>
          </a:xfrm>
        </p:spPr>
        <p:txBody>
          <a:bodyPr>
            <a:normAutofit/>
          </a:bodyPr>
          <a:lstStyle/>
          <a:p>
            <a:r>
              <a:rPr lang="ru-RU" sz="1200" dirty="0" smtClean="0">
                <a:hlinkClick r:id="rId2"/>
              </a:rPr>
              <a:t>https</a:t>
            </a:r>
            <a:r>
              <a:rPr lang="ru-RU" sz="1200" dirty="0" smtClean="0">
                <a:hlinkClick r:id="rId2"/>
              </a:rPr>
              <a:t>://www.moirebenok.ua/mother/mamochkinyi-interesyi/den-neptuna-2018-istoriya-prazdnika-i-kak-prazdnovat/</a:t>
            </a:r>
            <a:r>
              <a:rPr lang="ru-RU" sz="1200" dirty="0" smtClean="0"/>
              <a:t/>
            </a:r>
            <a:br>
              <a:rPr lang="ru-RU" sz="1200" dirty="0" smtClean="0"/>
            </a:br>
            <a:endParaRPr lang="ru-RU" sz="1200" dirty="0"/>
          </a:p>
        </p:txBody>
      </p:sp>
      <p:pic>
        <p:nvPicPr>
          <p:cNvPr id="6148" name="Picture 4" descr="https://kamenezkaya-ozds15.edumsko.ru/uploads/8000/27338/persona/articles/.thumbs/1.png?149917846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1500174"/>
            <a:ext cx="7005655" cy="52560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</TotalTime>
  <Words>513</Words>
  <PresentationFormat>Экран (4:3)</PresentationFormat>
  <Paragraphs>15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Веселый праздник -День Нептуна.  </vt:lpstr>
      <vt:lpstr>Слайд 2</vt:lpstr>
      <vt:lpstr>Слайд 3</vt:lpstr>
      <vt:lpstr>Слайд 4</vt:lpstr>
      <vt:lpstr>Слайд 5</vt:lpstr>
      <vt:lpstr>Слайд 6</vt:lpstr>
      <vt:lpstr>Слайд 7</vt:lpstr>
      <vt:lpstr>Источники: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Самые необычные насекомые планеты. </dc:title>
  <dc:creator>USER</dc:creator>
  <cp:lastModifiedBy>USER</cp:lastModifiedBy>
  <cp:revision>22</cp:revision>
  <dcterms:created xsi:type="dcterms:W3CDTF">2020-04-13T13:46:09Z</dcterms:created>
  <dcterms:modified xsi:type="dcterms:W3CDTF">2020-07-16T16:24:55Z</dcterms:modified>
</cp:coreProperties>
</file>