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1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B69F9-C9F8-424D-9978-1C4903A50E08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98995-4483-4987-A851-225EEC2B2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audio2.wav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.jpe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audio" Target="../media/audio4.wav"/><Relationship Id="rId7" Type="http://schemas.openxmlformats.org/officeDocument/2006/relationships/image" Target="../media/image20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audio" Target="../media/audio6.wav"/><Relationship Id="rId7" Type="http://schemas.openxmlformats.org/officeDocument/2006/relationships/image" Target="../media/image1.jpe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audio" Target="../media/audio5.wav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8.wav"/><Relationship Id="rId11" Type="http://schemas.openxmlformats.org/officeDocument/2006/relationships/image" Target="../media/image25.png"/><Relationship Id="rId5" Type="http://schemas.openxmlformats.org/officeDocument/2006/relationships/audio" Target="../media/audio7.wav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audio" Target="../media/audio2.wav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6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79208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ГБДОУ детский сад № 79 Красносельского района г. Санкт – Петербурга </a:t>
            </a:r>
            <a:endParaRPr lang="ru-RU" sz="24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7848872" cy="3960440"/>
          </a:xfrm>
        </p:spPr>
        <p:txBody>
          <a:bodyPr>
            <a:normAutofit fontScale="85000" lnSpcReduction="20000"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Comic Sans MS" pitchFamily="66" charset="0"/>
              </a:rPr>
              <a:t>Интерактивная презентация по теме «Домашние животные»</a:t>
            </a:r>
          </a:p>
          <a:p>
            <a:r>
              <a:rPr lang="ru-RU" sz="4100" b="1" dirty="0" smtClean="0">
                <a:solidFill>
                  <a:srgbClr val="002060"/>
                </a:solidFill>
                <a:latin typeface="Comic Sans MS" pitchFamily="66" charset="0"/>
              </a:rPr>
              <a:t>«УГОСТИ ЖИВОТНЫХ</a:t>
            </a:r>
            <a:r>
              <a:rPr lang="ru-RU" sz="4100" dirty="0" smtClean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smtClean="0">
                <a:solidFill>
                  <a:srgbClr val="0070C0"/>
                </a:solidFill>
                <a:latin typeface="Comic Sans MS" pitchFamily="66" charset="0"/>
              </a:rPr>
              <a:t>Подготовила:</a:t>
            </a:r>
            <a:endParaRPr lang="ru-RU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воспитатель: Давыдова С.В.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свин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4005064"/>
            <a:ext cx="1872208" cy="1979691"/>
          </a:xfrm>
          <a:prstGeom prst="rect">
            <a:avLst/>
          </a:prstGeom>
        </p:spPr>
      </p:pic>
      <p:pic>
        <p:nvPicPr>
          <p:cNvPr id="15" name="Рисунок 14" descr="коров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36096" y="1628800"/>
            <a:ext cx="2438405" cy="1859284"/>
          </a:xfrm>
          <a:prstGeom prst="rect">
            <a:avLst/>
          </a:prstGeom>
        </p:spPr>
      </p:pic>
      <p:pic>
        <p:nvPicPr>
          <p:cNvPr id="14" name="Рисунок 13" descr="соб (2)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47664" y="1628800"/>
            <a:ext cx="1728192" cy="1987042"/>
          </a:xfrm>
          <a:prstGeom prst="rect">
            <a:avLst/>
          </a:prstGeom>
        </p:spPr>
      </p:pic>
      <p:pic>
        <p:nvPicPr>
          <p:cNvPr id="12" name="Рисунок 11" descr="свин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03648" y="3933055"/>
            <a:ext cx="2232248" cy="2008629"/>
          </a:xfrm>
          <a:prstGeom prst="rect">
            <a:avLst/>
          </a:prstGeom>
        </p:spPr>
      </p:pic>
      <p:pic>
        <p:nvPicPr>
          <p:cNvPr id="13" name="Рисунок 12" descr="соб (2)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259632" y="1556792"/>
            <a:ext cx="2232248" cy="1728192"/>
          </a:xfrm>
          <a:prstGeom prst="rect">
            <a:avLst/>
          </a:prstGeom>
        </p:spPr>
      </p:pic>
      <p:pic>
        <p:nvPicPr>
          <p:cNvPr id="11" name="Рисунок 10" descr="корова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252133" y="1404819"/>
            <a:ext cx="2560227" cy="1952173"/>
          </a:xfrm>
          <a:prstGeom prst="rect">
            <a:avLst/>
          </a:prstGeom>
        </p:spPr>
      </p:pic>
      <p:pic>
        <p:nvPicPr>
          <p:cNvPr id="5" name="Содержимое 4" descr="42616.jpg"/>
          <p:cNvPicPr>
            <a:picLocks noGrp="1" noChangeAspect="1"/>
          </p:cNvPicPr>
          <p:nvPr>
            <p:ph sz="half" idx="1"/>
          </p:nvPr>
        </p:nvPicPr>
        <p:blipFill>
          <a:blip r:embed="rId8" cstate="email"/>
          <a:stretch>
            <a:fillRect/>
          </a:stretch>
        </p:blipFill>
        <p:spPr>
          <a:xfrm>
            <a:off x="0" y="-387424"/>
            <a:ext cx="9144000" cy="7245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Послушайте и отгадайте загадки</a:t>
            </a:r>
            <a:endParaRPr lang="ru-RU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0" name="Содержимое 9" descr="козёл.png"/>
          <p:cNvPicPr>
            <a:picLocks noGrp="1" noChangeAspect="1"/>
          </p:cNvPicPr>
          <p:nvPr>
            <p:ph sz="half" idx="2"/>
          </p:nvPr>
        </p:nvPicPr>
        <p:blipFill>
          <a:blip r:embed="rId9" cstate="email"/>
          <a:stretch>
            <a:fillRect/>
          </a:stretch>
        </p:blipFill>
        <p:spPr>
          <a:xfrm>
            <a:off x="5436096" y="3861048"/>
            <a:ext cx="2664296" cy="2050872"/>
          </a:xfrm>
        </p:spPr>
      </p:pic>
      <p:pic>
        <p:nvPicPr>
          <p:cNvPr id="17" name="Рисунок 16" descr="соб (2)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475656" y="1556792"/>
            <a:ext cx="2016224" cy="1987042"/>
          </a:xfrm>
          <a:prstGeom prst="rect">
            <a:avLst/>
          </a:prstGeom>
        </p:spPr>
      </p:pic>
      <p:pic>
        <p:nvPicPr>
          <p:cNvPr id="18" name="Рисунок 17" descr="коров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072" y="1700808"/>
            <a:ext cx="2438405" cy="1859284"/>
          </a:xfrm>
          <a:prstGeom prst="rect">
            <a:avLst/>
          </a:prstGeom>
        </p:spPr>
      </p:pic>
      <p:pic>
        <p:nvPicPr>
          <p:cNvPr id="19" name="Рисунок 18" descr="свин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1403648" y="3933056"/>
            <a:ext cx="2376264" cy="2070847"/>
          </a:xfrm>
          <a:prstGeom prst="rect">
            <a:avLst/>
          </a:prstGeom>
        </p:spPr>
      </p:pic>
      <p:sp>
        <p:nvSpPr>
          <p:cNvPr id="20" name="собака"/>
          <p:cNvSpPr/>
          <p:nvPr/>
        </p:nvSpPr>
        <p:spPr>
          <a:xfrm>
            <a:off x="395536" y="1196752"/>
            <a:ext cx="4104456" cy="2592288"/>
          </a:xfrm>
          <a:prstGeom prst="horizontalScroll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Гладишь — ласкается,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Дразнишь — кусается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корова"/>
          <p:cNvSpPr/>
          <p:nvPr/>
        </p:nvSpPr>
        <p:spPr>
          <a:xfrm>
            <a:off x="4788024" y="1268760"/>
            <a:ext cx="3816424" cy="2664296"/>
          </a:xfrm>
          <a:prstGeom prst="horizontalScroll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Каждый вечер, так легко, Она даёт нам молоко.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Говорит она два слова, Как зовут её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свинья"/>
          <p:cNvSpPr/>
          <p:nvPr/>
        </p:nvSpPr>
        <p:spPr>
          <a:xfrm>
            <a:off x="539552" y="3573016"/>
            <a:ext cx="4032448" cy="2808312"/>
          </a:xfrm>
          <a:prstGeom prst="horizontalScroll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Спереди — пятачок,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Сзади — крючок,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Посередине спинка,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на ней щетинка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козёл"/>
          <p:cNvSpPr/>
          <p:nvPr/>
        </p:nvSpPr>
        <p:spPr>
          <a:xfrm>
            <a:off x="4788024" y="3573016"/>
            <a:ext cx="3816424" cy="2736304"/>
          </a:xfrm>
          <a:prstGeom prst="horizontalScroll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 гуляет по дорожке?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него бородка, рожки.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еще кричит он: «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Ме-е-е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!»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 б найти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капустки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мне-е-е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42616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Подумайте и выберите угощение для собаки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5" name="Рисунок 4" descr="до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11759" y="1556792"/>
            <a:ext cx="4519055" cy="3159249"/>
          </a:xfrm>
          <a:prstGeom prst="rect">
            <a:avLst/>
          </a:prstGeom>
        </p:spPr>
      </p:pic>
      <p:pic>
        <p:nvPicPr>
          <p:cNvPr id="7" name="рыба" descr="blue-fish-clip-art-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1412776"/>
            <a:ext cx="2517926" cy="1671371"/>
          </a:xfrm>
          <a:prstGeom prst="rect">
            <a:avLst/>
          </a:prstGeom>
        </p:spPr>
      </p:pic>
      <p:pic>
        <p:nvPicPr>
          <p:cNvPr id="13" name="трава" descr="17064994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740108" y="2492896"/>
            <a:ext cx="2403892" cy="1440160"/>
          </a:xfrm>
          <a:prstGeom prst="rect">
            <a:avLst/>
          </a:prstGeom>
        </p:spPr>
      </p:pic>
      <p:pic>
        <p:nvPicPr>
          <p:cNvPr id="8" name="кость" descr="кость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2080903">
            <a:off x="518414" y="4470874"/>
            <a:ext cx="2524426" cy="1220139"/>
          </a:xfrm>
          <a:prstGeom prst="rect">
            <a:avLst/>
          </a:prstGeom>
        </p:spPr>
      </p:pic>
      <p:pic>
        <p:nvPicPr>
          <p:cNvPr id="9" name="рыба1" descr="смайлик думает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0" y="620688"/>
            <a:ext cx="1447803" cy="1447803"/>
          </a:xfrm>
          <a:prstGeom prst="rect">
            <a:avLst/>
          </a:prstGeom>
        </p:spPr>
      </p:pic>
      <p:pic>
        <p:nvPicPr>
          <p:cNvPr id="10" name="кость1" descr="смайлик ура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059832" y="4509120"/>
            <a:ext cx="2034252" cy="1930950"/>
          </a:xfrm>
          <a:prstGeom prst="rect">
            <a:avLst/>
          </a:prstGeom>
        </p:spPr>
      </p:pic>
      <p:pic>
        <p:nvPicPr>
          <p:cNvPr id="11" name="трава1" descr="смайлик думает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164288" y="1340768"/>
            <a:ext cx="1447803" cy="1447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. тяжёлый случ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. тяжёлый случ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42616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Подумайте и выберите угощение для коровы 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5" name="Рисунок 4" descr="дом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83768" y="1628800"/>
            <a:ext cx="4488660" cy="3096344"/>
          </a:xfrm>
          <a:prstGeom prst="rect">
            <a:avLst/>
          </a:prstGeom>
        </p:spPr>
      </p:pic>
      <p:pic>
        <p:nvPicPr>
          <p:cNvPr id="6" name="молоко" descr="png-milk-bottle-milk-bottle-icon-51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11560" y="1628800"/>
            <a:ext cx="1728192" cy="1944216"/>
          </a:xfrm>
          <a:prstGeom prst="rect">
            <a:avLst/>
          </a:prstGeom>
        </p:spPr>
      </p:pic>
      <p:pic>
        <p:nvPicPr>
          <p:cNvPr id="7" name="трава" descr="17064994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67544" y="4509120"/>
            <a:ext cx="2736304" cy="1872208"/>
          </a:xfrm>
          <a:prstGeom prst="rect">
            <a:avLst/>
          </a:prstGeom>
        </p:spPr>
      </p:pic>
      <p:pic>
        <p:nvPicPr>
          <p:cNvPr id="8" name="сыр" descr="cheese_PNG11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091450" y="1988840"/>
            <a:ext cx="1873038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ак мне не слад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ак мне не слад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416 C 0.01112 0.00971 0.00573 0.00809 0.01546 0.01017 C 0.04636 0.00855 0.07691 0.00532 0.10782 0.00416 C 0.14254 0.00069 0.1698 -0.00023 0.20782 -0.0007 C 0.21146 -0.00116 0.21511 -0.00139 0.21858 -0.00208 C 0.22119 -0.00255 0.22362 -0.00393 0.22622 -0.0044 C 0.24393 -0.0074 0.26233 -0.00879 0.28004 -0.01157 C 0.28351 -0.01295 0.2875 -0.01365 0.2908 -0.01527 C 0.2941 -0.01665 0.3 -0.02012 0.3 -0.01989 C 0.304 -0.02521 0.30712 -0.02914 0.31233 -0.03331 C 0.31806 -0.05088 0.30921 -0.02498 0.31702 -0.04302 C 0.31823 -0.04556 0.3198 -0.05551 0.32014 -0.05736 C 0.3191 -0.07285 0.32292 -0.08048 0.31233 -0.09112 C 0.31007 -0.09829 0.30469 -0.10338 0.29705 -0.10777 C 0.29219 -0.11356 0.28542 -0.11494 0.27848 -0.11864 C 0.27639 -0.12003 0.27466 -0.12165 0.2724 -0.12234 C 0.26754 -0.12419 0.26198 -0.12442 0.25695 -0.12581 C 0.22344 -0.12512 0.19046 -0.12257 0.15695 -0.12119 C 0.14341 -0.11564 0.129 -0.11633 0.11389 -0.11633 " pathEditMode="relative" rAng="0" ptsTypes="ffffffffffffffffff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так-то лучше буд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42616.jpg"/>
          <p:cNvPicPr>
            <a:picLocks noGrp="1" noChangeAspect="1"/>
          </p:cNvPicPr>
          <p:nvPr>
            <p:ph idx="1"/>
          </p:nvPr>
        </p:nvPicPr>
        <p:blipFill>
          <a:blip r:embed="rId7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Дети, бегите к своим мамочкам!!!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9" name="собака" descr="долматин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19791576">
            <a:off x="-211637" y="1045109"/>
            <a:ext cx="2345719" cy="1368152"/>
          </a:xfrm>
          <a:prstGeom prst="rect">
            <a:avLst/>
          </a:prstGeom>
        </p:spPr>
      </p:pic>
      <p:pic>
        <p:nvPicPr>
          <p:cNvPr id="12" name="жеребёнок" descr="жеребёнок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16016" y="5009451"/>
            <a:ext cx="2777165" cy="1848549"/>
          </a:xfrm>
          <a:prstGeom prst="rect">
            <a:avLst/>
          </a:prstGeom>
        </p:spPr>
      </p:pic>
      <p:pic>
        <p:nvPicPr>
          <p:cNvPr id="13" name="козлёнок" descr="козлёнок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547664" y="5229200"/>
            <a:ext cx="2008159" cy="1365548"/>
          </a:xfrm>
          <a:prstGeom prst="rect">
            <a:avLst/>
          </a:prstGeom>
        </p:spPr>
      </p:pic>
      <p:pic>
        <p:nvPicPr>
          <p:cNvPr id="14" name="корова" descr="корова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546221" y="692696"/>
            <a:ext cx="2597779" cy="2150808"/>
          </a:xfrm>
          <a:prstGeom prst="rect">
            <a:avLst/>
          </a:prstGeom>
        </p:spPr>
      </p:pic>
      <p:pic>
        <p:nvPicPr>
          <p:cNvPr id="15" name="котёнок" descr="котёнок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" y="5445224"/>
            <a:ext cx="1797425" cy="1412776"/>
          </a:xfrm>
          <a:prstGeom prst="rect">
            <a:avLst/>
          </a:prstGeom>
        </p:spPr>
      </p:pic>
      <p:pic>
        <p:nvPicPr>
          <p:cNvPr id="16" name="кошка" descr="кошка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 rot="496209">
            <a:off x="1561711" y="1768684"/>
            <a:ext cx="2042164" cy="1344171"/>
          </a:xfrm>
          <a:prstGeom prst="rect">
            <a:avLst/>
          </a:prstGeom>
        </p:spPr>
      </p:pic>
      <p:pic>
        <p:nvPicPr>
          <p:cNvPr id="17" name="лошадь" descr="лошадь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3059832" y="980728"/>
            <a:ext cx="1954164" cy="2376264"/>
          </a:xfrm>
          <a:prstGeom prst="rect">
            <a:avLst/>
          </a:prstGeom>
        </p:spPr>
      </p:pic>
      <p:pic>
        <p:nvPicPr>
          <p:cNvPr id="18" name="коза" descr="м коза.pn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5004048" y="1484784"/>
            <a:ext cx="1944216" cy="1944216"/>
          </a:xfrm>
          <a:prstGeom prst="rect">
            <a:avLst/>
          </a:prstGeom>
        </p:spPr>
      </p:pic>
      <p:pic>
        <p:nvPicPr>
          <p:cNvPr id="19" name="телёнок" descr="телёнок (2).png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3779912" y="4941168"/>
            <a:ext cx="1348313" cy="1916832"/>
          </a:xfrm>
          <a:prstGeom prst="rect">
            <a:avLst/>
          </a:prstGeom>
        </p:spPr>
      </p:pic>
      <p:pic>
        <p:nvPicPr>
          <p:cNvPr id="20" name="щенки" descr="щенки.png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7089641" y="5331905"/>
            <a:ext cx="2054359" cy="1526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48 -0.10314 C -0.0375 -0.12974 -0.03454 -0.17299 -0.02135 -0.19935 C -0.01927 -0.21022 -0.01441 -0.22178 -0.00746 -0.22803 C -0.0059 -0.2308 -0.00468 -0.23381 -0.00295 -0.23635 C -0.00156 -0.23844 0.00035 -0.24005 0.00174 -0.24237 C 0.01164 -0.25925 0.0033 -0.25069 0.0125 -0.25879 C 0.02987 -0.29348 0.05625 -0.28423 0.0849 -0.28538 C 0.09046 -0.287 0.09636 -0.287 0.10174 -0.28955 C 0.10764 -0.29209 0.11216 -0.29764 0.11858 -0.29972 C 0.12362 -0.30412 0.12587 -0.30967 0.13091 -0.31406 C 0.13299 -0.31822 0.13507 -0.32215 0.13716 -0.32632 C 0.1382 -0.3284 0.14028 -0.33256 0.14028 -0.33256 C 0.14184 -0.34181 0.14636 -0.34968 0.14636 -0.35916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99 -0.11517 C 0.06476 -0.11702 0.06979 -0.12142 0.07639 -0.1235 C 0.08785 -0.12697 0.09861 -0.12974 0.11025 -0.13159 C 0.12275 -0.13714 0.13716 -0.13575 0.15018 -0.13784 C 0.17848 -0.14246 0.19827 -0.14454 0.22865 -0.14593 C 0.29323 -0.16744 0.36181 -0.12882 0.42414 -0.16027 C 0.43091 -0.16721 0.4342 -0.17276 0.43785 -0.18293 C 0.44115 -0.20698 0.44358 -0.23011 0.43785 -0.25463 C 0.43664 -0.25971 0.43473 -0.2692 0.43334 -0.27313 C 0.43125 -0.27868 0.42709 -0.28955 0.42709 -0.28955 C 0.42657 -0.29695 0.4257 -0.31198 0.4257 -0.31198 " pathEditMode="relative" ptsTypes="ffffffffff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озёл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66235E-6 C -0.00781 -0.01781 -0.00902 -0.04048 -0.02014 -0.05551 C -0.02309 -0.05944 -0.02673 -0.06245 -0.03003 -0.06568 C -0.03194 -0.06777 -0.03333 -0.07077 -0.03524 -0.07309 C -0.0467 -0.0865 -0.05972 -0.09667 -0.07204 -0.10847 C -0.07882 -0.12373 -0.08906 -0.1242 -0.09878 -0.13368 C -0.10764 -0.14223 -0.1151 -0.15241 -0.12534 -0.15634 C -0.13437 -0.176 -0.15104 -0.17531 -0.16562 -0.17877 C -0.17586 -0.17854 -0.32378 -0.17369 -0.36788 -0.17877 C -0.36996 -0.17901 -0.37118 -0.18317 -0.37309 -0.18386 C -0.38715 -0.19057 -0.40503 -0.19427 -0.41979 -0.19681 C -0.44079 -0.19496 -0.46111 -0.19358 -0.48177 -0.18895 C -0.50503 -0.17739 -0.53264 -0.17762 -0.55694 -0.17392 C -0.59097 -0.17507 -0.62534 -0.17184 -0.65885 -0.17877 C -0.66284 -0.1797 -0.66666 -0.18271 -0.67066 -0.18386 C -0.67604 -0.18525 -0.68177 -0.18571 -0.6875 -0.18641 C -0.69514 -0.18872 -0.69982 -0.19381 -0.70746 -0.19681 C -0.7085 -0.20005 -0.71007 -0.20329 -0.71076 -0.20676 C -0.7118 -0.21069 -0.71093 -0.21578 -0.7125 -0.21925 C -0.71475 -0.22433 -0.72031 -0.22248 -0.7243 -0.22433 C -0.73246 -0.22803 -0.74097 -0.23058 -0.7493 -0.23428 C -0.75677 -0.24168 -0.76406 -0.24792 -0.76927 -0.25949 C -0.77152 -0.26457 -0.77621 -0.27452 -0.77621 -0.27429 C -0.77899 -0.28909 -0.78732 -0.30204 -0.79444 -0.31245 C -0.79913 -0.32979 -0.79652 -0.32239 -0.80451 -0.3402 C -0.80555 -0.34274 -0.80781 -0.3476 -0.80781 -0.34737 C -0.80989 -0.35685 -0.80781 -0.35523 -0.81284 -0.35523 " pathEditMode="relative" rAng="0" ptsTypes="ffffffffffffffffffffffffff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" y="-1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o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20259E-6 C -0.00051 -0.01434 -0.00016 -0.02868 -0.00156 -0.04302 C -0.00226 -0.05019 -0.00799 -0.0562 -0.00938 -0.0636 C -0.0125 -0.07979 -0.01753 -0.09737 -0.02309 -0.11263 C -0.025 -0.11795 -0.02847 -0.12188 -0.0309 -0.12697 C -0.0349 -0.13552 -0.03524 -0.13969 -0.04167 -0.14547 C -0.04479 -0.15403 -0.04653 -0.15865 -0.05243 -0.16397 C -0.05781 -0.17368 -0.06354 -0.17715 -0.07083 -0.18247 C -0.07396 -0.18478 -0.07656 -0.18895 -0.08003 -0.19057 C -0.09722 -0.19843 -0.11233 -0.20097 -0.1309 -0.20282 C -0.14392 -0.20583 -0.15799 -0.21138 -0.16927 -0.22132 C -0.17431 -0.22572 -0.17813 -0.23127 -0.18316 -0.23566 C -0.1842 -0.23774 -0.18628 -0.24191 -0.18628 -0.24191 " pathEditMode="relative" ptsTypes="ffffffffffff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лошад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8.78816E-7 C 0.01215 -0.00416 0.02031 -0.01642 0.03229 -0.02035 C 0.03385 -0.02174 0.03524 -0.02336 0.03698 -0.02452 C 0.03837 -0.02544 0.0401 -0.02544 0.04149 -0.0266 C 0.04879 -0.03307 0.05347 -0.04186 0.06146 -0.04695 C 0.06736 -0.05736 0.07517 -0.06938 0.08455 -0.07378 C 0.08924 -0.0828 0.09531 -0.08673 0.10313 -0.0902 C 0.11111 -0.09806 0.11945 -0.10338 0.12917 -0.10638 C 0.13681 -0.11309 0.1342 -0.11217 0.14774 -0.11263 C 0.1882 -0.11378 0.22882 -0.11402 0.26927 -0.11471 C 0.2724 -0.1161 0.27535 -0.11749 0.27847 -0.11887 C 0.28247 -0.12072 0.2908 -0.1228 0.2908 -0.1228 C 0.30139 -0.13229 0.29653 -0.12951 0.30451 -0.13321 C 0.3066 -0.13599 0.30851 -0.13876 0.31076 -0.14131 C 0.31267 -0.14362 0.31493 -0.14524 0.31684 -0.14755 C 0.31997 -0.15148 0.32604 -0.15981 0.32604 -0.15981 C 0.32813 -0.16767 0.33264 -0.17091 0.33542 -0.17831 C 0.33889 -0.1871 0.34271 -0.19588 0.34618 -0.2049 C 0.34931 -0.21323 0.34965 -0.22156 0.35382 -0.22942 C 0.35642 -0.23983 0.35868 -0.2544 0.36146 -0.26434 C 0.36389 -0.27267 0.37049 -0.27891 0.37535 -0.28469 " pathEditMode="relative" ptsTypes="ffffffffffffffffffff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коро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121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ГБДОУ детский сад № 79 Красносельского района г. Санкт – Петербурга </vt:lpstr>
      <vt:lpstr>Послушайте и отгадайте загадки</vt:lpstr>
      <vt:lpstr>Подумайте и выберите угощение для собаки</vt:lpstr>
      <vt:lpstr>Подумайте и выберите угощение для коровы </vt:lpstr>
      <vt:lpstr>Дети, бегите к своим мамочкам!!!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детский сад № 79 Красносельского района г. Санкт – Петербурга</dc:title>
  <dc:creator>User</dc:creator>
  <cp:lastModifiedBy>Жанна Костюкова</cp:lastModifiedBy>
  <cp:revision>125</cp:revision>
  <dcterms:created xsi:type="dcterms:W3CDTF">2018-01-27T17:53:00Z</dcterms:created>
  <dcterms:modified xsi:type="dcterms:W3CDTF">2020-07-16T12:06:46Z</dcterms:modified>
</cp:coreProperties>
</file>