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61" r:id="rId5"/>
    <p:sldId id="263" r:id="rId6"/>
    <p:sldId id="264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F1861AD-46B1-411C-8479-A8B3B7456D0D}" type="datetimeFigureOut">
              <a:rPr lang="ru-RU" smtClean="0"/>
              <a:t>14.07.2020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65F726C-D1CE-4C64-B922-9F2EDDFBF7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4123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861AD-46B1-411C-8479-A8B3B7456D0D}" type="datetimeFigureOut">
              <a:rPr lang="ru-RU" smtClean="0"/>
              <a:t>14.07.2020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F726C-D1CE-4C64-B922-9F2EDDFBF7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436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861AD-46B1-411C-8479-A8B3B7456D0D}" type="datetimeFigureOut">
              <a:rPr lang="ru-RU" smtClean="0"/>
              <a:t>14.07.2020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F726C-D1CE-4C64-B922-9F2EDDFBF7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0265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861AD-46B1-411C-8479-A8B3B7456D0D}" type="datetimeFigureOut">
              <a:rPr lang="ru-RU" smtClean="0"/>
              <a:t>14.07.2020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F726C-D1CE-4C64-B922-9F2EDDFBF7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972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F1861AD-46B1-411C-8479-A8B3B7456D0D}" type="datetimeFigureOut">
              <a:rPr lang="ru-RU" smtClean="0"/>
              <a:t>14.07.2020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D65F726C-D1CE-4C64-B922-9F2EDDFBF7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0027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861AD-46B1-411C-8479-A8B3B7456D0D}" type="datetimeFigureOut">
              <a:rPr lang="ru-RU" smtClean="0"/>
              <a:t>14.07.2020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F726C-D1CE-4C64-B922-9F2EDDFBF7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03859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861AD-46B1-411C-8479-A8B3B7456D0D}" type="datetimeFigureOut">
              <a:rPr lang="ru-RU" smtClean="0"/>
              <a:t>14.07.2020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F726C-D1CE-4C64-B922-9F2EDDFBF7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9023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861AD-46B1-411C-8479-A8B3B7456D0D}" type="datetimeFigureOut">
              <a:rPr lang="ru-RU" smtClean="0"/>
              <a:t>14.07.2020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F726C-D1CE-4C64-B922-9F2EDDFBF7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890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861AD-46B1-411C-8479-A8B3B7456D0D}" type="datetimeFigureOut">
              <a:rPr lang="ru-RU" smtClean="0"/>
              <a:t>14.07.2020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F726C-D1CE-4C64-B922-9F2EDDFBF7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0510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861AD-46B1-411C-8479-A8B3B7456D0D}" type="datetimeFigureOut">
              <a:rPr lang="ru-RU" smtClean="0"/>
              <a:t>14.07.2020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65F726C-D1CE-4C64-B922-9F2EDDFBF794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7106468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DF1861AD-46B1-411C-8479-A8B3B7456D0D}" type="datetimeFigureOut">
              <a:rPr lang="ru-RU" smtClean="0"/>
              <a:t>14.07.2020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65F726C-D1CE-4C64-B922-9F2EDDFBF79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65076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F1861AD-46B1-411C-8479-A8B3B7456D0D}" type="datetimeFigureOut">
              <a:rPr lang="ru-RU" smtClean="0"/>
              <a:t>14.07.2020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65F726C-D1CE-4C64-B922-9F2EDDFBF7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552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«Индийские украшения»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1952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3771" y="292625"/>
            <a:ext cx="10367159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effectLst/>
              </a:rPr>
              <a:t>Украшения</a:t>
            </a:r>
          </a:p>
          <a:p>
            <a:pPr algn="just"/>
            <a:r>
              <a:rPr lang="ru-RU" dirty="0" smtClean="0">
                <a:effectLst/>
              </a:rPr>
              <a:t>Каждая деталь в облике жителя Индии может охарактеризовать его, и индийские украшения не стали исключением. Какие-то браслеты передают настроение или оберегают девушку, другие же предназначены для богов, их надевают во время посещения храмов. Каждая девушка к свадьбе получает набор из 16 украшений, которые символизируют лунные циклы – они надеваются на щиколотки, живот, голову, руки, шею, предплечья и даже в нос. Богатые семьи могли себе позволить драгоценные камни и жемчуг, а представители низших сословий довольствовались деревянными и каменными украшениями. Кроме аксессуаров для тела, есть еще ряд убранств для полноценного образа индийской женщины: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 smtClean="0">
                <a:effectLst/>
              </a:rPr>
              <a:t>«</a:t>
            </a:r>
            <a:r>
              <a:rPr lang="ru-RU" dirty="0" err="1" smtClean="0">
                <a:effectLst/>
              </a:rPr>
              <a:t>аджна</a:t>
            </a:r>
            <a:r>
              <a:rPr lang="ru-RU" dirty="0" smtClean="0">
                <a:effectLst/>
              </a:rPr>
              <a:t>» – так назывались тени для глаз, тушь и подводка, которые сейчас продаются в ювелирных магазинах;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 smtClean="0">
                <a:effectLst/>
              </a:rPr>
              <a:t>«</a:t>
            </a:r>
            <a:r>
              <a:rPr lang="ru-RU" dirty="0" err="1" smtClean="0">
                <a:effectLst/>
              </a:rPr>
              <a:t>мехенди</a:t>
            </a:r>
            <a:r>
              <a:rPr lang="ru-RU" dirty="0" smtClean="0">
                <a:effectLst/>
              </a:rPr>
              <a:t>» – это роспись тела хной, известный народный обряд в Индии для девушек перед замужеством;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 smtClean="0">
                <a:effectLst/>
              </a:rPr>
              <a:t>«</a:t>
            </a:r>
            <a:r>
              <a:rPr lang="ru-RU" dirty="0" err="1" smtClean="0">
                <a:effectLst/>
              </a:rPr>
              <a:t>бинди</a:t>
            </a:r>
            <a:r>
              <a:rPr lang="ru-RU" dirty="0" smtClean="0">
                <a:effectLst/>
              </a:rPr>
              <a:t>» – пресловутая красная точка на лбу, открывающая по поверьям индусов третий глаз – путь в подсознание;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 smtClean="0">
                <a:effectLst/>
              </a:rPr>
              <a:t>«</a:t>
            </a:r>
            <a:r>
              <a:rPr lang="ru-RU" dirty="0" err="1" smtClean="0">
                <a:effectLst/>
              </a:rPr>
              <a:t>синдур</a:t>
            </a:r>
            <a:r>
              <a:rPr lang="ru-RU" dirty="0" smtClean="0">
                <a:effectLst/>
              </a:rPr>
              <a:t>» – красная линия на проборе, означает, что отныне девушка принадлежит семье своего мужа.</a:t>
            </a:r>
          </a:p>
          <a:p>
            <a:r>
              <a:rPr lang="ru-RU" dirty="0" smtClean="0"/>
              <a:t>Индия – одна из немногих стран, которая до сих пор придерживается традиций не только в образе жизни, но и в одежде. Да и как можно отказаться от таких сказочных платьев удобного кроя и ярких украшений. Конечно, современная индианка все больше перенимает наряды из культур других народностей, но и национальные особенности продолжают прослеживаться в их одежде.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86075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892" y="377371"/>
            <a:ext cx="9426908" cy="6253182"/>
          </a:xfrm>
        </p:spPr>
      </p:pic>
    </p:spTree>
    <p:extLst>
      <p:ext uri="{BB962C8B-B14F-4D97-AF65-F5344CB8AC3E}">
        <p14:creationId xmlns:p14="http://schemas.microsoft.com/office/powerpoint/2010/main" val="559573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04" y="863603"/>
            <a:ext cx="5571325" cy="4796627"/>
          </a:xfrm>
          <a:prstGeom prst="rect">
            <a:avLst/>
          </a:prstGeom>
        </p:spPr>
      </p:pic>
      <p:pic>
        <p:nvPicPr>
          <p:cNvPr id="7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6285" y="2873829"/>
            <a:ext cx="5715000" cy="3767930"/>
          </a:xfrm>
        </p:spPr>
      </p:pic>
    </p:spTree>
    <p:extLst>
      <p:ext uri="{BB962C8B-B14F-4D97-AF65-F5344CB8AC3E}">
        <p14:creationId xmlns:p14="http://schemas.microsoft.com/office/powerpoint/2010/main" val="15506512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475" y="420914"/>
            <a:ext cx="5404895" cy="4838813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909" y="2524352"/>
            <a:ext cx="5242982" cy="3932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9586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04" y="391886"/>
            <a:ext cx="4502310" cy="4876800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5779" y="391886"/>
            <a:ext cx="5831569" cy="603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3261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37</TotalTime>
  <Words>254</Words>
  <Application>Microsoft Office PowerPoint</Application>
  <PresentationFormat>Широкоэкранный</PresentationFormat>
  <Paragraphs>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Garamond</vt:lpstr>
      <vt:lpstr>Savon</vt:lpstr>
      <vt:lpstr>«Индийские украшения»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«Индийские украшения»</dc:title>
  <dc:creator>Ученик</dc:creator>
  <cp:lastModifiedBy>Ученик</cp:lastModifiedBy>
  <cp:revision>8</cp:revision>
  <dcterms:created xsi:type="dcterms:W3CDTF">2020-07-13T07:24:41Z</dcterms:created>
  <dcterms:modified xsi:type="dcterms:W3CDTF">2020-07-14T07:08:31Z</dcterms:modified>
</cp:coreProperties>
</file>