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3" r:id="rId4"/>
    <p:sldId id="264" r:id="rId5"/>
    <p:sldId id="265" r:id="rId6"/>
    <p:sldId id="267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A2B2D54F-DA8E-4BEB-B85A-6B8FBCC61878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3C795210-474C-42AF-B01E-4BC2998EF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710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D54F-DA8E-4BEB-B85A-6B8FBCC61878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5210-474C-42AF-B01E-4BC2998EF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972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D54F-DA8E-4BEB-B85A-6B8FBCC61878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5210-474C-42AF-B01E-4BC2998EF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03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D54F-DA8E-4BEB-B85A-6B8FBCC61878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5210-474C-42AF-B01E-4BC2998EF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968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D54F-DA8E-4BEB-B85A-6B8FBCC61878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5210-474C-42AF-B01E-4BC2998EF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435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D54F-DA8E-4BEB-B85A-6B8FBCC61878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5210-474C-42AF-B01E-4BC2998EF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2588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D54F-DA8E-4BEB-B85A-6B8FBCC61878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5210-474C-42AF-B01E-4BC2998EF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261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A2B2D54F-DA8E-4BEB-B85A-6B8FBCC61878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5210-474C-42AF-B01E-4BC2998EF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804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A2B2D54F-DA8E-4BEB-B85A-6B8FBCC61878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5210-474C-42AF-B01E-4BC2998EF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863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D54F-DA8E-4BEB-B85A-6B8FBCC61878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5210-474C-42AF-B01E-4BC2998EF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583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D54F-DA8E-4BEB-B85A-6B8FBCC61878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5210-474C-42AF-B01E-4BC2998EF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826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D54F-DA8E-4BEB-B85A-6B8FBCC61878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5210-474C-42AF-B01E-4BC2998EF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059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D54F-DA8E-4BEB-B85A-6B8FBCC61878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5210-474C-42AF-B01E-4BC2998EF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94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D54F-DA8E-4BEB-B85A-6B8FBCC61878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5210-474C-42AF-B01E-4BC2998EF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8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D54F-DA8E-4BEB-B85A-6B8FBCC61878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5210-474C-42AF-B01E-4BC2998EF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632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D54F-DA8E-4BEB-B85A-6B8FBCC61878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5210-474C-42AF-B01E-4BC2998EF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806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D54F-DA8E-4BEB-B85A-6B8FBCC61878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5210-474C-42AF-B01E-4BC2998EF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650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A2B2D54F-DA8E-4BEB-B85A-6B8FBCC61878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3C795210-474C-42AF-B01E-4BC2998EF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356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«Исторические памятники Индии»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709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Корова – священное животное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622" y="2603499"/>
            <a:ext cx="5411409" cy="4058557"/>
          </a:xfrm>
        </p:spPr>
      </p:pic>
    </p:spTree>
    <p:extLst>
      <p:ext uri="{BB962C8B-B14F-4D97-AF65-F5344CB8AC3E}">
        <p14:creationId xmlns:p14="http://schemas.microsoft.com/office/powerpoint/2010/main" val="321337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 слону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1445" y="2603500"/>
            <a:ext cx="6073422" cy="3416300"/>
          </a:xfrm>
        </p:spPr>
      </p:pic>
    </p:spTree>
    <p:extLst>
      <p:ext uri="{BB962C8B-B14F-4D97-AF65-F5344CB8AC3E}">
        <p14:creationId xmlns:p14="http://schemas.microsoft.com/office/powerpoint/2010/main" val="3559104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Статуя Шивы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1445" y="2603500"/>
            <a:ext cx="6073422" cy="3416300"/>
          </a:xfrm>
        </p:spPr>
      </p:pic>
    </p:spTree>
    <p:extLst>
      <p:ext uri="{BB962C8B-B14F-4D97-AF65-F5344CB8AC3E}">
        <p14:creationId xmlns:p14="http://schemas.microsoft.com/office/powerpoint/2010/main" val="341232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Статуя </a:t>
            </a:r>
            <a:r>
              <a:rPr lang="ru-RU" dirty="0" err="1" smtClean="0"/>
              <a:t>Саи</a:t>
            </a:r>
            <a:r>
              <a:rPr lang="ru-RU" dirty="0" smtClean="0"/>
              <a:t> - баба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333" y="2603500"/>
            <a:ext cx="5860192" cy="4254500"/>
          </a:xfrm>
        </p:spPr>
      </p:pic>
    </p:spTree>
    <p:extLst>
      <p:ext uri="{BB962C8B-B14F-4D97-AF65-F5344CB8AC3E}">
        <p14:creationId xmlns:p14="http://schemas.microsoft.com/office/powerpoint/2010/main" val="984386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 природы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894" y="2603500"/>
            <a:ext cx="6442525" cy="3416300"/>
          </a:xfrm>
        </p:spPr>
      </p:pic>
    </p:spTree>
    <p:extLst>
      <p:ext uri="{BB962C8B-B14F-4D97-AF65-F5344CB8AC3E}">
        <p14:creationId xmlns:p14="http://schemas.microsoft.com/office/powerpoint/2010/main" val="23925204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34</TotalTime>
  <Words>19</Words>
  <Application>Microsoft Office PowerPoint</Application>
  <PresentationFormat>Широкоэкранный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Ион (конференц-зал)</vt:lpstr>
      <vt:lpstr>«Исторические памятники Индии»</vt:lpstr>
      <vt:lpstr>Корова – священное животное</vt:lpstr>
      <vt:lpstr>Памятник слону</vt:lpstr>
      <vt:lpstr>Статуя Шивы</vt:lpstr>
      <vt:lpstr>Статуя Саи - баба</vt:lpstr>
      <vt:lpstr>Памятник природы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«Исторические памятники Индии»</dc:title>
  <dc:creator>Ученик</dc:creator>
  <cp:lastModifiedBy>Ученик</cp:lastModifiedBy>
  <cp:revision>12</cp:revision>
  <dcterms:created xsi:type="dcterms:W3CDTF">2020-07-14T07:34:39Z</dcterms:created>
  <dcterms:modified xsi:type="dcterms:W3CDTF">2020-07-15T06:38:30Z</dcterms:modified>
</cp:coreProperties>
</file>