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9" r:id="rId14"/>
    <p:sldId id="270" r:id="rId15"/>
    <p:sldId id="271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4%D1%80%D0%BE%D0%BB%D0%BE%D0%B2%D1%81%D0%BA%D0%B8%D0%B9_%D1%80%D0%B0%D0%B9%D0%BE%D0%BD" TargetMode="External"/><Relationship Id="rId3" Type="http://schemas.openxmlformats.org/officeDocument/2006/relationships/hyperlink" Target="https://ru.wikipedia.org/wiki/%D0%92%D0%BE%D0%BB%D0%B3%D0%BE%D0%B3%D1%80%D0%B0%D0%B4%D1%81%D0%BA%D0%B0%D1%8F_%D0%BE%D0%B1%D0%BB%D0%B0%D1%81%D1%82%D1%8C" TargetMode="External"/><Relationship Id="rId7" Type="http://schemas.openxmlformats.org/officeDocument/2006/relationships/hyperlink" Target="https://ru.wikipedia.org/wiki/%D0%9E%D0%BB%D1%8C%D1%85%D0%BE%D0%B2%D1%81%D0%BA%D0%B8%D0%B9_%D1%80%D0%B0%D0%B9%D0%BE%D0%BD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E%D1%82%D0%BE%D0%B2%D1%81%D0%BA%D0%B8%D0%B9_%D1%80%D0%B0%D0%B9%D0%BE%D0%BD_(%D0%92%D0%BE%D0%BB%D0%B3%D0%BE%D0%B3%D1%80%D0%B0%D0%B4%D1%81%D0%BA%D0%B0%D1%8F_%D0%BE%D0%B1%D0%BB%D0%B0%D1%81%D1%82%D1%8C)" TargetMode="External"/><Relationship Id="rId5" Type="http://schemas.openxmlformats.org/officeDocument/2006/relationships/hyperlink" Target="https://ru.wikipedia.org/wiki/%D0%A0%D1%83%D0%B4%D0%BD%D1%8F%D0%BD%D1%81%D0%BA%D0%B8%D0%B9_%D1%80%D0%B0%D0%B9%D0%BE%D0%BD_(%D0%92%D0%BE%D0%BB%D0%B3%D0%BE%D0%B3%D1%80%D0%B0%D0%B4%D1%81%D0%BA%D0%B0%D1%8F_%D0%BE%D0%B1%D0%BB%D0%B0%D1%81%D1%82%D1%8C)" TargetMode="External"/><Relationship Id="rId4" Type="http://schemas.openxmlformats.org/officeDocument/2006/relationships/hyperlink" Target="https://ru.wikipedia.org/wiki/%D0%95%D0%BB%D0%B0%D0%BD%D1%81%D0%BA%D0%B8%D0%B9_%D1%80%D0%B0%D0%B9%D0%BE%D0%BD" TargetMode="External"/><Relationship Id="rId9" Type="http://schemas.openxmlformats.org/officeDocument/2006/relationships/hyperlink" Target="https://ru.wikipedia.org/wiki/%D0%93%D0%BE%D1%80%D0%BE%D0%B4%D1%81%D0%BA%D0%BE%D0%B9_%D0%BE%D0%BA%D1%80%D1%83%D0%B3_%D0%B3%D0%BE%D1%80%D0%BE%D0%B4_%D0%9C%D0%B8%D1%85%D0%B0%D0%B9%D0%BB%D0%BE%D0%B2%D0%BA%D0%B0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3%D1%81%D1%82%D1%8C-%D0%9C%D0%B5%D0%B4%D0%B2%D0%B5%D0%B4%D0%B8%D1%86%D0%BA%D0%B8%D0%B9_%D0%BE%D0%BA%D1%80%D1%83%D0%B3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E%D0%BB%D0%B3%D0%BE%D0%B3%D1%80%D0%B0%D0%B4%D1%81%D0%BA%D0%B0%D1%8F_%D0%BE%D0%B1%D0%BB%D0%B0%D1%81%D1%82%D1%8C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s://ru.wikipedia.org/wiki/%D0%94%D0%B0%D0%BD%D0%B8%D0%BB%D0%BE%D0%B2%D1%81%D0%BA%D0%B8%D0%B9_%D1%80%D0%B0%D0%B9%D0%BE%D0%BD_(%D0%92%D0%BE%D0%BB%D0%B3%D0%BE%D0%B3%D1%80%D0%B0%D0%B4%D1%81%D0%BA%D0%B0%D1%8F_%D0%BE%D0%B1%D0%BB%D0%B0%D1%81%D1%82%D1%8C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C%D0%B5%D0%B4%D0%B2%D0%B5%D0%B4%D0%B8%D1%86%D0%B0_(%D0%BF%D1%80%D0%B8%D1%82%D0%BE%D0%BA_%D0%94%D0%BE%D0%BD%D0%B0)" TargetMode="External"/><Relationship Id="rId5" Type="http://schemas.openxmlformats.org/officeDocument/2006/relationships/hyperlink" Target="https://ru.wikipedia.org/wiki/%D0%9C%D0%B5%D0%B4%D0%B2%D0%B5%D0%B4%D0%B8%D1%86%D0%BA%D0%B8%D0%B5_%D1%8F%D1%80%D1%8B" TargetMode="External"/><Relationship Id="rId4" Type="http://schemas.openxmlformats.org/officeDocument/2006/relationships/hyperlink" Target="https://ru.wikipedia.org/wiki/%D0%9C%D0%B8%D1%83%D1%81%D0%BE%D0%B2%D1%81%D0%BA%D0%BE%D0%B5_%D1%81%D0%B5%D0%BB%D1%8C%D1%81%D0%BA%D0%BE%D0%B5_%D0%BF%D0%BE%D1%81%D0%B5%D0%BB%D0%B5%D0%BD%D0%B8%D0%B5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Подготовила </a:t>
            </a:r>
            <a:r>
              <a:rPr lang="ru-RU" smtClean="0"/>
              <a:t>ученица 4 </a:t>
            </a:r>
            <a:r>
              <a:rPr lang="ru-RU" dirty="0" smtClean="0"/>
              <a:t>«Б» класса</a:t>
            </a:r>
          </a:p>
          <a:p>
            <a:r>
              <a:rPr lang="ru-RU" dirty="0" smtClean="0"/>
              <a:t>Иванова Софья.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«Моё путешествие».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3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</p:spPr>
      </p:pic>
      <p:pic>
        <p:nvPicPr>
          <p:cNvPr id="3" name="Рисунок 2" descr="IMG_534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619492" y="2714620"/>
            <a:ext cx="5524507" cy="41433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29190" y="357166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теперь нужно телятам погулять немножко.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527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762502" cy="3571876"/>
          </a:xfrm>
          <a:prstGeom prst="rect">
            <a:avLst/>
          </a:prstGeom>
        </p:spPr>
      </p:pic>
      <p:pic>
        <p:nvPicPr>
          <p:cNvPr id="5" name="Рисунок 4" descr="IMG_533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34" y="3053950"/>
            <a:ext cx="5072066" cy="38040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29190" y="357166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Помогаю заготавливать сено для коров  с дядей Артёмом.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29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5000628" cy="4286256"/>
          </a:xfrm>
          <a:prstGeom prst="rect">
            <a:avLst/>
          </a:prstGeom>
        </p:spPr>
      </p:pic>
      <p:pic>
        <p:nvPicPr>
          <p:cNvPr id="3" name="Рисунок 2" descr="IMG_53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6247" y="3214686"/>
            <a:ext cx="4857752" cy="3643314"/>
          </a:xfrm>
          <a:prstGeom prst="rect">
            <a:avLst/>
          </a:prstGeom>
        </p:spPr>
      </p:pic>
      <p:pic>
        <p:nvPicPr>
          <p:cNvPr id="6" name="Рисунок 5" descr="IMG_529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32040" y="0"/>
            <a:ext cx="3312368" cy="32129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450912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Какая красота!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26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08520" y="0"/>
            <a:ext cx="878497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27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32656"/>
            <a:ext cx="9144000" cy="6399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30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up/datas/74787/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Даниловский район.</a:t>
            </a:r>
            <a:endParaRPr lang="ru-RU" dirty="0"/>
          </a:p>
        </p:txBody>
      </p:sp>
      <p:pic>
        <p:nvPicPr>
          <p:cNvPr id="5" name="Содержимое 3" descr="Coat_of_Arms_of_Danilovsky_district.jpeg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1643050"/>
            <a:ext cx="3986239" cy="3952896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871914" cy="45720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Географическое положение</a:t>
            </a:r>
          </a:p>
          <a:p>
            <a:r>
              <a:rPr lang="ru-RU" dirty="0" smtClean="0"/>
              <a:t>Район расположен в северной части </a:t>
            </a:r>
            <a:r>
              <a:rPr lang="ru-RU" dirty="0" smtClean="0">
                <a:hlinkClick r:id="rId3" tooltip="Волгоградская область"/>
              </a:rPr>
              <a:t>Волгоградской области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На севере район граничит с </a:t>
            </a:r>
            <a:r>
              <a:rPr lang="ru-RU" dirty="0" smtClean="0">
                <a:hlinkClick r:id="rId4" tooltip="Еланский район"/>
              </a:rPr>
              <a:t>Еланским</a:t>
            </a:r>
            <a:r>
              <a:rPr lang="ru-RU" dirty="0" smtClean="0"/>
              <a:t> и </a:t>
            </a:r>
            <a:r>
              <a:rPr lang="ru-RU" dirty="0" err="1" smtClean="0">
                <a:hlinkClick r:id="rId5" tooltip="Руднянский район (Волгоградская область)"/>
              </a:rPr>
              <a:t>Руднянским</a:t>
            </a:r>
            <a:r>
              <a:rPr lang="ru-RU" dirty="0" smtClean="0"/>
              <a:t> районами; на востоке — </a:t>
            </a:r>
            <a:r>
              <a:rPr lang="ru-RU" dirty="0" smtClean="0">
                <a:hlinkClick r:id="rId6" tooltip="Котовский район (Волгоградская область)"/>
              </a:rPr>
              <a:t>Котовским</a:t>
            </a:r>
            <a:r>
              <a:rPr lang="ru-RU" dirty="0" smtClean="0"/>
              <a:t>; </a:t>
            </a:r>
          </a:p>
          <a:p>
            <a:r>
              <a:rPr lang="ru-RU" dirty="0" smtClean="0"/>
              <a:t>на </a:t>
            </a:r>
            <a:r>
              <a:rPr lang="ru-RU" dirty="0" err="1" smtClean="0"/>
              <a:t>юго</a:t>
            </a:r>
            <a:r>
              <a:rPr lang="ru-RU" dirty="0" smtClean="0"/>
              <a:t>—востоке — с </a:t>
            </a:r>
            <a:r>
              <a:rPr lang="ru-RU" dirty="0" smtClean="0">
                <a:hlinkClick r:id="rId7" tooltip="Ольховский район"/>
              </a:rPr>
              <a:t>Ольховским</a:t>
            </a:r>
            <a:r>
              <a:rPr lang="ru-RU" dirty="0" smtClean="0"/>
              <a:t>; </a:t>
            </a:r>
          </a:p>
          <a:p>
            <a:r>
              <a:rPr lang="ru-RU" dirty="0" smtClean="0"/>
              <a:t>на юге — с </a:t>
            </a:r>
            <a:r>
              <a:rPr lang="ru-RU" dirty="0" smtClean="0">
                <a:hlinkClick r:id="rId8" tooltip="Фроловский район"/>
              </a:rPr>
              <a:t>Флоровским</a:t>
            </a:r>
            <a:r>
              <a:rPr lang="ru-RU" dirty="0" smtClean="0"/>
              <a:t>; </a:t>
            </a:r>
          </a:p>
          <a:p>
            <a:r>
              <a:rPr lang="ru-RU" dirty="0" smtClean="0"/>
              <a:t>на западе — с </a:t>
            </a:r>
            <a:r>
              <a:rPr lang="ru-RU" dirty="0" smtClean="0">
                <a:hlinkClick r:id="rId9" tooltip="Городской округ город Михайловка"/>
              </a:rPr>
              <a:t>городским округом «город Михайловка»</a:t>
            </a:r>
            <a:r>
              <a:rPr lang="ru-RU" dirty="0" smtClean="0"/>
              <a:t>.</a:t>
            </a:r>
          </a:p>
          <a:p>
            <a:r>
              <a:rPr lang="ru-RU" dirty="0" smtClean="0"/>
              <a:t>Границы Даниловского района установлены Законом Волгоградской области от 22 декабря 2004 года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anilov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0"/>
            <a:ext cx="8286808" cy="6231678"/>
          </a:xfrm>
        </p:spPr>
      </p:pic>
      <p:sp>
        <p:nvSpPr>
          <p:cNvPr id="6" name="5-конечная звезда 5"/>
          <p:cNvSpPr/>
          <p:nvPr/>
        </p:nvSpPr>
        <p:spPr>
          <a:xfrm>
            <a:off x="2714612" y="2500306"/>
            <a:ext cx="571504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Хутор Гончары Даниловского района.</a:t>
            </a:r>
            <a:br>
              <a:rPr lang="ru-RU" dirty="0" smtClean="0"/>
            </a:br>
            <a:r>
              <a:rPr lang="ru-RU" dirty="0" smtClean="0"/>
              <a:t>История.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Основан, как посёлок Гончаров в 1870 г.</a:t>
            </a:r>
          </a:p>
          <a:p>
            <a:r>
              <a:rPr lang="ru-RU" dirty="0" smtClean="0"/>
              <a:t>Посёлок относился к </a:t>
            </a:r>
          </a:p>
          <a:p>
            <a:pPr>
              <a:buNone/>
            </a:pPr>
            <a:r>
              <a:rPr lang="ru-RU" b="1" i="1" dirty="0" smtClean="0">
                <a:hlinkClick r:id="rId2" tooltip="Усть-Медведицкий округ"/>
              </a:rPr>
              <a:t>Усть-Медведицкому округу</a:t>
            </a:r>
            <a:r>
              <a:rPr lang="ru-RU" dirty="0" smtClean="0"/>
              <a:t>  Земли Войска Донского.</a:t>
            </a:r>
          </a:p>
          <a:p>
            <a:r>
              <a:rPr lang="ru-RU" dirty="0" smtClean="0"/>
              <a:t> В 1966 году  включён в состав Даниловского района</a:t>
            </a:r>
            <a:r>
              <a:rPr lang="ru-RU" sz="2800" baseline="30000" dirty="0" smtClean="0"/>
              <a:t>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Географическое положение.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5729302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Гончары</a:t>
            </a:r>
            <a:r>
              <a:rPr lang="ru-RU" dirty="0" smtClean="0"/>
              <a:t> — село в </a:t>
            </a:r>
            <a:r>
              <a:rPr lang="ru-RU" b="1" i="1" dirty="0" smtClean="0">
                <a:solidFill>
                  <a:srgbClr val="002060"/>
                </a:solidFill>
                <a:hlinkClick r:id="rId2" tooltip="Даниловский район (Волгоградская область)"/>
              </a:rPr>
              <a:t>Даниловском районе</a:t>
            </a:r>
            <a:r>
              <a:rPr lang="ru-RU" b="1" i="1" dirty="0" smtClean="0">
                <a:solidFill>
                  <a:srgbClr val="002060"/>
                </a:solidFill>
              </a:rPr>
              <a:t> </a:t>
            </a:r>
            <a:r>
              <a:rPr lang="ru-RU" b="1" i="1" dirty="0" smtClean="0">
                <a:solidFill>
                  <a:srgbClr val="002060"/>
                </a:solidFill>
                <a:hlinkClick r:id="rId3" tooltip="Волгоградская область"/>
              </a:rPr>
              <a:t>Волгоградской области</a:t>
            </a:r>
            <a:r>
              <a:rPr lang="ru-RU" b="1" i="1" dirty="0" smtClean="0">
                <a:solidFill>
                  <a:srgbClr val="002060"/>
                </a:solidFill>
              </a:rPr>
              <a:t>, в составе </a:t>
            </a:r>
            <a:r>
              <a:rPr lang="ru-RU" b="1" i="1" dirty="0" smtClean="0">
                <a:solidFill>
                  <a:srgbClr val="002060"/>
                </a:solidFill>
                <a:hlinkClick r:id="rId4" tooltip="Миусовское сельское поселение"/>
              </a:rPr>
              <a:t>Миусовского сельского поселения</a:t>
            </a:r>
            <a:r>
              <a:rPr lang="ru-RU" b="1" i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dirty="0" smtClean="0"/>
              <a:t>Население — 146 человек.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Хутор находится в степной местности, в пределах возвышенности </a:t>
            </a:r>
            <a:r>
              <a:rPr lang="ru-RU" b="1" i="1" dirty="0" smtClean="0">
                <a:hlinkClick r:id="rId5" tooltip="Медведицкие яры"/>
              </a:rPr>
              <a:t>Медведицкие яры</a:t>
            </a:r>
            <a:r>
              <a:rPr lang="ru-RU" b="1" i="1" dirty="0" smtClean="0"/>
              <a:t>, </a:t>
            </a:r>
            <a:r>
              <a:rPr lang="ru-RU" dirty="0" smtClean="0"/>
              <a:t>в балке Малая Рысь бассейн реки </a:t>
            </a:r>
            <a:r>
              <a:rPr lang="ru-RU" b="1" i="1" dirty="0" smtClean="0">
                <a:hlinkClick r:id="rId6" tooltip="Медведица (приток Дона)"/>
              </a:rPr>
              <a:t>Медведицы</a:t>
            </a:r>
            <a:r>
              <a:rPr lang="ru-RU" b="1" i="1" dirty="0" smtClean="0"/>
              <a:t>.</a:t>
            </a:r>
          </a:p>
          <a:p>
            <a:endParaRPr lang="ru-RU" dirty="0"/>
          </a:p>
        </p:txBody>
      </p:sp>
      <p:pic>
        <p:nvPicPr>
          <p:cNvPr id="2050" name="Picture 2" descr="C:\Users\Агарков\Desktop\Flag_of_Miusovskoe_(Volgograd_oblast)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1285860"/>
            <a:ext cx="285749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0642bd105da56a9eb8e4064b3701ff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928802"/>
            <a:ext cx="7597140" cy="47625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910" y="428604"/>
            <a:ext cx="63579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Вот так выглядит хутор с возвышенности.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02554133_20232178_1425671730833298_9087981135729196563_o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785926"/>
            <a:ext cx="8771740" cy="49238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214290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Это поле с озимой пшеницей.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6947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715404" cy="58011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6072206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Поле подсолнухов из которых дедушка выжимает ароматное масло.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27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"/>
            <a:ext cx="9001156" cy="60722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6215082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я помогаю поить телят 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81</TotalTime>
  <Words>90</Words>
  <Application>Microsoft Office PowerPoint</Application>
  <PresentationFormat>Экран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Справедливость</vt:lpstr>
      <vt:lpstr> «Моё путешествие».</vt:lpstr>
      <vt:lpstr> Даниловский район.</vt:lpstr>
      <vt:lpstr>Слайд 3</vt:lpstr>
      <vt:lpstr> Хутор Гончары Даниловского района. История.</vt:lpstr>
      <vt:lpstr>Географическое положение.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«Моё путешествие»</dc:title>
  <dc:creator>Агарков</dc:creator>
  <cp:lastModifiedBy>user</cp:lastModifiedBy>
  <cp:revision>14</cp:revision>
  <dcterms:created xsi:type="dcterms:W3CDTF">2019-04-18T17:58:35Z</dcterms:created>
  <dcterms:modified xsi:type="dcterms:W3CDTF">2020-07-16T13:02:41Z</dcterms:modified>
</cp:coreProperties>
</file>