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4D2-E792-4B0A-8C82-54906BD3160D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82BB45-59FA-4A1F-A464-7D32D027C10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4D2-E792-4B0A-8C82-54906BD3160D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BB45-59FA-4A1F-A464-7D32D027C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4D2-E792-4B0A-8C82-54906BD3160D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2BB45-59FA-4A1F-A464-7D32D027C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4D2-E792-4B0A-8C82-54906BD3160D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82BB45-59FA-4A1F-A464-7D32D027C10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4D2-E792-4B0A-8C82-54906BD3160D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82BB45-59FA-4A1F-A464-7D32D027C10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4D2-E792-4B0A-8C82-54906BD3160D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82BB45-59FA-4A1F-A464-7D32D027C10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4D2-E792-4B0A-8C82-54906BD3160D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82BB45-59FA-4A1F-A464-7D32D027C10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4D2-E792-4B0A-8C82-54906BD3160D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82BB45-59FA-4A1F-A464-7D32D027C10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4D2-E792-4B0A-8C82-54906BD3160D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82BB45-59FA-4A1F-A464-7D32D027C10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4D2-E792-4B0A-8C82-54906BD3160D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82BB45-59FA-4A1F-A464-7D32D027C10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4D2-E792-4B0A-8C82-54906BD3160D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82BB45-59FA-4A1F-A464-7D32D027C10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DC0894D2-E792-4B0A-8C82-54906BD3160D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282BB45-59FA-4A1F-A464-7D32D027C10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Картины из растений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5661248"/>
            <a:ext cx="5392688" cy="1054968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000" dirty="0" smtClean="0">
                <a:latin typeface="Arial" pitchFamily="34" charset="0"/>
                <a:cs typeface="Arial" pitchFamily="34" charset="0"/>
              </a:rPr>
              <a:t>Педченко Елена Александровна  педагог дополнительного образования</a:t>
            </a:r>
          </a:p>
          <a:p>
            <a:pPr algn="l"/>
            <a:r>
              <a:rPr lang="ru-RU" sz="2000" dirty="0" smtClean="0">
                <a:latin typeface="Arial" pitchFamily="34" charset="0"/>
                <a:cs typeface="Arial" pitchFamily="34" charset="0"/>
              </a:rPr>
              <a:t>МКУДО «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Липковский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ДДТ»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67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2"/>
            <a:ext cx="8136904" cy="4305671"/>
          </a:xfrm>
        </p:spPr>
        <p:txBody>
          <a:bodyPr>
            <a:noAutofit/>
          </a:bodyPr>
          <a:lstStyle/>
          <a:p>
            <a:r>
              <a:rPr lang="ru-RU" sz="2400" dirty="0" smtClean="0"/>
              <a:t>Освоив технику лепестковой аппликации, можно переходить к изготовлению картин. Для этой кропотливой работы понадобится время и много бережно собранных и засушенных растений. Зато какой великолепный результат вас ждет!</a:t>
            </a:r>
          </a:p>
          <a:p>
            <a:r>
              <a:rPr lang="ru-RU" sz="2400" dirty="0" smtClean="0"/>
              <a:t>Живопись цветами называется «ошибочной». Оказывается, это довольно популярное направление творчества.</a:t>
            </a:r>
          </a:p>
        </p:txBody>
      </p:sp>
    </p:spTree>
    <p:extLst>
      <p:ext uri="{BB962C8B-B14F-4D97-AF65-F5344CB8AC3E}">
        <p14:creationId xmlns:p14="http://schemas.microsoft.com/office/powerpoint/2010/main" val="411304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42" r="9528"/>
          <a:stretch/>
        </p:blipFill>
        <p:spPr>
          <a:xfrm>
            <a:off x="395536" y="260648"/>
            <a:ext cx="2394698" cy="3636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2" r="7236"/>
          <a:stretch/>
        </p:blipFill>
        <p:spPr>
          <a:xfrm>
            <a:off x="5993027" y="264809"/>
            <a:ext cx="2805947" cy="363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35" r="26519"/>
          <a:stretch/>
        </p:blipFill>
        <p:spPr>
          <a:xfrm>
            <a:off x="3059832" y="152648"/>
            <a:ext cx="2710812" cy="3744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5" r="17744"/>
          <a:stretch/>
        </p:blipFill>
        <p:spPr>
          <a:xfrm>
            <a:off x="611560" y="3944923"/>
            <a:ext cx="3424844" cy="2664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7" t="13989" r="13386" b="16509"/>
          <a:stretch/>
        </p:blipFill>
        <p:spPr>
          <a:xfrm>
            <a:off x="5642296" y="3854164"/>
            <a:ext cx="3139019" cy="27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721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7" r="3199" b="9913"/>
          <a:stretch/>
        </p:blipFill>
        <p:spPr>
          <a:xfrm>
            <a:off x="2959539" y="322017"/>
            <a:ext cx="3540265" cy="22511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63279"/>
            <a:ext cx="2415996" cy="2592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3702"/>
            <a:ext cx="2688000" cy="2304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924944"/>
            <a:ext cx="2930248" cy="216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1" r="21087"/>
          <a:stretch/>
        </p:blipFill>
        <p:spPr>
          <a:xfrm>
            <a:off x="6682252" y="3014936"/>
            <a:ext cx="2288432" cy="280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7" r="12347"/>
          <a:stretch/>
        </p:blipFill>
        <p:spPr>
          <a:xfrm>
            <a:off x="539552" y="2852936"/>
            <a:ext cx="2138599" cy="31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158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7" r="14971"/>
          <a:stretch/>
        </p:blipFill>
        <p:spPr>
          <a:xfrm>
            <a:off x="5098735" y="3563004"/>
            <a:ext cx="3872214" cy="3204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78" r="22381"/>
          <a:stretch/>
        </p:blipFill>
        <p:spPr>
          <a:xfrm>
            <a:off x="0" y="13289"/>
            <a:ext cx="3155432" cy="2484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6" r="19455"/>
          <a:stretch/>
        </p:blipFill>
        <p:spPr>
          <a:xfrm>
            <a:off x="3511279" y="53133"/>
            <a:ext cx="2153347" cy="3456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" r="6987"/>
          <a:stretch/>
        </p:blipFill>
        <p:spPr>
          <a:xfrm>
            <a:off x="0" y="3527004"/>
            <a:ext cx="4618672" cy="3276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4" r="4940"/>
          <a:stretch/>
        </p:blipFill>
        <p:spPr>
          <a:xfrm>
            <a:off x="6228184" y="34292"/>
            <a:ext cx="2763612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250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41</TotalTime>
  <Words>60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Базовая</vt:lpstr>
      <vt:lpstr>Картины из растений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Картины из растений</dc:title>
  <dc:creator>ДДТ</dc:creator>
  <cp:lastModifiedBy>ДДТ</cp:lastModifiedBy>
  <cp:revision>4</cp:revision>
  <dcterms:created xsi:type="dcterms:W3CDTF">2020-07-16T10:47:52Z</dcterms:created>
  <dcterms:modified xsi:type="dcterms:W3CDTF">2020-07-16T11:29:06Z</dcterms:modified>
</cp:coreProperties>
</file>