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3400" y="74237"/>
            <a:ext cx="7543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Десткий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 №21 « Золотая рыбка» 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4000" b="1" i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000" b="1" i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4000" b="1" i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познавательных способностей</a:t>
            </a:r>
          </a:p>
          <a:p>
            <a:pPr algn="ctr"/>
            <a:r>
              <a:rPr lang="ru-RU" sz="36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дошкольного возраста</a:t>
            </a:r>
          </a:p>
          <a:p>
            <a:pPr algn="ctr"/>
            <a:r>
              <a:rPr lang="ru-RU" sz="36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посредством экспериментирования </a:t>
            </a:r>
          </a:p>
          <a:p>
            <a:pPr algn="ctr"/>
            <a:r>
              <a:rPr lang="ru-RU" sz="36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домашних условиях</a:t>
            </a:r>
            <a:r>
              <a:rPr lang="ru-RU" sz="24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br>
              <a:rPr lang="ru-RU" sz="2400" dirty="0" smtClean="0">
                <a:ln w="285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5715001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Новикова Н.А.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E:\2017-01\P1060257.JPG"/>
          <p:cNvPicPr>
            <a:picLocks noChangeAspect="1" noChangeArrowheads="1"/>
          </p:cNvPicPr>
          <p:nvPr/>
        </p:nvPicPr>
        <p:blipFill>
          <a:blip r:embed="rId2" cstate="print"/>
          <a:srcRect t="25837" r="9091"/>
          <a:stretch>
            <a:fillRect/>
          </a:stretch>
        </p:blipFill>
        <p:spPr bwMode="auto">
          <a:xfrm>
            <a:off x="0" y="4800600"/>
            <a:ext cx="4479822" cy="20574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3" name="Picture 1" descr="E:\2017-01\P1060251.JPG"/>
          <p:cNvPicPr>
            <a:picLocks noChangeAspect="1" noChangeArrowheads="1"/>
          </p:cNvPicPr>
          <p:nvPr/>
        </p:nvPicPr>
        <p:blipFill>
          <a:blip r:embed="rId3" cstate="print"/>
          <a:srcRect t="32799"/>
          <a:stretch>
            <a:fillRect/>
          </a:stretch>
        </p:blipFill>
        <p:spPr bwMode="auto">
          <a:xfrm>
            <a:off x="3503273" y="2667000"/>
            <a:ext cx="5640727" cy="21336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048000" y="2057400"/>
            <a:ext cx="2340427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вывода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9800" y="2057400"/>
            <a:ext cx="31242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увиденных результатов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62600" y="1295400"/>
            <a:ext cx="30480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наблюдения, опыта, эксперимента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67001" y="1295400"/>
            <a:ext cx="2285999" cy="5246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путей решения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95400"/>
            <a:ext cx="2133600" cy="498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9144000" cy="6858002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2209800" y="1447800"/>
            <a:ext cx="470263" cy="182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029200" y="1447800"/>
            <a:ext cx="470263" cy="182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7"/>
          <p:cNvSpPr/>
          <p:nvPr/>
        </p:nvSpPr>
        <p:spPr>
          <a:xfrm rot="5400000">
            <a:off x="8758645" y="1630680"/>
            <a:ext cx="339635" cy="4310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5410200" y="2286000"/>
            <a:ext cx="470263" cy="182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5800" y="0"/>
            <a:ext cx="8126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проведения эксперимента:</a:t>
            </a:r>
            <a:endParaRPr lang="ru-R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:\DCIM\102_PANA\P1020982.JPG"/>
          <p:cNvPicPr>
            <a:picLocks noChangeAspect="1" noChangeArrowheads="1"/>
          </p:cNvPicPr>
          <p:nvPr/>
        </p:nvPicPr>
        <p:blipFill>
          <a:blip r:embed="rId2" cstate="print"/>
          <a:srcRect t="36383" r="23100"/>
          <a:stretch>
            <a:fillRect/>
          </a:stretch>
        </p:blipFill>
        <p:spPr bwMode="auto">
          <a:xfrm>
            <a:off x="4108705" y="3733800"/>
            <a:ext cx="5035295" cy="3124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388" name="Picture 4" descr="C:\Users\admin\Desktop\МКДОУ\открытое занятие\P1020862.JPG"/>
          <p:cNvPicPr>
            <a:picLocks noChangeAspect="1" noChangeArrowheads="1"/>
          </p:cNvPicPr>
          <p:nvPr/>
        </p:nvPicPr>
        <p:blipFill>
          <a:blip r:embed="rId3" cstate="print"/>
          <a:srcRect t="38519" r="11111"/>
          <a:stretch>
            <a:fillRect/>
          </a:stretch>
        </p:blipFill>
        <p:spPr bwMode="auto">
          <a:xfrm>
            <a:off x="0" y="3733800"/>
            <a:ext cx="4191000" cy="3124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" y="474345"/>
            <a:ext cx="7924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Дети очень любят экспериментировать. Это объясняется тем, что им присуще наглядно-действенное и наглядно-образное мышление, и экспериментирование, как никакой другой метод, соответствует этим возрастным особенностям. В дошкольном возрасте он является ведущим, а в первые три года – практически единственным способом познания мира.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Эксперименты составляют основу всякого знания, без них любые понятия превращаются в сухие абстракции. В дошкольном воспитании экспериментирование является тем методом обучения, который позволяет ребенку моделировать в своем сознании картину мира, основанную на собственных наблюдениях, опытах, установлении взаимозависимостей, закономерностей.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" y="1143000"/>
            <a:ext cx="8229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1.Дыбина О.В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«Ребенок в мире поиска». М., 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Дыбина О.В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.Неизведанное рядом: Занимательные опыты и эксперименты для дошкольников. М., 2005.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О.В.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Ознакомление дошкольников с предметным миром. М. 2007.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4.Иванова А.И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Методика организации экологических наблюдений и экспериментов в детском саду. М., 2007.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Иванова А.И.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Экологические наблюдения и эксперименты в детском саду. М., 2004.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6.Рыжова Н.А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Программа «Наш дом – природа». М., 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Рыжова Н.А.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Экологическое образование в детском саду. М., 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Рыжова Н.А.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Что у нас под ногами. М., 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Рыжова Н.А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Почва – живая земля. М., 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Рыжова Н.А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 Волшебница – вода. М.,2005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Рыжова Н.А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Воздух – невидимка. М., 2005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0"/>
            <a:ext cx="33750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44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C:\Users\admin\Desktop\МКДОУ\ПРГУЛКА И ЭКСПЕРИМЕНТЫ\P1020783.JPG"/>
          <p:cNvPicPr>
            <a:picLocks noChangeAspect="1" noChangeArrowheads="1"/>
          </p:cNvPicPr>
          <p:nvPr/>
        </p:nvPicPr>
        <p:blipFill>
          <a:blip r:embed="rId2" cstate="print"/>
          <a:srcRect l="4300" t="48780"/>
          <a:stretch>
            <a:fillRect/>
          </a:stretch>
        </p:blipFill>
        <p:spPr bwMode="auto">
          <a:xfrm>
            <a:off x="457200" y="3181887"/>
            <a:ext cx="8382000" cy="327606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40" name="Picture 4" descr="C:\Users\admin\Desktop\МКДОУ\ПРГУЛКА И ЭКСПЕРИМЕНТЫ\P1030036.JPG"/>
          <p:cNvPicPr>
            <a:picLocks noChangeAspect="1" noChangeArrowheads="1"/>
          </p:cNvPicPr>
          <p:nvPr/>
        </p:nvPicPr>
        <p:blipFill>
          <a:blip r:embed="rId3" cstate="print"/>
          <a:srcRect t="26667"/>
          <a:stretch>
            <a:fillRect/>
          </a:stretch>
        </p:blipFill>
        <p:spPr bwMode="auto">
          <a:xfrm>
            <a:off x="4618182" y="0"/>
            <a:ext cx="4525818" cy="2667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38" name="Picture 2" descr="C:\Users\admin\Desktop\МКДОУ\ПРГУЛКА И ЭКСПЕРИМЕНТЫ\P1030271.JPG"/>
          <p:cNvPicPr>
            <a:picLocks noChangeAspect="1" noChangeArrowheads="1"/>
          </p:cNvPicPr>
          <p:nvPr/>
        </p:nvPicPr>
        <p:blipFill>
          <a:blip r:embed="rId4" cstate="print"/>
          <a:srcRect t="42267" r="27027"/>
          <a:stretch>
            <a:fillRect/>
          </a:stretch>
        </p:blipFill>
        <p:spPr bwMode="auto">
          <a:xfrm>
            <a:off x="304800" y="381000"/>
            <a:ext cx="3200400" cy="216867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09800" y="53340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–</a:t>
            </a:r>
          </a:p>
          <a:p>
            <a:pPr algn="ctr"/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я забуду,</a:t>
            </a:r>
            <a:b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– </a:t>
            </a:r>
          </a:p>
          <a:p>
            <a:pPr algn="ctr"/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я запомню,</a:t>
            </a:r>
            <a:b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дай попробовать – </a:t>
            </a:r>
          </a:p>
          <a:p>
            <a:pPr algn="ctr"/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я пойму»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(китайская пословица)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admin\Desktop\МКДОУ\ПРГУЛКА И ЭКСПЕРИМЕНТЫ\P1020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22533"/>
            <a:ext cx="5943600" cy="33354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363" name="Picture 3" descr="C:\Users\admin\Desktop\МКДОУ\ПРГУЛКА И ЭКСПЕРИМЕНТЫ\P1020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0"/>
            <a:ext cx="6477000" cy="419674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3400" y="457200"/>
            <a:ext cx="8077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Современные дети живут и развиваются в эпоху информатизации. В условиях быстро меняющейся жизни от человека требуется не только владение знаниями, но и в первую очередь умение добывать эти знания самому и оперировать ими, мыслить самостоятельно и творчески. Исходя из этого, мы хотим видеть наших воспитанников любознательными, общительными, умеющими ориентироваться в окружающей обстановке, решать возникающие проблемы самостоятельно.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Такую возможность дает поисково-исследовательская деятельность. Ребенок по своей натуре исследователь. Он только начинает познавать мир, при этом очень важно помогать ему.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:\DCIM\102_PANA\P1020862.JPG"/>
          <p:cNvPicPr>
            <a:picLocks noChangeAspect="1" noChangeArrowheads="1"/>
          </p:cNvPicPr>
          <p:nvPr/>
        </p:nvPicPr>
        <p:blipFill>
          <a:blip r:embed="rId2" cstate="print"/>
          <a:srcRect t="43333" r="12500"/>
          <a:stretch>
            <a:fillRect/>
          </a:stretch>
        </p:blipFill>
        <p:spPr bwMode="auto">
          <a:xfrm>
            <a:off x="0" y="3810000"/>
            <a:ext cx="6275333" cy="3048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52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взрослого в повышении</a:t>
            </a:r>
          </a:p>
          <a:p>
            <a:pPr algn="ctr"/>
            <a:r>
              <a:rPr lang="ru-R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познавательной активности детей:</a:t>
            </a:r>
            <a:endParaRPr lang="ru-R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0" y="1524000"/>
            <a:ext cx="4197096" cy="1095930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интерес, исследовательское поведение детей.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362200" y="2667000"/>
            <a:ext cx="4306316" cy="1237400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Обсуждает варианты поиска, прогнозирования и результата.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978908" y="3962400"/>
            <a:ext cx="4165092" cy="1254747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в составлении алгоритма действий, правил и ограничений.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:\DCIM\103_PANA\P1030738.JPG"/>
          <p:cNvPicPr>
            <a:picLocks noChangeAspect="1" noChangeArrowheads="1"/>
          </p:cNvPicPr>
          <p:nvPr/>
        </p:nvPicPr>
        <p:blipFill>
          <a:blip r:embed="rId2" cstate="print"/>
          <a:srcRect t="32445" r="6061"/>
          <a:stretch>
            <a:fillRect/>
          </a:stretch>
        </p:blipFill>
        <p:spPr bwMode="auto">
          <a:xfrm>
            <a:off x="0" y="4144296"/>
            <a:ext cx="7010400" cy="271370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 descr="H:\DCIM\103_PANA\P1030746.JPG"/>
          <p:cNvPicPr>
            <a:picLocks noChangeAspect="1" noChangeArrowheads="1"/>
          </p:cNvPicPr>
          <p:nvPr/>
        </p:nvPicPr>
        <p:blipFill>
          <a:blip r:embed="rId3" cstate="print"/>
          <a:srcRect l="19211"/>
          <a:stretch>
            <a:fillRect/>
          </a:stretch>
        </p:blipFill>
        <p:spPr bwMode="auto">
          <a:xfrm>
            <a:off x="4038601" y="-1"/>
            <a:ext cx="5105400" cy="429317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38200" y="0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видах познавательной активности у детей развиваются следующие умения:</a:t>
            </a:r>
            <a:endParaRPr lang="ru-RU" sz="32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676400"/>
            <a:ext cx="6705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видеть проблему;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Выдвигать гипотезы, строить предположения;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вопросы;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Классифицировать; 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Наблюдать;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выводы и умозаключения.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:\DCIM\102_PANA\P1020862.JPG"/>
          <p:cNvPicPr>
            <a:picLocks noChangeAspect="1" noChangeArrowheads="1"/>
          </p:cNvPicPr>
          <p:nvPr/>
        </p:nvPicPr>
        <p:blipFill>
          <a:blip r:embed="rId2" cstate="print"/>
          <a:srcRect t="42029" r="13043"/>
          <a:stretch>
            <a:fillRect/>
          </a:stretch>
        </p:blipFill>
        <p:spPr bwMode="auto">
          <a:xfrm>
            <a:off x="3352800" y="3962400"/>
            <a:ext cx="5791200" cy="28956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7" descr="H:\DCIM\102_PANA\P1020857.JPG"/>
          <p:cNvPicPr>
            <a:picLocks noChangeAspect="1" noChangeArrowheads="1"/>
          </p:cNvPicPr>
          <p:nvPr/>
        </p:nvPicPr>
        <p:blipFill>
          <a:blip r:embed="rId3" cstate="print"/>
          <a:srcRect l="4878" t="27952" r="39024"/>
          <a:stretch>
            <a:fillRect/>
          </a:stretch>
        </p:blipFill>
        <p:spPr bwMode="auto">
          <a:xfrm>
            <a:off x="0" y="3793435"/>
            <a:ext cx="2819400" cy="306456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00600" y="3124200"/>
            <a:ext cx="3213100" cy="116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1752600"/>
            <a:ext cx="35814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3124200"/>
            <a:ext cx="3022600" cy="116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752600"/>
            <a:ext cx="34290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3048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развития познавательно-исследовательской деятельности:</a:t>
            </a:r>
            <a:endParaRPr lang="ru-R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admin\Desktop\МКДОУ\открытое занятие\CIMG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152940"/>
            <a:ext cx="4673797" cy="27050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Блок-схема: магнитный диск 2"/>
          <p:cNvSpPr/>
          <p:nvPr/>
        </p:nvSpPr>
        <p:spPr>
          <a:xfrm>
            <a:off x="0" y="457200"/>
            <a:ext cx="9144000" cy="1154176"/>
          </a:xfrm>
          <a:prstGeom prst="flowChartMagneticDisk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характеристика детского экспериментирования:</a:t>
            </a:r>
            <a:endParaRPr lang="ru-RU" sz="28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1905000"/>
            <a:ext cx="9144000" cy="2805684"/>
          </a:xfrm>
          <a:prstGeom prst="ribbon">
            <a:avLst>
              <a:gd name="adj1" fmla="val 7695"/>
              <a:gd name="adj2" fmla="val 71675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экспериментирование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особая форма поисковой деятельности, в которой наиболее ярко выражены процессы возникновения и развития новых мотивов личности, лежащих в основе саморазвития, а так же в проявлении собственной активности детей, направленной на получение новых знаний и продуктов творчества.</a:t>
            </a:r>
          </a:p>
          <a:p>
            <a:pPr algn="just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P1010615.JPG"/>
          <p:cNvPicPr>
            <a:picLocks noChangeAspect="1" noChangeArrowheads="1"/>
          </p:cNvPicPr>
          <p:nvPr/>
        </p:nvPicPr>
        <p:blipFill>
          <a:blip r:embed="rId2" cstate="print"/>
          <a:srcRect l="9292" t="18919"/>
          <a:stretch>
            <a:fillRect/>
          </a:stretch>
        </p:blipFill>
        <p:spPr bwMode="auto">
          <a:xfrm>
            <a:off x="0" y="3754996"/>
            <a:ext cx="4038600" cy="310300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5" descr="C:\Users\admin\Desktop\МКДОУ\ВОСПИТАТЕЛЬ ГОДА - 2017\CIMG3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772201"/>
            <a:ext cx="4114800" cy="308579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38200" y="0"/>
            <a:ext cx="7568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детского экспериментирования:</a:t>
            </a:r>
            <a:endParaRPr lang="ru-RU" sz="32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609599"/>
            <a:ext cx="8153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Развивать познавательную активность, память, внимание, мышление и речь у детей;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Создавать условия для поисковой деятельности и элементарного детского экспериментирования;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Обучать детей самостоятельному  проведению опытов (с небольшой подстраховкой воспитателя), соблюдению техники безопасности;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интеллектуальные способности: наблюдательность, сравнение, умение находить отличия, познание причины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Развивать у детей способности к прогнозированию, планированию, построению гипотезы и самостоятельно ставить цели, в прогнозировании событий, предпринимаемых действиях;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Поощрять оригинальность и выразительность решений.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уб 4"/>
          <p:cNvSpPr/>
          <p:nvPr/>
        </p:nvSpPr>
        <p:spPr>
          <a:xfrm>
            <a:off x="381000" y="2895600"/>
            <a:ext cx="4384486" cy="2839356"/>
          </a:xfrm>
          <a:prstGeom prst="cub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обогащению памяти ребёнка, активизирует его мыслительные процессы, так как постоянно возникает необходимость совершать операции анализа, синтеза, сравнения, классификации, обобщения.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52400" y="685800"/>
            <a:ext cx="4003486" cy="2159000"/>
          </a:xfrm>
          <a:prstGeom prst="cub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детям реальные представления о различных сторонах изучаемого объекта,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его взаимоотношениях с другими объектами и со средой обитания.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4267200" y="3962400"/>
            <a:ext cx="4157472" cy="2533316"/>
          </a:xfrm>
          <a:prstGeom prst="cub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творческих способностей, формированию трудовых навыков и укреплению здоровья за счет повышения общего уровня двигательной активности.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4724400" y="2209800"/>
            <a:ext cx="4157472" cy="1658417"/>
          </a:xfrm>
          <a:prstGeom prst="cub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накоплению фонда умственных приёмов и операций, которые рассматриваются как умственные умения.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Куб 5"/>
          <p:cNvSpPr/>
          <p:nvPr/>
        </p:nvSpPr>
        <p:spPr>
          <a:xfrm>
            <a:off x="5638800" y="838200"/>
            <a:ext cx="3352800" cy="1251315"/>
          </a:xfrm>
          <a:prstGeom prst="cub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развитие речи.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newsoftek.at.ua/c/RAMKI/ramka-1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0"/>
            <a:ext cx="73315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как метод обучения:</a:t>
            </a:r>
            <a:endParaRPr lang="ru-R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554</Words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Сергей</cp:lastModifiedBy>
  <cp:revision>7</cp:revision>
  <dcterms:created xsi:type="dcterms:W3CDTF">2017-09-20T09:14:28Z</dcterms:created>
  <dcterms:modified xsi:type="dcterms:W3CDTF">2020-07-16T19:04:11Z</dcterms:modified>
</cp:coreProperties>
</file>