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58" r:id="rId4"/>
    <p:sldId id="276" r:id="rId5"/>
    <p:sldId id="277" r:id="rId6"/>
    <p:sldId id="278" r:id="rId7"/>
    <p:sldId id="279" r:id="rId8"/>
    <p:sldId id="275" r:id="rId9"/>
    <p:sldId id="280" r:id="rId10"/>
    <p:sldId id="265" r:id="rId11"/>
    <p:sldId id="283" r:id="rId12"/>
    <p:sldId id="282" r:id="rId13"/>
    <p:sldId id="274" r:id="rId14"/>
    <p:sldId id="30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FF"/>
    <a:srgbClr val="CC66FF"/>
    <a:srgbClr val="FFFF66"/>
    <a:srgbClr val="66CCFF"/>
    <a:srgbClr val="FFCCCC"/>
    <a:srgbClr val="CCFF99"/>
    <a:srgbClr val="FFFFCC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35779F-8394-4FD9-BB78-58908EA2B70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0D1B0C-D97A-4AFF-B9B1-EA8DC08C8B3A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1. Проведение логопедического обследования с целью определения структуры и степени выраженности речевого нарушения: установление логопедического заключения.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B41E257-9FFD-4B5C-911C-D6636E2C2DE9}" type="parTrans" cxnId="{24A9B329-D63D-42B4-A2E4-AE26D4295699}">
      <dgm:prSet/>
      <dgm:spPr/>
      <dgm:t>
        <a:bodyPr/>
        <a:lstStyle/>
        <a:p>
          <a:endParaRPr lang="ru-RU"/>
        </a:p>
      </dgm:t>
    </dgm:pt>
    <dgm:pt modelId="{CBE08541-FF44-4EA8-829B-4491B143B8CF}" type="sibTrans" cxnId="{24A9B329-D63D-42B4-A2E4-AE26D4295699}">
      <dgm:prSet/>
      <dgm:spPr/>
      <dgm:t>
        <a:bodyPr/>
        <a:lstStyle/>
        <a:p>
          <a:endParaRPr lang="ru-RU"/>
        </a:p>
      </dgm:t>
    </dgm:pt>
    <dgm:pt modelId="{CEB034D8-1974-42FB-B1B4-22CC18FAE8BF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2. Разработка перспективного плана коррекционно-логопедической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работы (индивидуальной программы развития) с детьми, нуждающимися в логопедической помощи.</a:t>
          </a:r>
          <a:endParaRPr lang="ru-RU" sz="2000" dirty="0"/>
        </a:p>
      </dgm:t>
    </dgm:pt>
    <dgm:pt modelId="{EE4865DC-ECB5-4442-AAA5-1F0E74322200}" type="parTrans" cxnId="{33D497F1-A15A-4F5C-B50B-9A4CC5B12BDB}">
      <dgm:prSet/>
      <dgm:spPr/>
      <dgm:t>
        <a:bodyPr/>
        <a:lstStyle/>
        <a:p>
          <a:endParaRPr lang="ru-RU"/>
        </a:p>
      </dgm:t>
    </dgm:pt>
    <dgm:pt modelId="{EA3D1B1F-D4E9-4AF8-8F63-60B06C93691E}" type="sibTrans" cxnId="{33D497F1-A15A-4F5C-B50B-9A4CC5B12BDB}">
      <dgm:prSet/>
      <dgm:spPr/>
      <dgm:t>
        <a:bodyPr/>
        <a:lstStyle/>
        <a:p>
          <a:endParaRPr lang="ru-RU"/>
        </a:p>
      </dgm:t>
    </dgm:pt>
    <dgm:pt modelId="{47C7757D-D8FA-4145-8A90-A67A78EB00D7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3. Организация коррекционной работы по оказанию логопедической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помощи ребенку с ОВЗ. Определение направлений, методов и приемов логопедической работы по коррекции нарушений речевого развития.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6CC97FE-4FCB-41C7-A5DD-A530DE457DB0}" type="parTrans" cxnId="{6A7E67F0-AAF0-4068-9E29-1FD43F59E7FE}">
      <dgm:prSet/>
      <dgm:spPr/>
      <dgm:t>
        <a:bodyPr/>
        <a:lstStyle/>
        <a:p>
          <a:endParaRPr lang="ru-RU"/>
        </a:p>
      </dgm:t>
    </dgm:pt>
    <dgm:pt modelId="{F77FE595-A20D-406C-B625-736C75A2A306}" type="sibTrans" cxnId="{6A7E67F0-AAF0-4068-9E29-1FD43F59E7FE}">
      <dgm:prSet/>
      <dgm:spPr/>
      <dgm:t>
        <a:bodyPr/>
        <a:lstStyle/>
        <a:p>
          <a:endParaRPr lang="ru-RU"/>
        </a:p>
      </dgm:t>
    </dgm:pt>
    <dgm:pt modelId="{91B9C83E-864C-4AE1-8D91-EFE67F7C461E}" type="pres">
      <dgm:prSet presAssocID="{C435779F-8394-4FD9-BB78-58908EA2B70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D4E112-33A5-49D1-8037-1912703A61FA}" type="pres">
      <dgm:prSet presAssocID="{380D1B0C-D97A-4AFF-B9B1-EA8DC08C8B3A}" presName="parentLin" presStyleCnt="0"/>
      <dgm:spPr/>
    </dgm:pt>
    <dgm:pt modelId="{68D4B3EF-D2DE-455C-80E5-CA8B02B7EC90}" type="pres">
      <dgm:prSet presAssocID="{380D1B0C-D97A-4AFF-B9B1-EA8DC08C8B3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4A12F3A-BF62-49AD-BAF8-6E1668037E8B}" type="pres">
      <dgm:prSet presAssocID="{380D1B0C-D97A-4AFF-B9B1-EA8DC08C8B3A}" presName="parentText" presStyleLbl="node1" presStyleIdx="0" presStyleCnt="3" custScaleX="158489" custScaleY="117623" custLinFactNeighborX="13648" custLinFactNeighborY="9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CDF96-113F-4C83-8DAD-BEE5E2BCE08A}" type="pres">
      <dgm:prSet presAssocID="{380D1B0C-D97A-4AFF-B9B1-EA8DC08C8B3A}" presName="negativeSpace" presStyleCnt="0"/>
      <dgm:spPr/>
    </dgm:pt>
    <dgm:pt modelId="{9E5897A6-E9F9-49DE-B8CF-FFBEF5322DA2}" type="pres">
      <dgm:prSet presAssocID="{380D1B0C-D97A-4AFF-B9B1-EA8DC08C8B3A}" presName="childText" presStyleLbl="conFgAcc1" presStyleIdx="0" presStyleCnt="3">
        <dgm:presLayoutVars>
          <dgm:bulletEnabled val="1"/>
        </dgm:presLayoutVars>
      </dgm:prSet>
      <dgm:spPr/>
    </dgm:pt>
    <dgm:pt modelId="{7495B527-86C4-4998-AB86-676BDC882548}" type="pres">
      <dgm:prSet presAssocID="{CBE08541-FF44-4EA8-829B-4491B143B8CF}" presName="spaceBetweenRectangles" presStyleCnt="0"/>
      <dgm:spPr/>
    </dgm:pt>
    <dgm:pt modelId="{3E63274E-93CF-491A-8C66-1BEBFC6E25F3}" type="pres">
      <dgm:prSet presAssocID="{CEB034D8-1974-42FB-B1B4-22CC18FAE8BF}" presName="parentLin" presStyleCnt="0"/>
      <dgm:spPr/>
    </dgm:pt>
    <dgm:pt modelId="{8D0C0740-D60E-4BCC-9E74-A2E941EDBE6D}" type="pres">
      <dgm:prSet presAssocID="{CEB034D8-1974-42FB-B1B4-22CC18FAE8B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EC618BF-338B-4F62-9950-E1DBB7A9BE79}" type="pres">
      <dgm:prSet presAssocID="{CEB034D8-1974-42FB-B1B4-22CC18FAE8BF}" presName="parentText" presStyleLbl="node1" presStyleIdx="1" presStyleCnt="3" custScaleX="141369" custScaleY="1167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2E218-505D-4D4C-990C-D87D42C0A728}" type="pres">
      <dgm:prSet presAssocID="{CEB034D8-1974-42FB-B1B4-22CC18FAE8BF}" presName="negativeSpace" presStyleCnt="0"/>
      <dgm:spPr/>
    </dgm:pt>
    <dgm:pt modelId="{EC684F21-BBE9-4256-BDC6-622F9916F948}" type="pres">
      <dgm:prSet presAssocID="{CEB034D8-1974-42FB-B1B4-22CC18FAE8BF}" presName="childText" presStyleLbl="conFgAcc1" presStyleIdx="1" presStyleCnt="3">
        <dgm:presLayoutVars>
          <dgm:bulletEnabled val="1"/>
        </dgm:presLayoutVars>
      </dgm:prSet>
      <dgm:spPr/>
    </dgm:pt>
    <dgm:pt modelId="{D5064437-772F-48C4-976D-C670A714452D}" type="pres">
      <dgm:prSet presAssocID="{EA3D1B1F-D4E9-4AF8-8F63-60B06C93691E}" presName="spaceBetweenRectangles" presStyleCnt="0"/>
      <dgm:spPr/>
    </dgm:pt>
    <dgm:pt modelId="{E36AE0BB-FEEC-40F4-912A-726720553FF2}" type="pres">
      <dgm:prSet presAssocID="{47C7757D-D8FA-4145-8A90-A67A78EB00D7}" presName="parentLin" presStyleCnt="0"/>
      <dgm:spPr/>
    </dgm:pt>
    <dgm:pt modelId="{4F270FF8-08FB-487F-8109-5E706EEA1710}" type="pres">
      <dgm:prSet presAssocID="{47C7757D-D8FA-4145-8A90-A67A78EB00D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008895A-4863-426E-A0C1-D4435CBEB507}" type="pres">
      <dgm:prSet presAssocID="{47C7757D-D8FA-4145-8A90-A67A78EB00D7}" presName="parentText" presStyleLbl="node1" presStyleIdx="2" presStyleCnt="3" custScaleX="143998" custScaleY="1619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751B6-F2E0-42F4-B84A-F349CCCA984C}" type="pres">
      <dgm:prSet presAssocID="{47C7757D-D8FA-4145-8A90-A67A78EB00D7}" presName="negativeSpace" presStyleCnt="0"/>
      <dgm:spPr/>
    </dgm:pt>
    <dgm:pt modelId="{AC418DBF-B0DC-4101-ABC9-699C1EFEA528}" type="pres">
      <dgm:prSet presAssocID="{47C7757D-D8FA-4145-8A90-A67A78EB00D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3848057-3B30-4331-B93A-575569C4EE02}" type="presOf" srcId="{47C7757D-D8FA-4145-8A90-A67A78EB00D7}" destId="{2008895A-4863-426E-A0C1-D4435CBEB507}" srcOrd="1" destOrd="0" presId="urn:microsoft.com/office/officeart/2005/8/layout/list1"/>
    <dgm:cxn modelId="{26FC3186-F99C-4827-BE9D-1403B2B08C33}" type="presOf" srcId="{380D1B0C-D97A-4AFF-B9B1-EA8DC08C8B3A}" destId="{68D4B3EF-D2DE-455C-80E5-CA8B02B7EC90}" srcOrd="0" destOrd="0" presId="urn:microsoft.com/office/officeart/2005/8/layout/list1"/>
    <dgm:cxn modelId="{7241BB31-67CC-4B62-8FF0-0AB8BBEA1124}" type="presOf" srcId="{380D1B0C-D97A-4AFF-B9B1-EA8DC08C8B3A}" destId="{F4A12F3A-BF62-49AD-BAF8-6E1668037E8B}" srcOrd="1" destOrd="0" presId="urn:microsoft.com/office/officeart/2005/8/layout/list1"/>
    <dgm:cxn modelId="{A33EE292-3BF9-40EB-8BCF-56114D9DA28E}" type="presOf" srcId="{47C7757D-D8FA-4145-8A90-A67A78EB00D7}" destId="{4F270FF8-08FB-487F-8109-5E706EEA1710}" srcOrd="0" destOrd="0" presId="urn:microsoft.com/office/officeart/2005/8/layout/list1"/>
    <dgm:cxn modelId="{F3829847-FB20-4FCA-9C28-6AB3086FB08C}" type="presOf" srcId="{C435779F-8394-4FD9-BB78-58908EA2B709}" destId="{91B9C83E-864C-4AE1-8D91-EFE67F7C461E}" srcOrd="0" destOrd="0" presId="urn:microsoft.com/office/officeart/2005/8/layout/list1"/>
    <dgm:cxn modelId="{EC8FD9E1-4E59-4540-9926-F41673646A59}" type="presOf" srcId="{CEB034D8-1974-42FB-B1B4-22CC18FAE8BF}" destId="{8D0C0740-D60E-4BCC-9E74-A2E941EDBE6D}" srcOrd="0" destOrd="0" presId="urn:microsoft.com/office/officeart/2005/8/layout/list1"/>
    <dgm:cxn modelId="{24A9B329-D63D-42B4-A2E4-AE26D4295699}" srcId="{C435779F-8394-4FD9-BB78-58908EA2B709}" destId="{380D1B0C-D97A-4AFF-B9B1-EA8DC08C8B3A}" srcOrd="0" destOrd="0" parTransId="{6B41E257-9FFD-4B5C-911C-D6636E2C2DE9}" sibTransId="{CBE08541-FF44-4EA8-829B-4491B143B8CF}"/>
    <dgm:cxn modelId="{6A7E67F0-AAF0-4068-9E29-1FD43F59E7FE}" srcId="{C435779F-8394-4FD9-BB78-58908EA2B709}" destId="{47C7757D-D8FA-4145-8A90-A67A78EB00D7}" srcOrd="2" destOrd="0" parTransId="{36CC97FE-4FCB-41C7-A5DD-A530DE457DB0}" sibTransId="{F77FE595-A20D-406C-B625-736C75A2A306}"/>
    <dgm:cxn modelId="{33D497F1-A15A-4F5C-B50B-9A4CC5B12BDB}" srcId="{C435779F-8394-4FD9-BB78-58908EA2B709}" destId="{CEB034D8-1974-42FB-B1B4-22CC18FAE8BF}" srcOrd="1" destOrd="0" parTransId="{EE4865DC-ECB5-4442-AAA5-1F0E74322200}" sibTransId="{EA3D1B1F-D4E9-4AF8-8F63-60B06C93691E}"/>
    <dgm:cxn modelId="{22D974BE-AD23-4F27-A15E-DE44736AE447}" type="presOf" srcId="{CEB034D8-1974-42FB-B1B4-22CC18FAE8BF}" destId="{2EC618BF-338B-4F62-9950-E1DBB7A9BE79}" srcOrd="1" destOrd="0" presId="urn:microsoft.com/office/officeart/2005/8/layout/list1"/>
    <dgm:cxn modelId="{D7BC2C8D-34E5-48AD-BB45-B0AA3AC5CC77}" type="presParOf" srcId="{91B9C83E-864C-4AE1-8D91-EFE67F7C461E}" destId="{F9D4E112-33A5-49D1-8037-1912703A61FA}" srcOrd="0" destOrd="0" presId="urn:microsoft.com/office/officeart/2005/8/layout/list1"/>
    <dgm:cxn modelId="{C58858D8-EC80-45F6-9333-E2782E2EABE8}" type="presParOf" srcId="{F9D4E112-33A5-49D1-8037-1912703A61FA}" destId="{68D4B3EF-D2DE-455C-80E5-CA8B02B7EC90}" srcOrd="0" destOrd="0" presId="urn:microsoft.com/office/officeart/2005/8/layout/list1"/>
    <dgm:cxn modelId="{FCAABC21-1ED8-4F42-B724-F028D4FA83A9}" type="presParOf" srcId="{F9D4E112-33A5-49D1-8037-1912703A61FA}" destId="{F4A12F3A-BF62-49AD-BAF8-6E1668037E8B}" srcOrd="1" destOrd="0" presId="urn:microsoft.com/office/officeart/2005/8/layout/list1"/>
    <dgm:cxn modelId="{06EF9028-FC90-4E0E-99CD-624E143CAAE8}" type="presParOf" srcId="{91B9C83E-864C-4AE1-8D91-EFE67F7C461E}" destId="{41BCDF96-113F-4C83-8DAD-BEE5E2BCE08A}" srcOrd="1" destOrd="0" presId="urn:microsoft.com/office/officeart/2005/8/layout/list1"/>
    <dgm:cxn modelId="{BD66F9EA-1D44-428F-9E8E-537AB557725E}" type="presParOf" srcId="{91B9C83E-864C-4AE1-8D91-EFE67F7C461E}" destId="{9E5897A6-E9F9-49DE-B8CF-FFBEF5322DA2}" srcOrd="2" destOrd="0" presId="urn:microsoft.com/office/officeart/2005/8/layout/list1"/>
    <dgm:cxn modelId="{46E0C212-217F-4CFD-8FEB-E172C4FF138C}" type="presParOf" srcId="{91B9C83E-864C-4AE1-8D91-EFE67F7C461E}" destId="{7495B527-86C4-4998-AB86-676BDC882548}" srcOrd="3" destOrd="0" presId="urn:microsoft.com/office/officeart/2005/8/layout/list1"/>
    <dgm:cxn modelId="{F140BBFF-CC28-4D2F-B4A7-B928195971EE}" type="presParOf" srcId="{91B9C83E-864C-4AE1-8D91-EFE67F7C461E}" destId="{3E63274E-93CF-491A-8C66-1BEBFC6E25F3}" srcOrd="4" destOrd="0" presId="urn:microsoft.com/office/officeart/2005/8/layout/list1"/>
    <dgm:cxn modelId="{191784E4-0427-47F1-BB49-BE7A68ACEB07}" type="presParOf" srcId="{3E63274E-93CF-491A-8C66-1BEBFC6E25F3}" destId="{8D0C0740-D60E-4BCC-9E74-A2E941EDBE6D}" srcOrd="0" destOrd="0" presId="urn:microsoft.com/office/officeart/2005/8/layout/list1"/>
    <dgm:cxn modelId="{16C092B3-0512-4FA2-9605-C465C096DA85}" type="presParOf" srcId="{3E63274E-93CF-491A-8C66-1BEBFC6E25F3}" destId="{2EC618BF-338B-4F62-9950-E1DBB7A9BE79}" srcOrd="1" destOrd="0" presId="urn:microsoft.com/office/officeart/2005/8/layout/list1"/>
    <dgm:cxn modelId="{5B2D82D6-9DF6-414D-94AD-C894A4E19701}" type="presParOf" srcId="{91B9C83E-864C-4AE1-8D91-EFE67F7C461E}" destId="{85C2E218-505D-4D4C-990C-D87D42C0A728}" srcOrd="5" destOrd="0" presId="urn:microsoft.com/office/officeart/2005/8/layout/list1"/>
    <dgm:cxn modelId="{2EEB99F2-92E4-4AB1-97A9-4FA612E67C0A}" type="presParOf" srcId="{91B9C83E-864C-4AE1-8D91-EFE67F7C461E}" destId="{EC684F21-BBE9-4256-BDC6-622F9916F948}" srcOrd="6" destOrd="0" presId="urn:microsoft.com/office/officeart/2005/8/layout/list1"/>
    <dgm:cxn modelId="{EE731AB3-6F8C-4423-9E37-23F8C9F8A148}" type="presParOf" srcId="{91B9C83E-864C-4AE1-8D91-EFE67F7C461E}" destId="{D5064437-772F-48C4-976D-C670A714452D}" srcOrd="7" destOrd="0" presId="urn:microsoft.com/office/officeart/2005/8/layout/list1"/>
    <dgm:cxn modelId="{01DD1FC4-1FD1-4402-8FD6-F54DFF680F4B}" type="presParOf" srcId="{91B9C83E-864C-4AE1-8D91-EFE67F7C461E}" destId="{E36AE0BB-FEEC-40F4-912A-726720553FF2}" srcOrd="8" destOrd="0" presId="urn:microsoft.com/office/officeart/2005/8/layout/list1"/>
    <dgm:cxn modelId="{78659032-4FFC-45BA-98D9-D5BE6A3AA7FF}" type="presParOf" srcId="{E36AE0BB-FEEC-40F4-912A-726720553FF2}" destId="{4F270FF8-08FB-487F-8109-5E706EEA1710}" srcOrd="0" destOrd="0" presId="urn:microsoft.com/office/officeart/2005/8/layout/list1"/>
    <dgm:cxn modelId="{9F6161E4-9E2D-4285-8F28-91300351915A}" type="presParOf" srcId="{E36AE0BB-FEEC-40F4-912A-726720553FF2}" destId="{2008895A-4863-426E-A0C1-D4435CBEB507}" srcOrd="1" destOrd="0" presId="urn:microsoft.com/office/officeart/2005/8/layout/list1"/>
    <dgm:cxn modelId="{C9CCA338-110E-4CB9-BB59-F3D6F674803A}" type="presParOf" srcId="{91B9C83E-864C-4AE1-8D91-EFE67F7C461E}" destId="{B15751B6-F2E0-42F4-B84A-F349CCCA984C}" srcOrd="9" destOrd="0" presId="urn:microsoft.com/office/officeart/2005/8/layout/list1"/>
    <dgm:cxn modelId="{882806E2-2033-484C-A997-51871BDC4F3A}" type="presParOf" srcId="{91B9C83E-864C-4AE1-8D91-EFE67F7C461E}" destId="{AC418DBF-B0DC-4101-ABC9-699C1EFEA52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A2E694-A27A-4134-BB70-9C99F9F05C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5F8539-AFEE-4BE3-88BC-FBEE225885B9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4. Комплектование групп для занятий с учетом психофизического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состояния обучающихся с ОВЗ. Проведение индивидуальных и групповых занятий по коррекции нарушений устной и письменной речи обучающихся.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D4DE7AB-CB8C-4224-8A4E-529A3B733BFA}" type="parTrans" cxnId="{CEDF86AE-08BB-4B6F-BF1D-76A4D56C7661}">
      <dgm:prSet/>
      <dgm:spPr/>
      <dgm:t>
        <a:bodyPr/>
        <a:lstStyle/>
        <a:p>
          <a:endParaRPr lang="ru-RU"/>
        </a:p>
      </dgm:t>
    </dgm:pt>
    <dgm:pt modelId="{B1ACFEBC-96A6-4ED7-A062-E455F7902BDA}" type="sibTrans" cxnId="{CEDF86AE-08BB-4B6F-BF1D-76A4D56C7661}">
      <dgm:prSet/>
      <dgm:spPr/>
      <dgm:t>
        <a:bodyPr/>
        <a:lstStyle/>
        <a:p>
          <a:endParaRPr lang="ru-RU"/>
        </a:p>
      </dgm:t>
    </dgm:pt>
    <dgm:pt modelId="{1B4BC0B5-51A0-4895-95AA-56F4E6E8AADE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5. Участие в разработке адаптированных образовательных программ, методических рекомендаций по обучению детей с ОВЗ. 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Определение разнообразных методов, форм и средств обучения в рамках государственного стандарта, повышающих усвоение учебного материала.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010FD05-8604-43A2-9E01-DF74DE4C81D5}" type="parTrans" cxnId="{041B56DE-96C5-44A3-AC10-4FD3FD0FD737}">
      <dgm:prSet/>
      <dgm:spPr/>
      <dgm:t>
        <a:bodyPr/>
        <a:lstStyle/>
        <a:p>
          <a:endParaRPr lang="ru-RU"/>
        </a:p>
      </dgm:t>
    </dgm:pt>
    <dgm:pt modelId="{227A1F8D-DA82-4C23-8292-D64CA7781258}" type="sibTrans" cxnId="{041B56DE-96C5-44A3-AC10-4FD3FD0FD737}">
      <dgm:prSet/>
      <dgm:spPr/>
      <dgm:t>
        <a:bodyPr/>
        <a:lstStyle/>
        <a:p>
          <a:endParaRPr lang="ru-RU"/>
        </a:p>
      </dgm:t>
    </dgm:pt>
    <dgm:pt modelId="{DCAA96ED-44D3-4338-8CE7-EB78F4C0172B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6. Проведение систематического изучения динамики речевого развития ребенка с ОВЗ в процессе освоения образовательной программы.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941EF60-3121-4BC5-BF1A-31E8A63C7CAB}" type="parTrans" cxnId="{121AECC8-5559-4A47-9D2E-CA458ABB8C63}">
      <dgm:prSet/>
      <dgm:spPr/>
      <dgm:t>
        <a:bodyPr/>
        <a:lstStyle/>
        <a:p>
          <a:endParaRPr lang="ru-RU"/>
        </a:p>
      </dgm:t>
    </dgm:pt>
    <dgm:pt modelId="{87ABEBF5-69B9-44D3-831D-B646226B75FE}" type="sibTrans" cxnId="{121AECC8-5559-4A47-9D2E-CA458ABB8C63}">
      <dgm:prSet/>
      <dgm:spPr/>
      <dgm:t>
        <a:bodyPr/>
        <a:lstStyle/>
        <a:p>
          <a:endParaRPr lang="ru-RU"/>
        </a:p>
      </dgm:t>
    </dgm:pt>
    <dgm:pt modelId="{E14D206D-E363-4F0A-9EFF-883A2C6CC550}" type="pres">
      <dgm:prSet presAssocID="{BFA2E694-A27A-4134-BB70-9C99F9F05C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CCFF59-4DC4-4557-9EF2-1E24494A6DB5}" type="pres">
      <dgm:prSet presAssocID="{B55F8539-AFEE-4BE3-88BC-FBEE225885B9}" presName="parentLin" presStyleCnt="0"/>
      <dgm:spPr/>
    </dgm:pt>
    <dgm:pt modelId="{11223D73-691C-4740-A6D6-F31AF18C5368}" type="pres">
      <dgm:prSet presAssocID="{B55F8539-AFEE-4BE3-88BC-FBEE225885B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3F384C9-C6DE-4314-A5B8-15A67646A79C}" type="pres">
      <dgm:prSet presAssocID="{B55F8539-AFEE-4BE3-88BC-FBEE225885B9}" presName="parentText" presStyleLbl="node1" presStyleIdx="0" presStyleCnt="3" custScaleX="1370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3124E-4F75-441F-845B-A50215B22056}" type="pres">
      <dgm:prSet presAssocID="{B55F8539-AFEE-4BE3-88BC-FBEE225885B9}" presName="negativeSpace" presStyleCnt="0"/>
      <dgm:spPr/>
    </dgm:pt>
    <dgm:pt modelId="{24BEAD2D-CA7F-4950-9FB7-1EB393530A02}" type="pres">
      <dgm:prSet presAssocID="{B55F8539-AFEE-4BE3-88BC-FBEE225885B9}" presName="childText" presStyleLbl="conFgAcc1" presStyleIdx="0" presStyleCnt="3">
        <dgm:presLayoutVars>
          <dgm:bulletEnabled val="1"/>
        </dgm:presLayoutVars>
      </dgm:prSet>
      <dgm:spPr/>
    </dgm:pt>
    <dgm:pt modelId="{44AC5EBA-9C8D-48D5-87B4-37BF707A6B62}" type="pres">
      <dgm:prSet presAssocID="{B1ACFEBC-96A6-4ED7-A062-E455F7902BDA}" presName="spaceBetweenRectangles" presStyleCnt="0"/>
      <dgm:spPr/>
    </dgm:pt>
    <dgm:pt modelId="{E28FA6A9-3FF8-4371-85BD-B7229EA51655}" type="pres">
      <dgm:prSet presAssocID="{1B4BC0B5-51A0-4895-95AA-56F4E6E8AADE}" presName="parentLin" presStyleCnt="0"/>
      <dgm:spPr/>
    </dgm:pt>
    <dgm:pt modelId="{CEB40FAD-0FF5-432A-BA64-7003AAE72704}" type="pres">
      <dgm:prSet presAssocID="{1B4BC0B5-51A0-4895-95AA-56F4E6E8AAD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E73D7A7-4F29-4A77-85DC-425E0CAC4037}" type="pres">
      <dgm:prSet presAssocID="{1B4BC0B5-51A0-4895-95AA-56F4E6E8AADE}" presName="parentText" presStyleLbl="node1" presStyleIdx="1" presStyleCnt="3" custScaleX="1394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18FE3-43A6-4DC5-A0B2-DB8C046D2E77}" type="pres">
      <dgm:prSet presAssocID="{1B4BC0B5-51A0-4895-95AA-56F4E6E8AADE}" presName="negativeSpace" presStyleCnt="0"/>
      <dgm:spPr/>
    </dgm:pt>
    <dgm:pt modelId="{44FF01EA-FD8A-4C75-8539-7811BF3C38AC}" type="pres">
      <dgm:prSet presAssocID="{1B4BC0B5-51A0-4895-95AA-56F4E6E8AADE}" presName="childText" presStyleLbl="conFgAcc1" presStyleIdx="1" presStyleCnt="3">
        <dgm:presLayoutVars>
          <dgm:bulletEnabled val="1"/>
        </dgm:presLayoutVars>
      </dgm:prSet>
      <dgm:spPr/>
    </dgm:pt>
    <dgm:pt modelId="{7F1C227D-8D86-4E99-B0B4-ADA09BD0E3BE}" type="pres">
      <dgm:prSet presAssocID="{227A1F8D-DA82-4C23-8292-D64CA7781258}" presName="spaceBetweenRectangles" presStyleCnt="0"/>
      <dgm:spPr/>
    </dgm:pt>
    <dgm:pt modelId="{59BD5D14-67BB-49A5-98E9-9339462B84BB}" type="pres">
      <dgm:prSet presAssocID="{DCAA96ED-44D3-4338-8CE7-EB78F4C0172B}" presName="parentLin" presStyleCnt="0"/>
      <dgm:spPr/>
    </dgm:pt>
    <dgm:pt modelId="{2EB6E1E1-C032-4ECC-9C32-48E3E0398043}" type="pres">
      <dgm:prSet presAssocID="{DCAA96ED-44D3-4338-8CE7-EB78F4C0172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E6C287A-84C3-411C-BC5C-A8F8554E2B71}" type="pres">
      <dgm:prSet presAssocID="{DCAA96ED-44D3-4338-8CE7-EB78F4C0172B}" presName="parentText" presStyleLbl="node1" presStyleIdx="2" presStyleCnt="3" custScaleX="142857" custLinFactNeighborX="515" custLinFactNeighborY="-8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90411-3624-462D-B240-135B34A771E0}" type="pres">
      <dgm:prSet presAssocID="{DCAA96ED-44D3-4338-8CE7-EB78F4C0172B}" presName="negativeSpace" presStyleCnt="0"/>
      <dgm:spPr/>
    </dgm:pt>
    <dgm:pt modelId="{E1FDF8F1-E64E-4E17-A29B-3BE626252D96}" type="pres">
      <dgm:prSet presAssocID="{DCAA96ED-44D3-4338-8CE7-EB78F4C0172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E3FE78D-5EB0-4ECD-8595-3A29F907B9C6}" type="presOf" srcId="{B55F8539-AFEE-4BE3-88BC-FBEE225885B9}" destId="{93F384C9-C6DE-4314-A5B8-15A67646A79C}" srcOrd="1" destOrd="0" presId="urn:microsoft.com/office/officeart/2005/8/layout/list1"/>
    <dgm:cxn modelId="{CEDF86AE-08BB-4B6F-BF1D-76A4D56C7661}" srcId="{BFA2E694-A27A-4134-BB70-9C99F9F05C1F}" destId="{B55F8539-AFEE-4BE3-88BC-FBEE225885B9}" srcOrd="0" destOrd="0" parTransId="{4D4DE7AB-CB8C-4224-8A4E-529A3B733BFA}" sibTransId="{B1ACFEBC-96A6-4ED7-A062-E455F7902BDA}"/>
    <dgm:cxn modelId="{3B755767-86A6-4CF3-8AA3-C2EF061A60B6}" type="presOf" srcId="{DCAA96ED-44D3-4338-8CE7-EB78F4C0172B}" destId="{CE6C287A-84C3-411C-BC5C-A8F8554E2B71}" srcOrd="1" destOrd="0" presId="urn:microsoft.com/office/officeart/2005/8/layout/list1"/>
    <dgm:cxn modelId="{2EA554EB-7E64-4716-A500-7C4CCDA616B9}" type="presOf" srcId="{B55F8539-AFEE-4BE3-88BC-FBEE225885B9}" destId="{11223D73-691C-4740-A6D6-F31AF18C5368}" srcOrd="0" destOrd="0" presId="urn:microsoft.com/office/officeart/2005/8/layout/list1"/>
    <dgm:cxn modelId="{F72F27CF-1612-4809-ACC3-FF93A22CD3EF}" type="presOf" srcId="{1B4BC0B5-51A0-4895-95AA-56F4E6E8AADE}" destId="{CE73D7A7-4F29-4A77-85DC-425E0CAC4037}" srcOrd="1" destOrd="0" presId="urn:microsoft.com/office/officeart/2005/8/layout/list1"/>
    <dgm:cxn modelId="{46EFDCEA-FB7C-4D3B-8A34-2CD2D9878658}" type="presOf" srcId="{DCAA96ED-44D3-4338-8CE7-EB78F4C0172B}" destId="{2EB6E1E1-C032-4ECC-9C32-48E3E0398043}" srcOrd="0" destOrd="0" presId="urn:microsoft.com/office/officeart/2005/8/layout/list1"/>
    <dgm:cxn modelId="{5269FA4E-0E25-4888-A382-C5E56C1D0319}" type="presOf" srcId="{BFA2E694-A27A-4134-BB70-9C99F9F05C1F}" destId="{E14D206D-E363-4F0A-9EFF-883A2C6CC550}" srcOrd="0" destOrd="0" presId="urn:microsoft.com/office/officeart/2005/8/layout/list1"/>
    <dgm:cxn modelId="{121AECC8-5559-4A47-9D2E-CA458ABB8C63}" srcId="{BFA2E694-A27A-4134-BB70-9C99F9F05C1F}" destId="{DCAA96ED-44D3-4338-8CE7-EB78F4C0172B}" srcOrd="2" destOrd="0" parTransId="{9941EF60-3121-4BC5-BF1A-31E8A63C7CAB}" sibTransId="{87ABEBF5-69B9-44D3-831D-B646226B75FE}"/>
    <dgm:cxn modelId="{7F4151E3-56A3-4517-A1C4-841432C60DA4}" type="presOf" srcId="{1B4BC0B5-51A0-4895-95AA-56F4E6E8AADE}" destId="{CEB40FAD-0FF5-432A-BA64-7003AAE72704}" srcOrd="0" destOrd="0" presId="urn:microsoft.com/office/officeart/2005/8/layout/list1"/>
    <dgm:cxn modelId="{041B56DE-96C5-44A3-AC10-4FD3FD0FD737}" srcId="{BFA2E694-A27A-4134-BB70-9C99F9F05C1F}" destId="{1B4BC0B5-51A0-4895-95AA-56F4E6E8AADE}" srcOrd="1" destOrd="0" parTransId="{9010FD05-8604-43A2-9E01-DF74DE4C81D5}" sibTransId="{227A1F8D-DA82-4C23-8292-D64CA7781258}"/>
    <dgm:cxn modelId="{037E6993-FFAD-4FCC-B656-4FA182D7C8F1}" type="presParOf" srcId="{E14D206D-E363-4F0A-9EFF-883A2C6CC550}" destId="{DFCCFF59-4DC4-4557-9EF2-1E24494A6DB5}" srcOrd="0" destOrd="0" presId="urn:microsoft.com/office/officeart/2005/8/layout/list1"/>
    <dgm:cxn modelId="{6DCD9D49-2CDE-4B56-8D6A-A46307F945AE}" type="presParOf" srcId="{DFCCFF59-4DC4-4557-9EF2-1E24494A6DB5}" destId="{11223D73-691C-4740-A6D6-F31AF18C5368}" srcOrd="0" destOrd="0" presId="urn:microsoft.com/office/officeart/2005/8/layout/list1"/>
    <dgm:cxn modelId="{C5C38BBC-2CF3-4716-B894-85A7ED07CE19}" type="presParOf" srcId="{DFCCFF59-4DC4-4557-9EF2-1E24494A6DB5}" destId="{93F384C9-C6DE-4314-A5B8-15A67646A79C}" srcOrd="1" destOrd="0" presId="urn:microsoft.com/office/officeart/2005/8/layout/list1"/>
    <dgm:cxn modelId="{37B2333C-8217-471A-8339-10ABA533B8E2}" type="presParOf" srcId="{E14D206D-E363-4F0A-9EFF-883A2C6CC550}" destId="{1823124E-4F75-441F-845B-A50215B22056}" srcOrd="1" destOrd="0" presId="urn:microsoft.com/office/officeart/2005/8/layout/list1"/>
    <dgm:cxn modelId="{F5ED578E-AC7F-4F1A-9AF1-87F69F406E97}" type="presParOf" srcId="{E14D206D-E363-4F0A-9EFF-883A2C6CC550}" destId="{24BEAD2D-CA7F-4950-9FB7-1EB393530A02}" srcOrd="2" destOrd="0" presId="urn:microsoft.com/office/officeart/2005/8/layout/list1"/>
    <dgm:cxn modelId="{A7145BBE-0263-4212-8E89-97447C9BE747}" type="presParOf" srcId="{E14D206D-E363-4F0A-9EFF-883A2C6CC550}" destId="{44AC5EBA-9C8D-48D5-87B4-37BF707A6B62}" srcOrd="3" destOrd="0" presId="urn:microsoft.com/office/officeart/2005/8/layout/list1"/>
    <dgm:cxn modelId="{F564A2CD-E62C-4B7E-8DE0-F6D14317721F}" type="presParOf" srcId="{E14D206D-E363-4F0A-9EFF-883A2C6CC550}" destId="{E28FA6A9-3FF8-4371-85BD-B7229EA51655}" srcOrd="4" destOrd="0" presId="urn:microsoft.com/office/officeart/2005/8/layout/list1"/>
    <dgm:cxn modelId="{6314A9CC-4A9D-4BE6-8BAA-D7E9B1EB51B1}" type="presParOf" srcId="{E28FA6A9-3FF8-4371-85BD-B7229EA51655}" destId="{CEB40FAD-0FF5-432A-BA64-7003AAE72704}" srcOrd="0" destOrd="0" presId="urn:microsoft.com/office/officeart/2005/8/layout/list1"/>
    <dgm:cxn modelId="{F19A7DBF-26E3-43E0-92D1-FBD4B4162AFF}" type="presParOf" srcId="{E28FA6A9-3FF8-4371-85BD-B7229EA51655}" destId="{CE73D7A7-4F29-4A77-85DC-425E0CAC4037}" srcOrd="1" destOrd="0" presId="urn:microsoft.com/office/officeart/2005/8/layout/list1"/>
    <dgm:cxn modelId="{8E5189B4-560A-4EB4-A581-AE09E667010E}" type="presParOf" srcId="{E14D206D-E363-4F0A-9EFF-883A2C6CC550}" destId="{D7F18FE3-43A6-4DC5-A0B2-DB8C046D2E77}" srcOrd="5" destOrd="0" presId="urn:microsoft.com/office/officeart/2005/8/layout/list1"/>
    <dgm:cxn modelId="{7CA08BCA-97E6-406E-A42C-444988030C23}" type="presParOf" srcId="{E14D206D-E363-4F0A-9EFF-883A2C6CC550}" destId="{44FF01EA-FD8A-4C75-8539-7811BF3C38AC}" srcOrd="6" destOrd="0" presId="urn:microsoft.com/office/officeart/2005/8/layout/list1"/>
    <dgm:cxn modelId="{4D612F4E-7048-4CE3-9048-7A8C230ADEA1}" type="presParOf" srcId="{E14D206D-E363-4F0A-9EFF-883A2C6CC550}" destId="{7F1C227D-8D86-4E99-B0B4-ADA09BD0E3BE}" srcOrd="7" destOrd="0" presId="urn:microsoft.com/office/officeart/2005/8/layout/list1"/>
    <dgm:cxn modelId="{DFAFEB3B-EBDE-401B-80CF-9D40C38A0C76}" type="presParOf" srcId="{E14D206D-E363-4F0A-9EFF-883A2C6CC550}" destId="{59BD5D14-67BB-49A5-98E9-9339462B84BB}" srcOrd="8" destOrd="0" presId="urn:microsoft.com/office/officeart/2005/8/layout/list1"/>
    <dgm:cxn modelId="{EC201532-7FA3-4863-B824-430DADFB138C}" type="presParOf" srcId="{59BD5D14-67BB-49A5-98E9-9339462B84BB}" destId="{2EB6E1E1-C032-4ECC-9C32-48E3E0398043}" srcOrd="0" destOrd="0" presId="urn:microsoft.com/office/officeart/2005/8/layout/list1"/>
    <dgm:cxn modelId="{8FDDE192-F096-4000-AA91-4DA4E2F0ABA0}" type="presParOf" srcId="{59BD5D14-67BB-49A5-98E9-9339462B84BB}" destId="{CE6C287A-84C3-411C-BC5C-A8F8554E2B71}" srcOrd="1" destOrd="0" presId="urn:microsoft.com/office/officeart/2005/8/layout/list1"/>
    <dgm:cxn modelId="{6C731C0B-AEF6-4299-8F99-3ACB0C5E7F8E}" type="presParOf" srcId="{E14D206D-E363-4F0A-9EFF-883A2C6CC550}" destId="{35790411-3624-462D-B240-135B34A771E0}" srcOrd="9" destOrd="0" presId="urn:microsoft.com/office/officeart/2005/8/layout/list1"/>
    <dgm:cxn modelId="{E21EAD88-7CF9-40FE-A33E-1AC53B779A19}" type="presParOf" srcId="{E14D206D-E363-4F0A-9EFF-883A2C6CC550}" destId="{E1FDF8F1-E64E-4E17-A29B-3BE626252D9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F0A185-3F0A-4645-ACAB-2FDC866C4E4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C3D6EC-DD6E-4DC4-9B94-EB162796D473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7. Взаимодействие со специалистами психолого-педагогического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сопровождения ребенка с ОВЗ и его семьей.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DAD2B31-41D0-4E4B-9EE6-F99FD093F566}" type="parTrans" cxnId="{7FBDC25C-DA78-4747-AAC9-939302E709E0}">
      <dgm:prSet/>
      <dgm:spPr/>
      <dgm:t>
        <a:bodyPr/>
        <a:lstStyle/>
        <a:p>
          <a:endParaRPr lang="ru-RU"/>
        </a:p>
      </dgm:t>
    </dgm:pt>
    <dgm:pt modelId="{47DBD613-AEAB-4C3A-957C-3D9A27D00468}" type="sibTrans" cxnId="{7FBDC25C-DA78-4747-AAC9-939302E709E0}">
      <dgm:prSet/>
      <dgm:spPr/>
      <dgm:t>
        <a:bodyPr/>
        <a:lstStyle/>
        <a:p>
          <a:endParaRPr lang="ru-RU"/>
        </a:p>
      </dgm:t>
    </dgm:pt>
    <dgm:pt modelId="{C01DD4F1-2C23-40EB-B283-F49CC2006C2E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8. Разработка предложений по повышению эффективности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диагностической, коррекционной работы. Обобщение и распространение наиболее эффективного опыта логопедической работы.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6A28127-27C5-4809-B715-D7EB981A834D}" type="parTrans" cxnId="{DABAC873-CD42-40FC-9564-F7B2F2D0C368}">
      <dgm:prSet/>
      <dgm:spPr/>
      <dgm:t>
        <a:bodyPr/>
        <a:lstStyle/>
        <a:p>
          <a:endParaRPr lang="ru-RU"/>
        </a:p>
      </dgm:t>
    </dgm:pt>
    <dgm:pt modelId="{F8B29DFB-2156-4F8B-BA63-A45DFD1542A1}" type="sibTrans" cxnId="{DABAC873-CD42-40FC-9564-F7B2F2D0C368}">
      <dgm:prSet/>
      <dgm:spPr/>
      <dgm:t>
        <a:bodyPr/>
        <a:lstStyle/>
        <a:p>
          <a:endParaRPr lang="ru-RU"/>
        </a:p>
      </dgm:t>
    </dgm:pt>
    <dgm:pt modelId="{2D7335C9-00FA-4B1B-9065-88077A83072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9. Обеспечение и контроль за соблюдением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здоровьесберегающих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условий обучения и воспитания детей с ОВЗ в общеобразовательной организации. 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ED5DF50-C892-4960-B77E-6E6C9D22499A}" type="parTrans" cxnId="{51BB6754-FB0E-4FC7-B27E-3B2BEE7A9A56}">
      <dgm:prSet/>
      <dgm:spPr/>
      <dgm:t>
        <a:bodyPr/>
        <a:lstStyle/>
        <a:p>
          <a:endParaRPr lang="ru-RU"/>
        </a:p>
      </dgm:t>
    </dgm:pt>
    <dgm:pt modelId="{FDFE634B-5A57-4F94-A267-3FA21405D43F}" type="sibTrans" cxnId="{51BB6754-FB0E-4FC7-B27E-3B2BEE7A9A56}">
      <dgm:prSet/>
      <dgm:spPr/>
      <dgm:t>
        <a:bodyPr/>
        <a:lstStyle/>
        <a:p>
          <a:endParaRPr lang="ru-RU"/>
        </a:p>
      </dgm:t>
    </dgm:pt>
    <dgm:pt modelId="{9A3143CF-8834-43DF-A629-6973DD31190D}" type="pres">
      <dgm:prSet presAssocID="{37F0A185-3F0A-4645-ACAB-2FDC866C4E4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284229-CA4D-4856-835C-5ECCED831CB6}" type="pres">
      <dgm:prSet presAssocID="{48C3D6EC-DD6E-4DC4-9B94-EB162796D473}" presName="parentLin" presStyleCnt="0"/>
      <dgm:spPr/>
    </dgm:pt>
    <dgm:pt modelId="{013101A2-D838-492E-8AA4-0E23B060A0D2}" type="pres">
      <dgm:prSet presAssocID="{48C3D6EC-DD6E-4DC4-9B94-EB162796D47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63BBB7F-4EEA-4026-A397-7475C9DDA990}" type="pres">
      <dgm:prSet presAssocID="{48C3D6EC-DD6E-4DC4-9B94-EB162796D473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A9E0F-6C07-4B69-B6C0-60CC3359C4B3}" type="pres">
      <dgm:prSet presAssocID="{48C3D6EC-DD6E-4DC4-9B94-EB162796D473}" presName="negativeSpace" presStyleCnt="0"/>
      <dgm:spPr/>
    </dgm:pt>
    <dgm:pt modelId="{88E52451-2346-4171-97D7-AA82BF877667}" type="pres">
      <dgm:prSet presAssocID="{48C3D6EC-DD6E-4DC4-9B94-EB162796D473}" presName="childText" presStyleLbl="conFgAcc1" presStyleIdx="0" presStyleCnt="3">
        <dgm:presLayoutVars>
          <dgm:bulletEnabled val="1"/>
        </dgm:presLayoutVars>
      </dgm:prSet>
      <dgm:spPr/>
    </dgm:pt>
    <dgm:pt modelId="{3675739C-CAAA-43D9-AB13-E6EE917B4029}" type="pres">
      <dgm:prSet presAssocID="{47DBD613-AEAB-4C3A-957C-3D9A27D00468}" presName="spaceBetweenRectangles" presStyleCnt="0"/>
      <dgm:spPr/>
    </dgm:pt>
    <dgm:pt modelId="{5395D12D-C579-4949-928D-98883C1C28F3}" type="pres">
      <dgm:prSet presAssocID="{C01DD4F1-2C23-40EB-B283-F49CC2006C2E}" presName="parentLin" presStyleCnt="0"/>
      <dgm:spPr/>
    </dgm:pt>
    <dgm:pt modelId="{CE49D873-EEFB-4DB7-B616-B15012585819}" type="pres">
      <dgm:prSet presAssocID="{C01DD4F1-2C23-40EB-B283-F49CC2006C2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9E4140C-AD4C-45A3-B11E-0A45F6BFEA43}" type="pres">
      <dgm:prSet presAssocID="{C01DD4F1-2C23-40EB-B283-F49CC2006C2E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333E61-6DA3-4085-8819-7BA32C27A4D9}" type="pres">
      <dgm:prSet presAssocID="{C01DD4F1-2C23-40EB-B283-F49CC2006C2E}" presName="negativeSpace" presStyleCnt="0"/>
      <dgm:spPr/>
    </dgm:pt>
    <dgm:pt modelId="{D95AC4F4-2B06-49F6-B957-67238FAF542D}" type="pres">
      <dgm:prSet presAssocID="{C01DD4F1-2C23-40EB-B283-F49CC2006C2E}" presName="childText" presStyleLbl="conFgAcc1" presStyleIdx="1" presStyleCnt="3">
        <dgm:presLayoutVars>
          <dgm:bulletEnabled val="1"/>
        </dgm:presLayoutVars>
      </dgm:prSet>
      <dgm:spPr/>
    </dgm:pt>
    <dgm:pt modelId="{E0052B54-EE01-4884-9AA0-EA2C1C97628E}" type="pres">
      <dgm:prSet presAssocID="{F8B29DFB-2156-4F8B-BA63-A45DFD1542A1}" presName="spaceBetweenRectangles" presStyleCnt="0"/>
      <dgm:spPr/>
    </dgm:pt>
    <dgm:pt modelId="{B809F2C7-6EB0-4D3C-9125-C81FDBF30CF0}" type="pres">
      <dgm:prSet presAssocID="{2D7335C9-00FA-4B1B-9065-88077A830720}" presName="parentLin" presStyleCnt="0"/>
      <dgm:spPr/>
    </dgm:pt>
    <dgm:pt modelId="{0F981588-80BF-49F3-B637-5B7BA312624A}" type="pres">
      <dgm:prSet presAssocID="{2D7335C9-00FA-4B1B-9065-88077A83072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E4D51DC-9A7E-440F-AEF9-FE9F28105807}" type="pres">
      <dgm:prSet presAssocID="{2D7335C9-00FA-4B1B-9065-88077A830720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C617E-6F1A-4846-BD19-99AD5D25A8CF}" type="pres">
      <dgm:prSet presAssocID="{2D7335C9-00FA-4B1B-9065-88077A830720}" presName="negativeSpace" presStyleCnt="0"/>
      <dgm:spPr/>
    </dgm:pt>
    <dgm:pt modelId="{9CD89B6B-3F02-4D27-AE7E-51593EFC5B06}" type="pres">
      <dgm:prSet presAssocID="{2D7335C9-00FA-4B1B-9065-88077A83072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FBDC25C-DA78-4747-AAC9-939302E709E0}" srcId="{37F0A185-3F0A-4645-ACAB-2FDC866C4E4D}" destId="{48C3D6EC-DD6E-4DC4-9B94-EB162796D473}" srcOrd="0" destOrd="0" parTransId="{4DAD2B31-41D0-4E4B-9EE6-F99FD093F566}" sibTransId="{47DBD613-AEAB-4C3A-957C-3D9A27D00468}"/>
    <dgm:cxn modelId="{DABAC873-CD42-40FC-9564-F7B2F2D0C368}" srcId="{37F0A185-3F0A-4645-ACAB-2FDC866C4E4D}" destId="{C01DD4F1-2C23-40EB-B283-F49CC2006C2E}" srcOrd="1" destOrd="0" parTransId="{06A28127-27C5-4809-B715-D7EB981A834D}" sibTransId="{F8B29DFB-2156-4F8B-BA63-A45DFD1542A1}"/>
    <dgm:cxn modelId="{09A0EBA5-8FC9-4B40-9987-F25BF2F98338}" type="presOf" srcId="{37F0A185-3F0A-4645-ACAB-2FDC866C4E4D}" destId="{9A3143CF-8834-43DF-A629-6973DD31190D}" srcOrd="0" destOrd="0" presId="urn:microsoft.com/office/officeart/2005/8/layout/list1"/>
    <dgm:cxn modelId="{E0047CE5-0C7A-4727-8FBD-EE44F43BC85D}" type="presOf" srcId="{C01DD4F1-2C23-40EB-B283-F49CC2006C2E}" destId="{CE49D873-EEFB-4DB7-B616-B15012585819}" srcOrd="0" destOrd="0" presId="urn:microsoft.com/office/officeart/2005/8/layout/list1"/>
    <dgm:cxn modelId="{30C3AA55-3D80-4EFE-A1E3-807A4A40C2F9}" type="presOf" srcId="{2D7335C9-00FA-4B1B-9065-88077A830720}" destId="{1E4D51DC-9A7E-440F-AEF9-FE9F28105807}" srcOrd="1" destOrd="0" presId="urn:microsoft.com/office/officeart/2005/8/layout/list1"/>
    <dgm:cxn modelId="{F671ECC8-7A64-47D0-AEF6-D9A84E818D68}" type="presOf" srcId="{C01DD4F1-2C23-40EB-B283-F49CC2006C2E}" destId="{79E4140C-AD4C-45A3-B11E-0A45F6BFEA43}" srcOrd="1" destOrd="0" presId="urn:microsoft.com/office/officeart/2005/8/layout/list1"/>
    <dgm:cxn modelId="{51BB6754-FB0E-4FC7-B27E-3B2BEE7A9A56}" srcId="{37F0A185-3F0A-4645-ACAB-2FDC866C4E4D}" destId="{2D7335C9-00FA-4B1B-9065-88077A830720}" srcOrd="2" destOrd="0" parTransId="{FED5DF50-C892-4960-B77E-6E6C9D22499A}" sibTransId="{FDFE634B-5A57-4F94-A267-3FA21405D43F}"/>
    <dgm:cxn modelId="{4CC35441-960F-42FE-886E-AAB96176E4FC}" type="presOf" srcId="{2D7335C9-00FA-4B1B-9065-88077A830720}" destId="{0F981588-80BF-49F3-B637-5B7BA312624A}" srcOrd="0" destOrd="0" presId="urn:microsoft.com/office/officeart/2005/8/layout/list1"/>
    <dgm:cxn modelId="{D01EFE12-6044-4D08-A19E-B2BF52EF8BB2}" type="presOf" srcId="{48C3D6EC-DD6E-4DC4-9B94-EB162796D473}" destId="{013101A2-D838-492E-8AA4-0E23B060A0D2}" srcOrd="0" destOrd="0" presId="urn:microsoft.com/office/officeart/2005/8/layout/list1"/>
    <dgm:cxn modelId="{FAB3F683-1BEB-4FB6-BA1F-B640BE2CFFD9}" type="presOf" srcId="{48C3D6EC-DD6E-4DC4-9B94-EB162796D473}" destId="{663BBB7F-4EEA-4026-A397-7475C9DDA990}" srcOrd="1" destOrd="0" presId="urn:microsoft.com/office/officeart/2005/8/layout/list1"/>
    <dgm:cxn modelId="{2A9E7B1A-4DBF-4E9E-AF52-9C94A624C70C}" type="presParOf" srcId="{9A3143CF-8834-43DF-A629-6973DD31190D}" destId="{9B284229-CA4D-4856-835C-5ECCED831CB6}" srcOrd="0" destOrd="0" presId="urn:microsoft.com/office/officeart/2005/8/layout/list1"/>
    <dgm:cxn modelId="{69F96D34-E210-4EBF-9BE3-039E66F4662B}" type="presParOf" srcId="{9B284229-CA4D-4856-835C-5ECCED831CB6}" destId="{013101A2-D838-492E-8AA4-0E23B060A0D2}" srcOrd="0" destOrd="0" presId="urn:microsoft.com/office/officeart/2005/8/layout/list1"/>
    <dgm:cxn modelId="{487CB082-283F-44BD-AB5E-3C97E48E38B1}" type="presParOf" srcId="{9B284229-CA4D-4856-835C-5ECCED831CB6}" destId="{663BBB7F-4EEA-4026-A397-7475C9DDA990}" srcOrd="1" destOrd="0" presId="urn:microsoft.com/office/officeart/2005/8/layout/list1"/>
    <dgm:cxn modelId="{5D9298B5-5337-450A-89B2-930135E63069}" type="presParOf" srcId="{9A3143CF-8834-43DF-A629-6973DD31190D}" destId="{4B4A9E0F-6C07-4B69-B6C0-60CC3359C4B3}" srcOrd="1" destOrd="0" presId="urn:microsoft.com/office/officeart/2005/8/layout/list1"/>
    <dgm:cxn modelId="{FE0C4295-46E4-4911-AD50-A973FFDD2021}" type="presParOf" srcId="{9A3143CF-8834-43DF-A629-6973DD31190D}" destId="{88E52451-2346-4171-97D7-AA82BF877667}" srcOrd="2" destOrd="0" presId="urn:microsoft.com/office/officeart/2005/8/layout/list1"/>
    <dgm:cxn modelId="{0A9F606A-7736-4B39-AACB-97F4FA644E85}" type="presParOf" srcId="{9A3143CF-8834-43DF-A629-6973DD31190D}" destId="{3675739C-CAAA-43D9-AB13-E6EE917B4029}" srcOrd="3" destOrd="0" presId="urn:microsoft.com/office/officeart/2005/8/layout/list1"/>
    <dgm:cxn modelId="{805D11FD-087C-4CA8-AB38-C603A1239CD3}" type="presParOf" srcId="{9A3143CF-8834-43DF-A629-6973DD31190D}" destId="{5395D12D-C579-4949-928D-98883C1C28F3}" srcOrd="4" destOrd="0" presId="urn:microsoft.com/office/officeart/2005/8/layout/list1"/>
    <dgm:cxn modelId="{91587433-46FD-4491-9674-049496425D30}" type="presParOf" srcId="{5395D12D-C579-4949-928D-98883C1C28F3}" destId="{CE49D873-EEFB-4DB7-B616-B15012585819}" srcOrd="0" destOrd="0" presId="urn:microsoft.com/office/officeart/2005/8/layout/list1"/>
    <dgm:cxn modelId="{B4A4C341-B958-44B1-AC5D-8ABB031F586E}" type="presParOf" srcId="{5395D12D-C579-4949-928D-98883C1C28F3}" destId="{79E4140C-AD4C-45A3-B11E-0A45F6BFEA43}" srcOrd="1" destOrd="0" presId="urn:microsoft.com/office/officeart/2005/8/layout/list1"/>
    <dgm:cxn modelId="{C4AEB9D6-6905-4386-B9DC-79E8709C7201}" type="presParOf" srcId="{9A3143CF-8834-43DF-A629-6973DD31190D}" destId="{D7333E61-6DA3-4085-8819-7BA32C27A4D9}" srcOrd="5" destOrd="0" presId="urn:microsoft.com/office/officeart/2005/8/layout/list1"/>
    <dgm:cxn modelId="{F08A6855-7AED-4310-B170-D563F03DCEB2}" type="presParOf" srcId="{9A3143CF-8834-43DF-A629-6973DD31190D}" destId="{D95AC4F4-2B06-49F6-B957-67238FAF542D}" srcOrd="6" destOrd="0" presId="urn:microsoft.com/office/officeart/2005/8/layout/list1"/>
    <dgm:cxn modelId="{4E4B93C4-004A-419E-97C5-AC4A080B8BEF}" type="presParOf" srcId="{9A3143CF-8834-43DF-A629-6973DD31190D}" destId="{E0052B54-EE01-4884-9AA0-EA2C1C97628E}" srcOrd="7" destOrd="0" presId="urn:microsoft.com/office/officeart/2005/8/layout/list1"/>
    <dgm:cxn modelId="{AB39DC73-CAD1-4AB5-A49B-9CAC43DF4F67}" type="presParOf" srcId="{9A3143CF-8834-43DF-A629-6973DD31190D}" destId="{B809F2C7-6EB0-4D3C-9125-C81FDBF30CF0}" srcOrd="8" destOrd="0" presId="urn:microsoft.com/office/officeart/2005/8/layout/list1"/>
    <dgm:cxn modelId="{0C749328-8EA3-448B-A0D7-CAFB12B41B44}" type="presParOf" srcId="{B809F2C7-6EB0-4D3C-9125-C81FDBF30CF0}" destId="{0F981588-80BF-49F3-B637-5B7BA312624A}" srcOrd="0" destOrd="0" presId="urn:microsoft.com/office/officeart/2005/8/layout/list1"/>
    <dgm:cxn modelId="{6D0B0218-58E2-412C-84CD-D4442D644AA5}" type="presParOf" srcId="{B809F2C7-6EB0-4D3C-9125-C81FDBF30CF0}" destId="{1E4D51DC-9A7E-440F-AEF9-FE9F28105807}" srcOrd="1" destOrd="0" presId="urn:microsoft.com/office/officeart/2005/8/layout/list1"/>
    <dgm:cxn modelId="{FE1454F5-0EBC-4E19-AB85-19709B10C59B}" type="presParOf" srcId="{9A3143CF-8834-43DF-A629-6973DD31190D}" destId="{F2EC617E-6F1A-4846-BD19-99AD5D25A8CF}" srcOrd="9" destOrd="0" presId="urn:microsoft.com/office/officeart/2005/8/layout/list1"/>
    <dgm:cxn modelId="{11789507-FF68-4851-A6C8-F727225B0D5D}" type="presParOf" srcId="{9A3143CF-8834-43DF-A629-6973DD31190D}" destId="{9CD89B6B-3F02-4D27-AE7E-51593EFC5B0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460D97-F643-4681-90BB-0912C9B7B9C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2F1316-B025-486D-9CB2-6C7CF521FBF1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10. Консультативная работа по формированию психолого-педагогической компетентности по вопросам онтогенеза детской речи, проявлений вариантов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дизонтогенеза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; обучение родителей специализированным приема преодоления имеющихся расстройств устной речи и подбор комплексов коррекционно-развивающих упражнений, направленных на исправление недостатков письма и чтения, а также их профилактику.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895D051-67AC-4041-A74B-335B1474F6CA}" type="parTrans" cxnId="{089D0E93-5480-4658-B0ED-20223D61DC52}">
      <dgm:prSet/>
      <dgm:spPr/>
      <dgm:t>
        <a:bodyPr/>
        <a:lstStyle/>
        <a:p>
          <a:endParaRPr lang="ru-RU"/>
        </a:p>
      </dgm:t>
    </dgm:pt>
    <dgm:pt modelId="{C0822262-39B2-4A25-B524-693C1DB16AFF}" type="sibTrans" cxnId="{089D0E93-5480-4658-B0ED-20223D61DC52}">
      <dgm:prSet/>
      <dgm:spPr/>
      <dgm:t>
        <a:bodyPr/>
        <a:lstStyle/>
        <a:p>
          <a:endParaRPr lang="ru-RU"/>
        </a:p>
      </dgm:t>
    </dgm:pt>
    <dgm:pt modelId="{2B66B952-07F6-48F1-995B-3FCA65776A76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11. Консультирование педагогических работников по использованию специальных методов и приемов оказания помощи ребенку с ОВЗ, имеющему речевые нарушения.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B3AD14F-2470-4033-B5D4-86FBE9227277}" type="parTrans" cxnId="{274E8E3B-AB11-4CC3-A5CE-8877207F4999}">
      <dgm:prSet/>
      <dgm:spPr/>
      <dgm:t>
        <a:bodyPr/>
        <a:lstStyle/>
        <a:p>
          <a:endParaRPr lang="ru-RU"/>
        </a:p>
      </dgm:t>
    </dgm:pt>
    <dgm:pt modelId="{77F995E7-7CD1-4D01-AF0A-0E4E384D1697}" type="sibTrans" cxnId="{274E8E3B-AB11-4CC3-A5CE-8877207F4999}">
      <dgm:prSet/>
      <dgm:spPr/>
      <dgm:t>
        <a:bodyPr/>
        <a:lstStyle/>
        <a:p>
          <a:endParaRPr lang="ru-RU"/>
        </a:p>
      </dgm:t>
    </dgm:pt>
    <dgm:pt modelId="{FCDF1AFD-6B38-493E-8232-99406581704A}" type="pres">
      <dgm:prSet presAssocID="{1E460D97-F643-4681-90BB-0912C9B7B9C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B2038B-4DA5-4577-939F-34BD01C2C934}" type="pres">
      <dgm:prSet presAssocID="{1C2F1316-B025-486D-9CB2-6C7CF521FBF1}" presName="parentLin" presStyleCnt="0"/>
      <dgm:spPr/>
    </dgm:pt>
    <dgm:pt modelId="{0C14FE76-C90F-4582-AF09-449C79355FB4}" type="pres">
      <dgm:prSet presAssocID="{1C2F1316-B025-486D-9CB2-6C7CF521FBF1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01B8488-A26E-4BC8-A563-0B03416AB6AF}" type="pres">
      <dgm:prSet presAssocID="{1C2F1316-B025-486D-9CB2-6C7CF521FBF1}" presName="parentText" presStyleLbl="node1" presStyleIdx="0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B4F76-352F-46FF-8043-58A5DF27D37B}" type="pres">
      <dgm:prSet presAssocID="{1C2F1316-B025-486D-9CB2-6C7CF521FBF1}" presName="negativeSpace" presStyleCnt="0"/>
      <dgm:spPr/>
    </dgm:pt>
    <dgm:pt modelId="{F4D54A40-782A-478A-84BE-DD144A04B048}" type="pres">
      <dgm:prSet presAssocID="{1C2F1316-B025-486D-9CB2-6C7CF521FBF1}" presName="childText" presStyleLbl="conFgAcc1" presStyleIdx="0" presStyleCnt="2">
        <dgm:presLayoutVars>
          <dgm:bulletEnabled val="1"/>
        </dgm:presLayoutVars>
      </dgm:prSet>
      <dgm:spPr/>
    </dgm:pt>
    <dgm:pt modelId="{254D5D65-7879-4722-B665-2B70DC105641}" type="pres">
      <dgm:prSet presAssocID="{C0822262-39B2-4A25-B524-693C1DB16AFF}" presName="spaceBetweenRectangles" presStyleCnt="0"/>
      <dgm:spPr/>
    </dgm:pt>
    <dgm:pt modelId="{40119066-019B-4D59-90FE-4EEE4A5AE1B4}" type="pres">
      <dgm:prSet presAssocID="{2B66B952-07F6-48F1-995B-3FCA65776A76}" presName="parentLin" presStyleCnt="0"/>
      <dgm:spPr/>
    </dgm:pt>
    <dgm:pt modelId="{F2993432-9077-4AE7-BB07-121757A90D38}" type="pres">
      <dgm:prSet presAssocID="{2B66B952-07F6-48F1-995B-3FCA65776A7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34D237B5-4018-432A-95EF-8C05A172D61D}" type="pres">
      <dgm:prSet presAssocID="{2B66B952-07F6-48F1-995B-3FCA65776A76}" presName="parentText" presStyleLbl="node1" presStyleIdx="1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673B70-09D6-4940-8EAC-D1CC38E7E79E}" type="pres">
      <dgm:prSet presAssocID="{2B66B952-07F6-48F1-995B-3FCA65776A76}" presName="negativeSpace" presStyleCnt="0"/>
      <dgm:spPr/>
    </dgm:pt>
    <dgm:pt modelId="{C53897A5-1309-4463-A910-BB43E7F10B9F}" type="pres">
      <dgm:prSet presAssocID="{2B66B952-07F6-48F1-995B-3FCA65776A7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A3FADC4-FA58-4A11-9E4C-85EF8D209937}" type="presOf" srcId="{1C2F1316-B025-486D-9CB2-6C7CF521FBF1}" destId="{0C14FE76-C90F-4582-AF09-449C79355FB4}" srcOrd="0" destOrd="0" presId="urn:microsoft.com/office/officeart/2005/8/layout/list1"/>
    <dgm:cxn modelId="{089D0E93-5480-4658-B0ED-20223D61DC52}" srcId="{1E460D97-F643-4681-90BB-0912C9B7B9CE}" destId="{1C2F1316-B025-486D-9CB2-6C7CF521FBF1}" srcOrd="0" destOrd="0" parTransId="{9895D051-67AC-4041-A74B-335B1474F6CA}" sibTransId="{C0822262-39B2-4A25-B524-693C1DB16AFF}"/>
    <dgm:cxn modelId="{C9A716C3-28F3-4A4A-8491-7A8CB9BA4EDD}" type="presOf" srcId="{2B66B952-07F6-48F1-995B-3FCA65776A76}" destId="{34D237B5-4018-432A-95EF-8C05A172D61D}" srcOrd="1" destOrd="0" presId="urn:microsoft.com/office/officeart/2005/8/layout/list1"/>
    <dgm:cxn modelId="{274E8E3B-AB11-4CC3-A5CE-8877207F4999}" srcId="{1E460D97-F643-4681-90BB-0912C9B7B9CE}" destId="{2B66B952-07F6-48F1-995B-3FCA65776A76}" srcOrd="1" destOrd="0" parTransId="{BB3AD14F-2470-4033-B5D4-86FBE9227277}" sibTransId="{77F995E7-7CD1-4D01-AF0A-0E4E384D1697}"/>
    <dgm:cxn modelId="{2873312A-0E95-4A18-ABF8-4252E0B70C3E}" type="presOf" srcId="{1C2F1316-B025-486D-9CB2-6C7CF521FBF1}" destId="{601B8488-A26E-4BC8-A563-0B03416AB6AF}" srcOrd="1" destOrd="0" presId="urn:microsoft.com/office/officeart/2005/8/layout/list1"/>
    <dgm:cxn modelId="{207545C6-FD24-4479-91E5-F91EF14AE237}" type="presOf" srcId="{2B66B952-07F6-48F1-995B-3FCA65776A76}" destId="{F2993432-9077-4AE7-BB07-121757A90D38}" srcOrd="0" destOrd="0" presId="urn:microsoft.com/office/officeart/2005/8/layout/list1"/>
    <dgm:cxn modelId="{E4D3B125-58F9-4046-9DA1-840BC9F87516}" type="presOf" srcId="{1E460D97-F643-4681-90BB-0912C9B7B9CE}" destId="{FCDF1AFD-6B38-493E-8232-99406581704A}" srcOrd="0" destOrd="0" presId="urn:microsoft.com/office/officeart/2005/8/layout/list1"/>
    <dgm:cxn modelId="{25DB6CFC-D679-4448-8945-F8CC07D10764}" type="presParOf" srcId="{FCDF1AFD-6B38-493E-8232-99406581704A}" destId="{A9B2038B-4DA5-4577-939F-34BD01C2C934}" srcOrd="0" destOrd="0" presId="urn:microsoft.com/office/officeart/2005/8/layout/list1"/>
    <dgm:cxn modelId="{D96A7A02-7EB7-4394-BB12-03014FFAA8C1}" type="presParOf" srcId="{A9B2038B-4DA5-4577-939F-34BD01C2C934}" destId="{0C14FE76-C90F-4582-AF09-449C79355FB4}" srcOrd="0" destOrd="0" presId="urn:microsoft.com/office/officeart/2005/8/layout/list1"/>
    <dgm:cxn modelId="{A2895A5F-7344-4BB2-88B2-6FB24663807A}" type="presParOf" srcId="{A9B2038B-4DA5-4577-939F-34BD01C2C934}" destId="{601B8488-A26E-4BC8-A563-0B03416AB6AF}" srcOrd="1" destOrd="0" presId="urn:microsoft.com/office/officeart/2005/8/layout/list1"/>
    <dgm:cxn modelId="{32C259AD-C8D8-45A3-AE0A-9BCDA772EC07}" type="presParOf" srcId="{FCDF1AFD-6B38-493E-8232-99406581704A}" destId="{072B4F76-352F-46FF-8043-58A5DF27D37B}" srcOrd="1" destOrd="0" presId="urn:microsoft.com/office/officeart/2005/8/layout/list1"/>
    <dgm:cxn modelId="{07B060BA-94B9-4441-800D-85B721E1D332}" type="presParOf" srcId="{FCDF1AFD-6B38-493E-8232-99406581704A}" destId="{F4D54A40-782A-478A-84BE-DD144A04B048}" srcOrd="2" destOrd="0" presId="urn:microsoft.com/office/officeart/2005/8/layout/list1"/>
    <dgm:cxn modelId="{57C6E6A1-F55C-492E-82AA-1E36BF3B9AD0}" type="presParOf" srcId="{FCDF1AFD-6B38-493E-8232-99406581704A}" destId="{254D5D65-7879-4722-B665-2B70DC105641}" srcOrd="3" destOrd="0" presId="urn:microsoft.com/office/officeart/2005/8/layout/list1"/>
    <dgm:cxn modelId="{E2C68AD1-39F1-4FAC-9201-1A780E143555}" type="presParOf" srcId="{FCDF1AFD-6B38-493E-8232-99406581704A}" destId="{40119066-019B-4D59-90FE-4EEE4A5AE1B4}" srcOrd="4" destOrd="0" presId="urn:microsoft.com/office/officeart/2005/8/layout/list1"/>
    <dgm:cxn modelId="{C41F957B-B797-4AA0-B679-85C55932BDA8}" type="presParOf" srcId="{40119066-019B-4D59-90FE-4EEE4A5AE1B4}" destId="{F2993432-9077-4AE7-BB07-121757A90D38}" srcOrd="0" destOrd="0" presId="urn:microsoft.com/office/officeart/2005/8/layout/list1"/>
    <dgm:cxn modelId="{F707F508-A768-4F36-B2B5-7E058BD3D794}" type="presParOf" srcId="{40119066-019B-4D59-90FE-4EEE4A5AE1B4}" destId="{34D237B5-4018-432A-95EF-8C05A172D61D}" srcOrd="1" destOrd="0" presId="urn:microsoft.com/office/officeart/2005/8/layout/list1"/>
    <dgm:cxn modelId="{43954AFE-4F02-4E01-AE0E-6F1A53626A5D}" type="presParOf" srcId="{FCDF1AFD-6B38-493E-8232-99406581704A}" destId="{79673B70-09D6-4940-8EAC-D1CC38E7E79E}" srcOrd="5" destOrd="0" presId="urn:microsoft.com/office/officeart/2005/8/layout/list1"/>
    <dgm:cxn modelId="{5B4026E6-83DF-4869-8A49-2FFE001B4B06}" type="presParOf" srcId="{FCDF1AFD-6B38-493E-8232-99406581704A}" destId="{C53897A5-1309-4463-A910-BB43E7F10B9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60A8F8-936E-4346-8707-4895F6B3F8B5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A87399-8539-4281-ACE4-1423702028E9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1. Диагностическое</a:t>
          </a:r>
          <a:endParaRPr lang="ru-RU" sz="2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99D205-2B3E-4883-B008-5C5B69C65A70}" type="parTrans" cxnId="{F5F4E686-D593-420E-8998-0672BFD8689E}">
      <dgm:prSet/>
      <dgm:spPr/>
      <dgm:t>
        <a:bodyPr/>
        <a:lstStyle/>
        <a:p>
          <a:endParaRPr lang="ru-RU"/>
        </a:p>
      </dgm:t>
    </dgm:pt>
    <dgm:pt modelId="{3AA82D0A-AFC4-477F-A5CF-B0AE215FF448}" type="sibTrans" cxnId="{F5F4E686-D593-420E-8998-0672BFD8689E}">
      <dgm:prSet/>
      <dgm:spPr/>
      <dgm:t>
        <a:bodyPr/>
        <a:lstStyle/>
        <a:p>
          <a:endParaRPr lang="ru-RU"/>
        </a:p>
      </dgm:t>
    </dgm:pt>
    <dgm:pt modelId="{01C747F6-871B-492B-9B4D-DD46D11E7694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2. Коррекционно-развивающее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088F921D-DA00-47C4-8AC2-8DA85A42B137}" type="parTrans" cxnId="{9BD3D5FA-4E95-4E0B-8FE9-9BA7F248CEC1}">
      <dgm:prSet/>
      <dgm:spPr/>
      <dgm:t>
        <a:bodyPr/>
        <a:lstStyle/>
        <a:p>
          <a:endParaRPr lang="ru-RU"/>
        </a:p>
      </dgm:t>
    </dgm:pt>
    <dgm:pt modelId="{A2FBB18B-A077-47A1-98A8-BA9121B75C91}" type="sibTrans" cxnId="{9BD3D5FA-4E95-4E0B-8FE9-9BA7F248CEC1}">
      <dgm:prSet/>
      <dgm:spPr/>
      <dgm:t>
        <a:bodyPr/>
        <a:lstStyle/>
        <a:p>
          <a:endParaRPr lang="ru-RU"/>
        </a:p>
      </dgm:t>
    </dgm:pt>
    <dgm:pt modelId="{9DA480D5-53A4-4AD3-B2A3-9AD0016F7899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3. Организационно-методическое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2842F3A1-848F-4432-A355-8BFE1CE108CD}" type="parTrans" cxnId="{8FB0EE69-46DD-4D17-AEE8-C1D32E4A1BD2}">
      <dgm:prSet/>
      <dgm:spPr/>
      <dgm:t>
        <a:bodyPr/>
        <a:lstStyle/>
        <a:p>
          <a:endParaRPr lang="ru-RU"/>
        </a:p>
      </dgm:t>
    </dgm:pt>
    <dgm:pt modelId="{D479CF53-6604-492A-8752-649AA390B28E}" type="sibTrans" cxnId="{8FB0EE69-46DD-4D17-AEE8-C1D32E4A1BD2}">
      <dgm:prSet/>
      <dgm:spPr/>
      <dgm:t>
        <a:bodyPr/>
        <a:lstStyle/>
        <a:p>
          <a:endParaRPr lang="ru-RU"/>
        </a:p>
      </dgm:t>
    </dgm:pt>
    <dgm:pt modelId="{AC65F4B7-2EE8-4E9F-83AB-E0B252C421BC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4.Консультативно-просветительское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E208D18F-1DE6-4D53-9787-C31B1031FFCE}" type="parTrans" cxnId="{5811A8D4-86C9-46CD-9236-313535415C90}">
      <dgm:prSet/>
      <dgm:spPr/>
      <dgm:t>
        <a:bodyPr/>
        <a:lstStyle/>
        <a:p>
          <a:endParaRPr lang="ru-RU"/>
        </a:p>
      </dgm:t>
    </dgm:pt>
    <dgm:pt modelId="{6B2B0C16-9469-48AB-88BC-D72645B4338C}" type="sibTrans" cxnId="{5811A8D4-86C9-46CD-9236-313535415C90}">
      <dgm:prSet/>
      <dgm:spPr/>
      <dgm:t>
        <a:bodyPr/>
        <a:lstStyle/>
        <a:p>
          <a:endParaRPr lang="ru-RU"/>
        </a:p>
      </dgm:t>
    </dgm:pt>
    <dgm:pt modelId="{FFE182B0-08F1-4302-8CDC-270B5BFFC993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5.Профилактическое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A70E464D-2DA6-4501-8C6E-53763D1A4694}" type="parTrans" cxnId="{157A984D-04EE-4F97-A054-50FB083A3DC6}">
      <dgm:prSet/>
      <dgm:spPr/>
      <dgm:t>
        <a:bodyPr/>
        <a:lstStyle/>
        <a:p>
          <a:endParaRPr lang="ru-RU"/>
        </a:p>
      </dgm:t>
    </dgm:pt>
    <dgm:pt modelId="{790B3C3D-D4A5-4DC2-B157-729B8A0C1B6D}" type="sibTrans" cxnId="{157A984D-04EE-4F97-A054-50FB083A3DC6}">
      <dgm:prSet/>
      <dgm:spPr/>
      <dgm:t>
        <a:bodyPr/>
        <a:lstStyle/>
        <a:p>
          <a:endParaRPr lang="ru-RU"/>
        </a:p>
      </dgm:t>
    </dgm:pt>
    <dgm:pt modelId="{4FE539C9-0FF1-4F1A-A275-D6675D95E3FB}" type="pres">
      <dgm:prSet presAssocID="{1B60A8F8-936E-4346-8707-4895F6B3F8B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86B59E-5A2E-4393-9661-E22FFD1AD0E7}" type="pres">
      <dgm:prSet presAssocID="{45A87399-8539-4281-ACE4-1423702028E9}" presName="node" presStyleLbl="node1" presStyleIdx="0" presStyleCnt="5" custScaleX="121100" custScaleY="101376" custLinFactNeighborX="-7286" custLinFactNeighborY="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9DD58-56D5-4BDF-992E-E9A776ED923E}" type="pres">
      <dgm:prSet presAssocID="{3AA82D0A-AFC4-477F-A5CF-B0AE215FF448}" presName="sibTrans" presStyleCnt="0"/>
      <dgm:spPr/>
    </dgm:pt>
    <dgm:pt modelId="{2FDB8309-BDF6-4CF9-87B0-C6888CA33BA0}" type="pres">
      <dgm:prSet presAssocID="{01C747F6-871B-492B-9B4D-DD46D11E7694}" presName="node" presStyleLbl="node1" presStyleIdx="1" presStyleCnt="5" custScaleX="113327" custScaleY="101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7E5A9-6A6D-46FE-B657-D1BE00968F87}" type="pres">
      <dgm:prSet presAssocID="{A2FBB18B-A077-47A1-98A8-BA9121B75C91}" presName="sibTrans" presStyleCnt="0"/>
      <dgm:spPr/>
    </dgm:pt>
    <dgm:pt modelId="{0B26E201-E08E-4BC3-A9D4-509F342EC164}" type="pres">
      <dgm:prSet presAssocID="{9DA480D5-53A4-4AD3-B2A3-9AD0016F7899}" presName="node" presStyleLbl="node1" presStyleIdx="2" presStyleCnt="5" custScaleX="119374" custScaleY="96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10007-02AB-4EF8-B0C9-36441E19AB01}" type="pres">
      <dgm:prSet presAssocID="{D479CF53-6604-492A-8752-649AA390B28E}" presName="sibTrans" presStyleCnt="0"/>
      <dgm:spPr/>
    </dgm:pt>
    <dgm:pt modelId="{98D78FBA-9385-447D-9C8F-8B2904CEE85E}" type="pres">
      <dgm:prSet presAssocID="{AC65F4B7-2EE8-4E9F-83AB-E0B252C421BC}" presName="node" presStyleLbl="node1" presStyleIdx="3" presStyleCnt="5" custScaleX="112362" custScaleY="99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F1EB1-D60E-4954-8839-6469232889DA}" type="pres">
      <dgm:prSet presAssocID="{6B2B0C16-9469-48AB-88BC-D72645B4338C}" presName="sibTrans" presStyleCnt="0"/>
      <dgm:spPr/>
    </dgm:pt>
    <dgm:pt modelId="{847E473D-EA8E-42B3-A44E-7E29874F8FD3}" type="pres">
      <dgm:prSet presAssocID="{FFE182B0-08F1-4302-8CDC-270B5BFFC993}" presName="node" presStyleLbl="node1" presStyleIdx="4" presStyleCnt="5" custScaleX="122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BFB999-CBA9-4C34-AAE4-416CA5E9B185}" type="presOf" srcId="{01C747F6-871B-492B-9B4D-DD46D11E7694}" destId="{2FDB8309-BDF6-4CF9-87B0-C6888CA33BA0}" srcOrd="0" destOrd="0" presId="urn:microsoft.com/office/officeart/2005/8/layout/default#2"/>
    <dgm:cxn modelId="{5BBCC8FB-28D8-4E35-9F86-5136D747065D}" type="presOf" srcId="{45A87399-8539-4281-ACE4-1423702028E9}" destId="{8C86B59E-5A2E-4393-9661-E22FFD1AD0E7}" srcOrd="0" destOrd="0" presId="urn:microsoft.com/office/officeart/2005/8/layout/default#2"/>
    <dgm:cxn modelId="{6714F6A7-1AEB-4F9B-9227-E1C752D93D34}" type="presOf" srcId="{AC65F4B7-2EE8-4E9F-83AB-E0B252C421BC}" destId="{98D78FBA-9385-447D-9C8F-8B2904CEE85E}" srcOrd="0" destOrd="0" presId="urn:microsoft.com/office/officeart/2005/8/layout/default#2"/>
    <dgm:cxn modelId="{8FB0EE69-46DD-4D17-AEE8-C1D32E4A1BD2}" srcId="{1B60A8F8-936E-4346-8707-4895F6B3F8B5}" destId="{9DA480D5-53A4-4AD3-B2A3-9AD0016F7899}" srcOrd="2" destOrd="0" parTransId="{2842F3A1-848F-4432-A355-8BFE1CE108CD}" sibTransId="{D479CF53-6604-492A-8752-649AA390B28E}"/>
    <dgm:cxn modelId="{157A984D-04EE-4F97-A054-50FB083A3DC6}" srcId="{1B60A8F8-936E-4346-8707-4895F6B3F8B5}" destId="{FFE182B0-08F1-4302-8CDC-270B5BFFC993}" srcOrd="4" destOrd="0" parTransId="{A70E464D-2DA6-4501-8C6E-53763D1A4694}" sibTransId="{790B3C3D-D4A5-4DC2-B157-729B8A0C1B6D}"/>
    <dgm:cxn modelId="{5811A8D4-86C9-46CD-9236-313535415C90}" srcId="{1B60A8F8-936E-4346-8707-4895F6B3F8B5}" destId="{AC65F4B7-2EE8-4E9F-83AB-E0B252C421BC}" srcOrd="3" destOrd="0" parTransId="{E208D18F-1DE6-4D53-9787-C31B1031FFCE}" sibTransId="{6B2B0C16-9469-48AB-88BC-D72645B4338C}"/>
    <dgm:cxn modelId="{19AD4B92-E3E1-4A1E-894C-B21520060968}" type="presOf" srcId="{1B60A8F8-936E-4346-8707-4895F6B3F8B5}" destId="{4FE539C9-0FF1-4F1A-A275-D6675D95E3FB}" srcOrd="0" destOrd="0" presId="urn:microsoft.com/office/officeart/2005/8/layout/default#2"/>
    <dgm:cxn modelId="{F5F4E686-D593-420E-8998-0672BFD8689E}" srcId="{1B60A8F8-936E-4346-8707-4895F6B3F8B5}" destId="{45A87399-8539-4281-ACE4-1423702028E9}" srcOrd="0" destOrd="0" parTransId="{9399D205-2B3E-4883-B008-5C5B69C65A70}" sibTransId="{3AA82D0A-AFC4-477F-A5CF-B0AE215FF448}"/>
    <dgm:cxn modelId="{F04E33C0-CB3D-45DC-8311-C56F1C870230}" type="presOf" srcId="{FFE182B0-08F1-4302-8CDC-270B5BFFC993}" destId="{847E473D-EA8E-42B3-A44E-7E29874F8FD3}" srcOrd="0" destOrd="0" presId="urn:microsoft.com/office/officeart/2005/8/layout/default#2"/>
    <dgm:cxn modelId="{9BD3D5FA-4E95-4E0B-8FE9-9BA7F248CEC1}" srcId="{1B60A8F8-936E-4346-8707-4895F6B3F8B5}" destId="{01C747F6-871B-492B-9B4D-DD46D11E7694}" srcOrd="1" destOrd="0" parTransId="{088F921D-DA00-47C4-8AC2-8DA85A42B137}" sibTransId="{A2FBB18B-A077-47A1-98A8-BA9121B75C91}"/>
    <dgm:cxn modelId="{8622533C-62B8-4413-A08B-63B6DB53BAC8}" type="presOf" srcId="{9DA480D5-53A4-4AD3-B2A3-9AD0016F7899}" destId="{0B26E201-E08E-4BC3-A9D4-509F342EC164}" srcOrd="0" destOrd="0" presId="urn:microsoft.com/office/officeart/2005/8/layout/default#2"/>
    <dgm:cxn modelId="{4856B56B-8C87-41A4-A7F3-4A0E0954E4D1}" type="presParOf" srcId="{4FE539C9-0FF1-4F1A-A275-D6675D95E3FB}" destId="{8C86B59E-5A2E-4393-9661-E22FFD1AD0E7}" srcOrd="0" destOrd="0" presId="urn:microsoft.com/office/officeart/2005/8/layout/default#2"/>
    <dgm:cxn modelId="{70BB37F1-39BB-47EF-94F6-6BDAF1B932FF}" type="presParOf" srcId="{4FE539C9-0FF1-4F1A-A275-D6675D95E3FB}" destId="{DD69DD58-56D5-4BDF-992E-E9A776ED923E}" srcOrd="1" destOrd="0" presId="urn:microsoft.com/office/officeart/2005/8/layout/default#2"/>
    <dgm:cxn modelId="{BC988793-DDA1-42B0-AC53-03292774D252}" type="presParOf" srcId="{4FE539C9-0FF1-4F1A-A275-D6675D95E3FB}" destId="{2FDB8309-BDF6-4CF9-87B0-C6888CA33BA0}" srcOrd="2" destOrd="0" presId="urn:microsoft.com/office/officeart/2005/8/layout/default#2"/>
    <dgm:cxn modelId="{0EAC7176-C7E5-4DEB-A32B-03D474A4816E}" type="presParOf" srcId="{4FE539C9-0FF1-4F1A-A275-D6675D95E3FB}" destId="{5297E5A9-6A6D-46FE-B657-D1BE00968F87}" srcOrd="3" destOrd="0" presId="urn:microsoft.com/office/officeart/2005/8/layout/default#2"/>
    <dgm:cxn modelId="{93068480-AA6F-4460-BE91-1B461FC43D9A}" type="presParOf" srcId="{4FE539C9-0FF1-4F1A-A275-D6675D95E3FB}" destId="{0B26E201-E08E-4BC3-A9D4-509F342EC164}" srcOrd="4" destOrd="0" presId="urn:microsoft.com/office/officeart/2005/8/layout/default#2"/>
    <dgm:cxn modelId="{27DB7368-C581-46B6-9CC1-EFDFAD1B112D}" type="presParOf" srcId="{4FE539C9-0FF1-4F1A-A275-D6675D95E3FB}" destId="{5FB10007-02AB-4EF8-B0C9-36441E19AB01}" srcOrd="5" destOrd="0" presId="urn:microsoft.com/office/officeart/2005/8/layout/default#2"/>
    <dgm:cxn modelId="{A466E3EE-DF2B-490F-8AAA-79315EB45AB1}" type="presParOf" srcId="{4FE539C9-0FF1-4F1A-A275-D6675D95E3FB}" destId="{98D78FBA-9385-447D-9C8F-8B2904CEE85E}" srcOrd="6" destOrd="0" presId="urn:microsoft.com/office/officeart/2005/8/layout/default#2"/>
    <dgm:cxn modelId="{E0079032-F8C4-4A03-AFCA-8AD92F9D7477}" type="presParOf" srcId="{4FE539C9-0FF1-4F1A-A275-D6675D95E3FB}" destId="{9ACF1EB1-D60E-4954-8839-6469232889DA}" srcOrd="7" destOrd="0" presId="urn:microsoft.com/office/officeart/2005/8/layout/default#2"/>
    <dgm:cxn modelId="{97A15C37-F65C-4052-A08F-E036EE5B7AF2}" type="presParOf" srcId="{4FE539C9-0FF1-4F1A-A275-D6675D95E3FB}" destId="{847E473D-EA8E-42B3-A44E-7E29874F8FD3}" srcOrd="8" destOrd="0" presId="urn:microsoft.com/office/officeart/2005/8/layout/default#2"/>
  </dgm:cxnLst>
  <dgm:bg>
    <a:gradFill>
      <a:gsLst>
        <a:gs pos="0">
          <a:srgbClr val="FBEAC7"/>
        </a:gs>
        <a:gs pos="17999">
          <a:srgbClr val="FEE7F2"/>
        </a:gs>
        <a:gs pos="36000">
          <a:srgbClr val="FAC77D"/>
        </a:gs>
        <a:gs pos="61000">
          <a:srgbClr val="FBA97D"/>
        </a:gs>
        <a:gs pos="82001">
          <a:srgbClr val="FBD49C"/>
        </a:gs>
        <a:gs pos="100000">
          <a:srgbClr val="FEE7F2"/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3EF518-9E2B-4F7C-BAC0-B4BA980941A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06EF8D-626C-4946-919D-556D528F2C1F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1. Первичное логопедическое обследование </a:t>
          </a:r>
          <a:r>
            <a: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- в первые две недели сентября (с 1 по 15 сентября)</a:t>
          </a:r>
          <a:endParaRPr lang="ru-RU" sz="1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9EF425-137D-4F9F-A921-65112005C228}" type="parTrans" cxnId="{D229E106-BC66-4192-A722-A4237C1B187A}">
      <dgm:prSet/>
      <dgm:spPr/>
      <dgm:t>
        <a:bodyPr/>
        <a:lstStyle/>
        <a:p>
          <a:endParaRPr lang="ru-RU"/>
        </a:p>
      </dgm:t>
    </dgm:pt>
    <dgm:pt modelId="{243522A6-5724-42D0-ACD7-F013764A4328}" type="sibTrans" cxnId="{D229E106-BC66-4192-A722-A4237C1B187A}">
      <dgm:prSet/>
      <dgm:spPr/>
      <dgm:t>
        <a:bodyPr/>
        <a:lstStyle/>
        <a:p>
          <a:endParaRPr lang="ru-RU"/>
        </a:p>
      </dgm:t>
    </dgm:pt>
    <dgm:pt modelId="{6D91211C-7120-48BD-A878-AA43BBBDB0E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2. Промежуточное логопедическое обследование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в процессе логопедической помощи ребенку с ОВЗ </a:t>
          </a:r>
          <a:endParaRPr lang="ru-RU" sz="2400" dirty="0">
            <a:solidFill>
              <a:schemeClr val="bg1"/>
            </a:solidFill>
          </a:endParaRPr>
        </a:p>
      </dgm:t>
    </dgm:pt>
    <dgm:pt modelId="{2F49D05F-5314-49CE-ABF4-79703A0DD2C6}" type="parTrans" cxnId="{E50D8714-1FE7-4A3D-AE05-0D3D119D0878}">
      <dgm:prSet/>
      <dgm:spPr/>
      <dgm:t>
        <a:bodyPr/>
        <a:lstStyle/>
        <a:p>
          <a:endParaRPr lang="ru-RU"/>
        </a:p>
      </dgm:t>
    </dgm:pt>
    <dgm:pt modelId="{A63C332E-46C9-4D2A-97E9-5A94321D5EE9}" type="sibTrans" cxnId="{E50D8714-1FE7-4A3D-AE05-0D3D119D0878}">
      <dgm:prSet/>
      <dgm:spPr/>
      <dgm:t>
        <a:bodyPr/>
        <a:lstStyle/>
        <a:p>
          <a:endParaRPr lang="ru-RU"/>
        </a:p>
      </dgm:t>
    </dgm:pt>
    <dgm:pt modelId="{6E0BCEE9-6BF9-4B16-AFAE-6A08B3EB3808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3. Итоговая диагностика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– в последние две недели учебного года (с 15 по 31 мая)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80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 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45598DC-33D9-4578-A329-E1805D4342DF}" type="parTrans" cxnId="{E5B0C708-5403-4483-8FEE-76886425C42E}">
      <dgm:prSet/>
      <dgm:spPr/>
      <dgm:t>
        <a:bodyPr/>
        <a:lstStyle/>
        <a:p>
          <a:endParaRPr lang="ru-RU"/>
        </a:p>
      </dgm:t>
    </dgm:pt>
    <dgm:pt modelId="{D8926E67-2D90-4C7F-8A58-600E6B035D86}" type="sibTrans" cxnId="{E5B0C708-5403-4483-8FEE-76886425C42E}">
      <dgm:prSet/>
      <dgm:spPr/>
      <dgm:t>
        <a:bodyPr/>
        <a:lstStyle/>
        <a:p>
          <a:endParaRPr lang="ru-RU"/>
        </a:p>
      </dgm:t>
    </dgm:pt>
    <dgm:pt modelId="{E971A1C8-8695-4167-BD87-E041286B0140}" type="pres">
      <dgm:prSet presAssocID="{803EF518-9E2B-4F7C-BAC0-B4BA980941A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4F6364-298F-410D-BC4E-2BAE4FBA6709}" type="pres">
      <dgm:prSet presAssocID="{5B06EF8D-626C-4946-919D-556D528F2C1F}" presName="node" presStyleLbl="node1" presStyleIdx="0" presStyleCnt="3" custLinFactNeighborX="16195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3F8A9-B706-4AC4-ABB8-F3A9E7F4244B}" type="pres">
      <dgm:prSet presAssocID="{243522A6-5724-42D0-ACD7-F013764A4328}" presName="sibTrans" presStyleCnt="0"/>
      <dgm:spPr/>
    </dgm:pt>
    <dgm:pt modelId="{F31B8508-1BC0-46EC-89A0-235D2F95912D}" type="pres">
      <dgm:prSet presAssocID="{6D91211C-7120-48BD-A878-AA43BBBDB0E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74FE77-0C7F-496A-912D-277F961085BD}" type="pres">
      <dgm:prSet presAssocID="{A63C332E-46C9-4D2A-97E9-5A94321D5EE9}" presName="sibTrans" presStyleCnt="0"/>
      <dgm:spPr/>
    </dgm:pt>
    <dgm:pt modelId="{95498B45-B7D0-48E8-B128-6AE911D3FBB9}" type="pres">
      <dgm:prSet presAssocID="{6E0BCEE9-6BF9-4B16-AFAE-6A08B3EB38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1960DC-683D-401C-B5D4-64EDA3E3E9EC}" type="presOf" srcId="{803EF518-9E2B-4F7C-BAC0-B4BA980941AA}" destId="{E971A1C8-8695-4167-BD87-E041286B0140}" srcOrd="0" destOrd="0" presId="urn:microsoft.com/office/officeart/2005/8/layout/hList6"/>
    <dgm:cxn modelId="{0D5CEDC8-FDD6-45B5-91A6-9E23017C7703}" type="presOf" srcId="{6E0BCEE9-6BF9-4B16-AFAE-6A08B3EB3808}" destId="{95498B45-B7D0-48E8-B128-6AE911D3FBB9}" srcOrd="0" destOrd="0" presId="urn:microsoft.com/office/officeart/2005/8/layout/hList6"/>
    <dgm:cxn modelId="{F33EDAAB-3449-4DE0-BD70-132302D38331}" type="presOf" srcId="{6D91211C-7120-48BD-A878-AA43BBBDB0E5}" destId="{F31B8508-1BC0-46EC-89A0-235D2F95912D}" srcOrd="0" destOrd="0" presId="urn:microsoft.com/office/officeart/2005/8/layout/hList6"/>
    <dgm:cxn modelId="{E50D8714-1FE7-4A3D-AE05-0D3D119D0878}" srcId="{803EF518-9E2B-4F7C-BAC0-B4BA980941AA}" destId="{6D91211C-7120-48BD-A878-AA43BBBDB0E5}" srcOrd="1" destOrd="0" parTransId="{2F49D05F-5314-49CE-ABF4-79703A0DD2C6}" sibTransId="{A63C332E-46C9-4D2A-97E9-5A94321D5EE9}"/>
    <dgm:cxn modelId="{D229E106-BC66-4192-A722-A4237C1B187A}" srcId="{803EF518-9E2B-4F7C-BAC0-B4BA980941AA}" destId="{5B06EF8D-626C-4946-919D-556D528F2C1F}" srcOrd="0" destOrd="0" parTransId="{779EF425-137D-4F9F-A921-65112005C228}" sibTransId="{243522A6-5724-42D0-ACD7-F013764A4328}"/>
    <dgm:cxn modelId="{E5B0C708-5403-4483-8FEE-76886425C42E}" srcId="{803EF518-9E2B-4F7C-BAC0-B4BA980941AA}" destId="{6E0BCEE9-6BF9-4B16-AFAE-6A08B3EB3808}" srcOrd="2" destOrd="0" parTransId="{345598DC-33D9-4578-A329-E1805D4342DF}" sibTransId="{D8926E67-2D90-4C7F-8A58-600E6B035D86}"/>
    <dgm:cxn modelId="{F94170D9-E43B-4336-8192-E9782D99E845}" type="presOf" srcId="{5B06EF8D-626C-4946-919D-556D528F2C1F}" destId="{284F6364-298F-410D-BC4E-2BAE4FBA6709}" srcOrd="0" destOrd="0" presId="urn:microsoft.com/office/officeart/2005/8/layout/hList6"/>
    <dgm:cxn modelId="{AE36745F-077C-43B3-9848-3FD0A32117E5}" type="presParOf" srcId="{E971A1C8-8695-4167-BD87-E041286B0140}" destId="{284F6364-298F-410D-BC4E-2BAE4FBA6709}" srcOrd="0" destOrd="0" presId="urn:microsoft.com/office/officeart/2005/8/layout/hList6"/>
    <dgm:cxn modelId="{43E85375-D206-40EF-9DF0-8EC5ED5A777B}" type="presParOf" srcId="{E971A1C8-8695-4167-BD87-E041286B0140}" destId="{D643F8A9-B706-4AC4-ABB8-F3A9E7F4244B}" srcOrd="1" destOrd="0" presId="urn:microsoft.com/office/officeart/2005/8/layout/hList6"/>
    <dgm:cxn modelId="{EA6C9BF4-5791-42D3-AAD2-333AE71F80A1}" type="presParOf" srcId="{E971A1C8-8695-4167-BD87-E041286B0140}" destId="{F31B8508-1BC0-46EC-89A0-235D2F95912D}" srcOrd="2" destOrd="0" presId="urn:microsoft.com/office/officeart/2005/8/layout/hList6"/>
    <dgm:cxn modelId="{6B2DDDD5-3AE1-48D6-B317-728C0A980B0D}" type="presParOf" srcId="{E971A1C8-8695-4167-BD87-E041286B0140}" destId="{7E74FE77-0C7F-496A-912D-277F961085BD}" srcOrd="3" destOrd="0" presId="urn:microsoft.com/office/officeart/2005/8/layout/hList6"/>
    <dgm:cxn modelId="{09604208-23E2-40C7-9A72-4916C261C3C9}" type="presParOf" srcId="{E971A1C8-8695-4167-BD87-E041286B0140}" destId="{95498B45-B7D0-48E8-B128-6AE911D3FBB9}" srcOrd="4" destOrd="0" presId="urn:microsoft.com/office/officeart/2005/8/layout/hList6"/>
  </dgm:cxnLst>
  <dgm:bg>
    <a:gradFill>
      <a:gsLst>
        <a:gs pos="0">
          <a:srgbClr val="FBEAC7"/>
        </a:gs>
        <a:gs pos="17999">
          <a:srgbClr val="FEE7F2"/>
        </a:gs>
        <a:gs pos="36000">
          <a:srgbClr val="FAC77D"/>
        </a:gs>
        <a:gs pos="61000">
          <a:srgbClr val="FBA97D"/>
        </a:gs>
        <a:gs pos="82001">
          <a:srgbClr val="FBD49C"/>
        </a:gs>
        <a:gs pos="100000">
          <a:srgbClr val="FEE7F2"/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7AA0CF-76A3-43F1-AC1E-494452D9D1FD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BB3E6EC6-66F0-4494-8BE1-5939DEE5A02C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Выбор оптимальных для развития ребенка с ОВЗ коррекционных программ, методик и приемов обучения в соответствии с его особыми образовательными потребностями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52586052-AA9D-4E58-A30D-FB676BB7BA98}" type="parTrans" cxnId="{C267CA0A-C680-4721-973C-97FE7E08D196}">
      <dgm:prSet/>
      <dgm:spPr/>
      <dgm:t>
        <a:bodyPr/>
        <a:lstStyle/>
        <a:p>
          <a:endParaRPr lang="ru-RU"/>
        </a:p>
      </dgm:t>
    </dgm:pt>
    <dgm:pt modelId="{23E157DD-88DF-41F9-B654-AD2210B3BA3A}" type="sibTrans" cxnId="{C267CA0A-C680-4721-973C-97FE7E08D196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8FC98EEC-5CCC-4A60-8F42-9AD98FF876D2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Организация и проведение индивидуальных и групповых занятий по коррекции нарушений устной и письменной речи, а также развитию коммуникативных навыков детей с ОВЗ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7B5A74B-4483-454F-A7A5-6F5509CAC0F3}" type="parTrans" cxnId="{93954634-02E3-4F21-856F-269061228DA6}">
      <dgm:prSet/>
      <dgm:spPr/>
      <dgm:t>
        <a:bodyPr/>
        <a:lstStyle/>
        <a:p>
          <a:endParaRPr lang="ru-RU"/>
        </a:p>
      </dgm:t>
    </dgm:pt>
    <dgm:pt modelId="{CAAF5E87-C507-4998-9E1B-B24453782C5A}" type="sibTrans" cxnId="{93954634-02E3-4F21-856F-269061228DA6}">
      <dgm:prSet/>
      <dgm:spPr/>
      <dgm:t>
        <a:bodyPr/>
        <a:lstStyle/>
        <a:p>
          <a:endParaRPr lang="ru-RU"/>
        </a:p>
      </dgm:t>
    </dgm:pt>
    <dgm:pt modelId="{E87004E1-5C50-4F26-B2AC-83EC1667BE27}" type="pres">
      <dgm:prSet presAssocID="{A57AA0CF-76A3-43F1-AC1E-494452D9D1FD}" presName="linearFlow" presStyleCnt="0">
        <dgm:presLayoutVars>
          <dgm:resizeHandles val="exact"/>
        </dgm:presLayoutVars>
      </dgm:prSet>
      <dgm:spPr/>
    </dgm:pt>
    <dgm:pt modelId="{7ACB54F0-446F-4B89-9805-00F39A5F2859}" type="pres">
      <dgm:prSet presAssocID="{BB3E6EC6-66F0-4494-8BE1-5939DEE5A02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D0DB0-3B7F-444A-A554-59688F97F330}" type="pres">
      <dgm:prSet presAssocID="{23E157DD-88DF-41F9-B654-AD2210B3BA3A}" presName="sibTrans" presStyleLbl="sibTrans2D1" presStyleIdx="0" presStyleCnt="1"/>
      <dgm:spPr/>
      <dgm:t>
        <a:bodyPr/>
        <a:lstStyle/>
        <a:p>
          <a:endParaRPr lang="ru-RU"/>
        </a:p>
      </dgm:t>
    </dgm:pt>
    <dgm:pt modelId="{4C7B523D-6FCA-4653-82F0-1E79278B1F83}" type="pres">
      <dgm:prSet presAssocID="{23E157DD-88DF-41F9-B654-AD2210B3BA3A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E0996906-9CDA-4AA8-9460-BBA8A427A597}" type="pres">
      <dgm:prSet presAssocID="{8FC98EEC-5CCC-4A60-8F42-9AD98FF876D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E76DDC-B68D-4103-8BE5-0BEF011BC6A9}" type="presOf" srcId="{23E157DD-88DF-41F9-B654-AD2210B3BA3A}" destId="{3CAD0DB0-3B7F-444A-A554-59688F97F330}" srcOrd="0" destOrd="0" presId="urn:microsoft.com/office/officeart/2005/8/layout/process2"/>
    <dgm:cxn modelId="{C267CA0A-C680-4721-973C-97FE7E08D196}" srcId="{A57AA0CF-76A3-43F1-AC1E-494452D9D1FD}" destId="{BB3E6EC6-66F0-4494-8BE1-5939DEE5A02C}" srcOrd="0" destOrd="0" parTransId="{52586052-AA9D-4E58-A30D-FB676BB7BA98}" sibTransId="{23E157DD-88DF-41F9-B654-AD2210B3BA3A}"/>
    <dgm:cxn modelId="{93954634-02E3-4F21-856F-269061228DA6}" srcId="{A57AA0CF-76A3-43F1-AC1E-494452D9D1FD}" destId="{8FC98EEC-5CCC-4A60-8F42-9AD98FF876D2}" srcOrd="1" destOrd="0" parTransId="{C7B5A74B-4483-454F-A7A5-6F5509CAC0F3}" sibTransId="{CAAF5E87-C507-4998-9E1B-B24453782C5A}"/>
    <dgm:cxn modelId="{6BCE86D7-F9AD-461B-A4EE-1D27AB11790A}" type="presOf" srcId="{BB3E6EC6-66F0-4494-8BE1-5939DEE5A02C}" destId="{7ACB54F0-446F-4B89-9805-00F39A5F2859}" srcOrd="0" destOrd="0" presId="urn:microsoft.com/office/officeart/2005/8/layout/process2"/>
    <dgm:cxn modelId="{CDB2769B-D116-41FC-BB6F-933CB165B5A0}" type="presOf" srcId="{23E157DD-88DF-41F9-B654-AD2210B3BA3A}" destId="{4C7B523D-6FCA-4653-82F0-1E79278B1F83}" srcOrd="1" destOrd="0" presId="urn:microsoft.com/office/officeart/2005/8/layout/process2"/>
    <dgm:cxn modelId="{D97FCB18-B758-48EA-AD2B-F616CC3F733E}" type="presOf" srcId="{8FC98EEC-5CCC-4A60-8F42-9AD98FF876D2}" destId="{E0996906-9CDA-4AA8-9460-BBA8A427A597}" srcOrd="0" destOrd="0" presId="urn:microsoft.com/office/officeart/2005/8/layout/process2"/>
    <dgm:cxn modelId="{F22DDC44-8E22-4997-AF12-9EEC551BD44D}" type="presOf" srcId="{A57AA0CF-76A3-43F1-AC1E-494452D9D1FD}" destId="{E87004E1-5C50-4F26-B2AC-83EC1667BE27}" srcOrd="0" destOrd="0" presId="urn:microsoft.com/office/officeart/2005/8/layout/process2"/>
    <dgm:cxn modelId="{8A64CFB8-AB0D-42F3-82E8-F44671B33EEF}" type="presParOf" srcId="{E87004E1-5C50-4F26-B2AC-83EC1667BE27}" destId="{7ACB54F0-446F-4B89-9805-00F39A5F2859}" srcOrd="0" destOrd="0" presId="urn:microsoft.com/office/officeart/2005/8/layout/process2"/>
    <dgm:cxn modelId="{01A3D951-64A0-4757-8186-330DF84484B8}" type="presParOf" srcId="{E87004E1-5C50-4F26-B2AC-83EC1667BE27}" destId="{3CAD0DB0-3B7F-444A-A554-59688F97F330}" srcOrd="1" destOrd="0" presId="urn:microsoft.com/office/officeart/2005/8/layout/process2"/>
    <dgm:cxn modelId="{7817F68B-168A-41D8-9D32-D1ED22999841}" type="presParOf" srcId="{3CAD0DB0-3B7F-444A-A554-59688F97F330}" destId="{4C7B523D-6FCA-4653-82F0-1E79278B1F83}" srcOrd="0" destOrd="0" presId="urn:microsoft.com/office/officeart/2005/8/layout/process2"/>
    <dgm:cxn modelId="{D84D2591-60B3-4390-9437-5E57EA221003}" type="presParOf" srcId="{E87004E1-5C50-4F26-B2AC-83EC1667BE27}" destId="{E0996906-9CDA-4AA8-9460-BBA8A427A597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4342320-64C2-432C-968C-BF39CDDB568C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B7DB80-1D17-4A76-8A04-A8422F4FDA1E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Разработка индивидуально-ориентированных коррекционно-развивающих программ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63C314E6-F9B6-4DE9-9C17-AC7960F161A0}" type="parTrans" cxnId="{2769C722-B48E-405D-ADB1-E3C033C98A06}">
      <dgm:prSet/>
      <dgm:spPr/>
      <dgm:t>
        <a:bodyPr/>
        <a:lstStyle/>
        <a:p>
          <a:endParaRPr lang="ru-RU"/>
        </a:p>
      </dgm:t>
    </dgm:pt>
    <dgm:pt modelId="{2FA086A3-9CBC-4776-9FC2-FD46F8605381}" type="sibTrans" cxnId="{2769C722-B48E-405D-ADB1-E3C033C98A06}">
      <dgm:prSet/>
      <dgm:spPr/>
      <dgm:t>
        <a:bodyPr/>
        <a:lstStyle/>
        <a:p>
          <a:endParaRPr lang="ru-RU"/>
        </a:p>
      </dgm:t>
    </dgm:pt>
    <dgm:pt modelId="{67DD5EA6-BABE-43F7-93E6-DAE8E3470E38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Помощь в составлении адаптированной образовательной программы для детей с ОВЗ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B392922-D902-4E61-B9F3-C477EF61BBDE}" type="parTrans" cxnId="{F33E8C16-A47A-4FC4-BC3A-FAEA744FE734}">
      <dgm:prSet/>
      <dgm:spPr/>
      <dgm:t>
        <a:bodyPr/>
        <a:lstStyle/>
        <a:p>
          <a:endParaRPr lang="ru-RU"/>
        </a:p>
      </dgm:t>
    </dgm:pt>
    <dgm:pt modelId="{E6BDB9D7-D6D4-4FCE-96E2-EE026C362DD0}" type="sibTrans" cxnId="{F33E8C16-A47A-4FC4-BC3A-FAEA744FE734}">
      <dgm:prSet/>
      <dgm:spPr/>
      <dgm:t>
        <a:bodyPr/>
        <a:lstStyle/>
        <a:p>
          <a:endParaRPr lang="ru-RU"/>
        </a:p>
      </dgm:t>
    </dgm:pt>
    <dgm:pt modelId="{ABC65CC8-F0AF-4302-A72E-CBA58D81A789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Подбор дидактических и методических материалов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541C3EF-87A5-4C02-A1D7-F27D7B66E35C}" type="parTrans" cxnId="{DF875CE8-CDB7-47FE-B260-AC91D8A201E3}">
      <dgm:prSet/>
      <dgm:spPr/>
      <dgm:t>
        <a:bodyPr/>
        <a:lstStyle/>
        <a:p>
          <a:endParaRPr lang="ru-RU"/>
        </a:p>
      </dgm:t>
    </dgm:pt>
    <dgm:pt modelId="{DCDC4BE8-C74B-410A-9956-80ECD4D14EE7}" type="sibTrans" cxnId="{DF875CE8-CDB7-47FE-B260-AC91D8A201E3}">
      <dgm:prSet/>
      <dgm:spPr/>
      <dgm:t>
        <a:bodyPr/>
        <a:lstStyle/>
        <a:p>
          <a:endParaRPr lang="ru-RU"/>
        </a:p>
      </dgm:t>
    </dgm:pt>
    <dgm:pt modelId="{37861E10-8D26-4061-B1DD-3661DD97A73B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Ведение документации 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251B14A-2E17-43C1-92AD-8B5D591DA4FF}" type="parTrans" cxnId="{57DD0A51-F0E6-4713-9BD2-924BB3CB07BE}">
      <dgm:prSet/>
      <dgm:spPr/>
      <dgm:t>
        <a:bodyPr/>
        <a:lstStyle/>
        <a:p>
          <a:endParaRPr lang="ru-RU"/>
        </a:p>
      </dgm:t>
    </dgm:pt>
    <dgm:pt modelId="{81888016-746E-4FBE-9922-781E181E662F}" type="sibTrans" cxnId="{57DD0A51-F0E6-4713-9BD2-924BB3CB07BE}">
      <dgm:prSet/>
      <dgm:spPr/>
      <dgm:t>
        <a:bodyPr/>
        <a:lstStyle/>
        <a:p>
          <a:endParaRPr lang="ru-RU"/>
        </a:p>
      </dgm:t>
    </dgm:pt>
    <dgm:pt modelId="{9A5EDFA9-ACA4-4948-BC9D-E6C77B131C49}" type="pres">
      <dgm:prSet presAssocID="{24342320-64C2-432C-968C-BF39CDDB568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B38500-E1B8-4FD6-BB27-6313886A871C}" type="pres">
      <dgm:prSet presAssocID="{24342320-64C2-432C-968C-BF39CDDB568C}" presName="axisShape" presStyleLbl="bgShp" presStyleIdx="0" presStyleCnt="1"/>
      <dgm:spPr/>
    </dgm:pt>
    <dgm:pt modelId="{EAAB1EF9-5904-42C2-AB27-1404A66EBE65}" type="pres">
      <dgm:prSet presAssocID="{24342320-64C2-432C-968C-BF39CDDB568C}" presName="rect1" presStyleLbl="node1" presStyleIdx="0" presStyleCnt="4" custScaleX="117429" custScaleY="1023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0C0A6-AD7B-4492-987A-1BC53B2F9C45}" type="pres">
      <dgm:prSet presAssocID="{24342320-64C2-432C-968C-BF39CDDB568C}" presName="rect2" presStyleLbl="node1" presStyleIdx="1" presStyleCnt="4" custScaleX="111405" custScaleY="1023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13BDA-AFEB-4FC0-8926-3C8FAD2CCDC0}" type="pres">
      <dgm:prSet presAssocID="{24342320-64C2-432C-968C-BF39CDDB568C}" presName="rect3" presStyleLbl="node1" presStyleIdx="2" presStyleCnt="4" custScaleX="117429" custScaleY="1084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662F6-F367-45E8-9532-15899DC7EEFC}" type="pres">
      <dgm:prSet presAssocID="{24342320-64C2-432C-968C-BF39CDDB568C}" presName="rect4" presStyleLbl="node1" presStyleIdx="3" presStyleCnt="4" custScaleX="111405" custScaleY="1084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773458-8B0E-475D-9C6D-30BF167B6356}" type="presOf" srcId="{13B7DB80-1D17-4A76-8A04-A8422F4FDA1E}" destId="{EAAB1EF9-5904-42C2-AB27-1404A66EBE65}" srcOrd="0" destOrd="0" presId="urn:microsoft.com/office/officeart/2005/8/layout/matrix2"/>
    <dgm:cxn modelId="{2C6671EF-A6DA-4716-A0D5-238D17021158}" type="presOf" srcId="{67DD5EA6-BABE-43F7-93E6-DAE8E3470E38}" destId="{4C80C0A6-AD7B-4492-987A-1BC53B2F9C45}" srcOrd="0" destOrd="0" presId="urn:microsoft.com/office/officeart/2005/8/layout/matrix2"/>
    <dgm:cxn modelId="{72A2ED6F-7E4D-4EAD-B3BB-33E8F1D7BF5D}" type="presOf" srcId="{ABC65CC8-F0AF-4302-A72E-CBA58D81A789}" destId="{C6E13BDA-AFEB-4FC0-8926-3C8FAD2CCDC0}" srcOrd="0" destOrd="0" presId="urn:microsoft.com/office/officeart/2005/8/layout/matrix2"/>
    <dgm:cxn modelId="{2769C722-B48E-405D-ADB1-E3C033C98A06}" srcId="{24342320-64C2-432C-968C-BF39CDDB568C}" destId="{13B7DB80-1D17-4A76-8A04-A8422F4FDA1E}" srcOrd="0" destOrd="0" parTransId="{63C314E6-F9B6-4DE9-9C17-AC7960F161A0}" sibTransId="{2FA086A3-9CBC-4776-9FC2-FD46F8605381}"/>
    <dgm:cxn modelId="{DF875CE8-CDB7-47FE-B260-AC91D8A201E3}" srcId="{24342320-64C2-432C-968C-BF39CDDB568C}" destId="{ABC65CC8-F0AF-4302-A72E-CBA58D81A789}" srcOrd="2" destOrd="0" parTransId="{3541C3EF-87A5-4C02-A1D7-F27D7B66E35C}" sibTransId="{DCDC4BE8-C74B-410A-9956-80ECD4D14EE7}"/>
    <dgm:cxn modelId="{CFCE3B43-2543-4BFD-86D8-36C9EE17A5E3}" type="presOf" srcId="{24342320-64C2-432C-968C-BF39CDDB568C}" destId="{9A5EDFA9-ACA4-4948-BC9D-E6C77B131C49}" srcOrd="0" destOrd="0" presId="urn:microsoft.com/office/officeart/2005/8/layout/matrix2"/>
    <dgm:cxn modelId="{57DD0A51-F0E6-4713-9BD2-924BB3CB07BE}" srcId="{24342320-64C2-432C-968C-BF39CDDB568C}" destId="{37861E10-8D26-4061-B1DD-3661DD97A73B}" srcOrd="3" destOrd="0" parTransId="{5251B14A-2E17-43C1-92AD-8B5D591DA4FF}" sibTransId="{81888016-746E-4FBE-9922-781E181E662F}"/>
    <dgm:cxn modelId="{F33E8C16-A47A-4FC4-BC3A-FAEA744FE734}" srcId="{24342320-64C2-432C-968C-BF39CDDB568C}" destId="{67DD5EA6-BABE-43F7-93E6-DAE8E3470E38}" srcOrd="1" destOrd="0" parTransId="{CB392922-D902-4E61-B9F3-C477EF61BBDE}" sibTransId="{E6BDB9D7-D6D4-4FCE-96E2-EE026C362DD0}"/>
    <dgm:cxn modelId="{7595696B-FB46-4C63-9CA3-8A388FA983EC}" type="presOf" srcId="{37861E10-8D26-4061-B1DD-3661DD97A73B}" destId="{42B662F6-F367-45E8-9532-15899DC7EEFC}" srcOrd="0" destOrd="0" presId="urn:microsoft.com/office/officeart/2005/8/layout/matrix2"/>
    <dgm:cxn modelId="{4897AFCA-6D2D-4DFD-BDE6-D9CE73A35935}" type="presParOf" srcId="{9A5EDFA9-ACA4-4948-BC9D-E6C77B131C49}" destId="{43B38500-E1B8-4FD6-BB27-6313886A871C}" srcOrd="0" destOrd="0" presId="urn:microsoft.com/office/officeart/2005/8/layout/matrix2"/>
    <dgm:cxn modelId="{7FC7969F-C12F-449A-BE5F-BD85ECBE7BCC}" type="presParOf" srcId="{9A5EDFA9-ACA4-4948-BC9D-E6C77B131C49}" destId="{EAAB1EF9-5904-42C2-AB27-1404A66EBE65}" srcOrd="1" destOrd="0" presId="urn:microsoft.com/office/officeart/2005/8/layout/matrix2"/>
    <dgm:cxn modelId="{E97ED19C-8FFE-48B6-A4E5-A6BAD4CFD754}" type="presParOf" srcId="{9A5EDFA9-ACA4-4948-BC9D-E6C77B131C49}" destId="{4C80C0A6-AD7B-4492-987A-1BC53B2F9C45}" srcOrd="2" destOrd="0" presId="urn:microsoft.com/office/officeart/2005/8/layout/matrix2"/>
    <dgm:cxn modelId="{2056E556-B2A8-46EC-8004-73A60A105B1E}" type="presParOf" srcId="{9A5EDFA9-ACA4-4948-BC9D-E6C77B131C49}" destId="{C6E13BDA-AFEB-4FC0-8926-3C8FAD2CCDC0}" srcOrd="3" destOrd="0" presId="urn:microsoft.com/office/officeart/2005/8/layout/matrix2"/>
    <dgm:cxn modelId="{CAB4E867-ABC7-4167-B279-C8552F95243B}" type="presParOf" srcId="{9A5EDFA9-ACA4-4948-BC9D-E6C77B131C49}" destId="{42B662F6-F367-45E8-9532-15899DC7EEFC}" srcOrd="4" destOrd="0" presId="urn:microsoft.com/office/officeart/2005/8/layout/matrix2"/>
  </dgm:cxnLst>
  <dgm:bg>
    <a:gradFill>
      <a:gsLst>
        <a:gs pos="0">
          <a:srgbClr val="FBEAC7"/>
        </a:gs>
        <a:gs pos="17999">
          <a:srgbClr val="FEE7F2"/>
        </a:gs>
        <a:gs pos="36000">
          <a:srgbClr val="FAC77D"/>
        </a:gs>
        <a:gs pos="61000">
          <a:srgbClr val="FBA97D"/>
        </a:gs>
        <a:gs pos="82001">
          <a:srgbClr val="FBD49C"/>
        </a:gs>
        <a:gs pos="100000">
          <a:srgbClr val="FEE7F2"/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60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48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15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97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7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3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00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80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72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53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30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D43B0-37D8-4D5C-AA89-B3129A6D1454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4212E-C3D1-467C-B033-5519E5E1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76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640081" y="2130425"/>
            <a:ext cx="45719" cy="744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/>
          <a:lstStyle/>
          <a:p>
            <a:endParaRPr lang="ru-RU" dirty="0" smtClean="0"/>
          </a:p>
          <a:p>
            <a:r>
              <a:rPr lang="ru-RU" sz="4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Логопедическое сопровождение </a:t>
            </a:r>
          </a:p>
          <a:p>
            <a:r>
              <a:rPr lang="ru-RU" sz="4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обучающихся с ОВЗ </a:t>
            </a:r>
          </a:p>
          <a:p>
            <a:r>
              <a:rPr lang="ru-RU" sz="4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условиях </a:t>
            </a:r>
          </a:p>
          <a:p>
            <a:r>
              <a:rPr lang="ru-RU" sz="4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инклюзивного образования</a:t>
            </a:r>
          </a:p>
          <a:p>
            <a:endParaRPr lang="ru-RU" sz="4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3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19" cy="5801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 </a:t>
            </a:r>
            <a:endParaRPr lang="ru-RU" i="1" dirty="0" smtClean="0"/>
          </a:p>
          <a:p>
            <a:pPr marL="0" indent="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Коррекционно-развивающее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себя реализацию коррекционно-развивающих программ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учетом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возраста и особенностей развития обучающихся,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структуры дефекта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так же оказание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помощи педагогическому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коллективу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индивидуализации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развития, обучения и воспитания ребенка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ОВЗ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579296" cy="86409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коррекционно-развивающего направления: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310644"/>
              </p:ext>
            </p:extLst>
          </p:nvPr>
        </p:nvGraphicFramePr>
        <p:xfrm>
          <a:off x="35496" y="1196752"/>
          <a:ext cx="858964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497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Организационно-методическое направление: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109361"/>
              </p:ext>
            </p:extLst>
          </p:nvPr>
        </p:nvGraphicFramePr>
        <p:xfrm>
          <a:off x="0" y="836613"/>
          <a:ext cx="9144000" cy="5976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582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19" cy="578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0"/>
            <a:ext cx="7992888" cy="6858000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Профилактическое направление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своевременном предупреждении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ребенка с ОВЗ возможных вторичных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речевых нарушений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создании условий для их полноценного речевого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каждом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уровне общего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93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</a:t>
            </a:r>
            <a:r>
              <a:rPr lang="ru-RU" sz="7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 за             </a:t>
            </a:r>
          </a:p>
          <a:p>
            <a:pPr marL="0" indent="0">
              <a:buNone/>
            </a:pPr>
            <a:r>
              <a:rPr lang="ru-RU" sz="7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внимание!</a:t>
            </a:r>
            <a:endParaRPr lang="ru-RU" sz="7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8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95536" y="274638"/>
            <a:ext cx="61664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90800" y="1981148"/>
            <a:ext cx="2520280" cy="1493438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0672" y="548679"/>
            <a:ext cx="2384230" cy="1368153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548680"/>
            <a:ext cx="2448272" cy="145618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3062441"/>
            <a:ext cx="2509366" cy="1446679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89376" y="4734145"/>
            <a:ext cx="2664296" cy="151216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64188" y="3073648"/>
            <a:ext cx="2520280" cy="1431244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455876" y="2151586"/>
            <a:ext cx="2052228" cy="892552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764704"/>
            <a:ext cx="2088232" cy="954107"/>
          </a:xfrm>
          <a:prstGeom prst="rect">
            <a:avLst/>
          </a:prstGeom>
          <a:solidFill>
            <a:srgbClr val="CCFF99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Учитель-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логопед   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764704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0672" y="3140969"/>
            <a:ext cx="2384230" cy="95410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Социальный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педагог   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321297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63888" y="5013176"/>
            <a:ext cx="2520280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Медицинский работник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>
            <a:off x="2904902" y="1772816"/>
            <a:ext cx="370954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>
            <a:off x="5711080" y="1916832"/>
            <a:ext cx="409092" cy="2347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7" idx="2"/>
          </p:cNvCxnSpPr>
          <p:nvPr/>
        </p:nvCxnSpPr>
        <p:spPr>
          <a:xfrm>
            <a:off x="1712787" y="1916832"/>
            <a:ext cx="0" cy="112730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8" idx="2"/>
          </p:cNvCxnSpPr>
          <p:nvPr/>
        </p:nvCxnSpPr>
        <p:spPr>
          <a:xfrm>
            <a:off x="7308304" y="2004864"/>
            <a:ext cx="0" cy="10575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endCxn id="8" idx="1"/>
          </p:cNvCxnSpPr>
          <p:nvPr/>
        </p:nvCxnSpPr>
        <p:spPr>
          <a:xfrm>
            <a:off x="2904902" y="1276772"/>
            <a:ext cx="317926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2865730" y="4477961"/>
            <a:ext cx="545568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H="1">
            <a:off x="6054398" y="4473116"/>
            <a:ext cx="36004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2865730" y="3140969"/>
            <a:ext cx="32507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5711080" y="3212976"/>
            <a:ext cx="55310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712968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деятельности учителя-логопеда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условий, способствующих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выявлению и преодолению нарушений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речевого развития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также дальнейшему развитию устной и письменной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речи, совершенствованию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коммуникации обучающихся с ОВЗ для успешного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усвоения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академической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составляющей образовательной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программы.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703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5112568" cy="69269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9203168"/>
              </p:ext>
            </p:extLst>
          </p:nvPr>
        </p:nvGraphicFramePr>
        <p:xfrm>
          <a:off x="251520" y="764704"/>
          <a:ext cx="8892480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15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5050904" cy="7647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630153"/>
              </p:ext>
            </p:extLst>
          </p:nvPr>
        </p:nvGraphicFramePr>
        <p:xfrm>
          <a:off x="0" y="908050"/>
          <a:ext cx="9144000" cy="594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276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3816424" cy="72008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2579980"/>
              </p:ext>
            </p:extLst>
          </p:nvPr>
        </p:nvGraphicFramePr>
        <p:xfrm>
          <a:off x="0" y="836613"/>
          <a:ext cx="9144000" cy="6021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37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3744416" cy="7647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012805"/>
              </p:ext>
            </p:extLst>
          </p:nvPr>
        </p:nvGraphicFramePr>
        <p:xfrm>
          <a:off x="0" y="836613"/>
          <a:ext cx="9144000" cy="6021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009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931224" cy="92211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Направления деятельности учителя-логопеда: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983972"/>
              </p:ext>
            </p:extLst>
          </p:nvPr>
        </p:nvGraphicFramePr>
        <p:xfrm>
          <a:off x="107504" y="1268760"/>
          <a:ext cx="85792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383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Диагностическое направление работы: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443117"/>
              </p:ext>
            </p:extLst>
          </p:nvPr>
        </p:nvGraphicFramePr>
        <p:xfrm>
          <a:off x="-36513" y="908050"/>
          <a:ext cx="9180513" cy="594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1030</TotalTime>
  <Words>468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 </vt:lpstr>
      <vt:lpstr>Презентация PowerPoint</vt:lpstr>
      <vt:lpstr>Задачи:</vt:lpstr>
      <vt:lpstr>Задачи:</vt:lpstr>
      <vt:lpstr>Задачи:</vt:lpstr>
      <vt:lpstr>Задачи:</vt:lpstr>
      <vt:lpstr>Направления деятельности учителя-логопеда:</vt:lpstr>
      <vt:lpstr>Диагностическое направление работы:</vt:lpstr>
      <vt:lpstr>Презентация PowerPoint</vt:lpstr>
      <vt:lpstr>Содержание коррекционно-развивающего направления:</vt:lpstr>
      <vt:lpstr>Организационно-методическое направление: 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1-pc</cp:lastModifiedBy>
  <cp:revision>347</cp:revision>
  <dcterms:created xsi:type="dcterms:W3CDTF">2016-03-07T11:43:28Z</dcterms:created>
  <dcterms:modified xsi:type="dcterms:W3CDTF">2020-07-16T03:19:51Z</dcterms:modified>
</cp:coreProperties>
</file>