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0.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87" r:id="rId2"/>
    <p:sldId id="259" r:id="rId3"/>
    <p:sldId id="262" r:id="rId4"/>
    <p:sldId id="268" r:id="rId5"/>
    <p:sldId id="264" r:id="rId6"/>
    <p:sldId id="261" r:id="rId7"/>
    <p:sldId id="265" r:id="rId8"/>
    <p:sldId id="269" r:id="rId9"/>
    <p:sldId id="267" r:id="rId10"/>
    <p:sldId id="270" r:id="rId11"/>
    <p:sldId id="271" r:id="rId12"/>
    <p:sldId id="260" r:id="rId13"/>
    <p:sldId id="273" r:id="rId14"/>
    <p:sldId id="272" r:id="rId15"/>
    <p:sldId id="274" r:id="rId16"/>
    <p:sldId id="266" r:id="rId17"/>
    <p:sldId id="275" r:id="rId18"/>
    <p:sldId id="278" r:id="rId19"/>
    <p:sldId id="277" r:id="rId20"/>
    <p:sldId id="285" r:id="rId21"/>
    <p:sldId id="282" r:id="rId22"/>
    <p:sldId id="284" r:id="rId23"/>
    <p:sldId id="283" r:id="rId24"/>
    <p:sldId id="257" r:id="rId25"/>
    <p:sldId id="288" r:id="rId2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1132"/>
    <a:srgbClr val="000042"/>
    <a:srgbClr val="0000D2"/>
    <a:srgbClr val="00001E"/>
    <a:srgbClr val="4A77D2"/>
    <a:srgbClr val="003964"/>
    <a:srgbClr val="97B1E5"/>
    <a:srgbClr val="6C91DA"/>
    <a:srgbClr val="5C85D6"/>
    <a:srgbClr val="7598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333" autoAdjust="0"/>
  </p:normalViewPr>
  <p:slideViewPr>
    <p:cSldViewPr snapToGrid="0">
      <p:cViewPr varScale="1">
        <p:scale>
          <a:sx n="69" d="100"/>
          <a:sy n="69" d="100"/>
        </p:scale>
        <p:origin x="75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2DA557C-12BB-4E92-AA88-0994F2BD9385}"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ru-RU"/>
        </a:p>
      </dgm:t>
    </dgm:pt>
    <dgm:pt modelId="{D9C178D8-1EAC-4269-BB43-08CFB63A576B}">
      <dgm:prSet phldrT="[Текст]" custT="1"/>
      <dgm:spPr>
        <a:solidFill>
          <a:schemeClr val="tx1"/>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ctr"/>
          <a:r>
            <a:rPr lang="ru-RU" sz="2800" b="1" i="1" dirty="0" smtClean="0">
              <a:solidFill>
                <a:schemeClr val="bg1"/>
              </a:solidFill>
              <a:latin typeface="Times New Roman" panose="02020603050405020304" pitchFamily="18" charset="0"/>
              <a:cs typeface="Times New Roman" panose="02020603050405020304" pitchFamily="18" charset="0"/>
            </a:rPr>
            <a:t>     по содержанию: </a:t>
          </a:r>
          <a:r>
            <a:rPr lang="ru-RU" sz="2400" b="0" i="1" dirty="0" smtClean="0">
              <a:solidFill>
                <a:schemeClr val="bg1"/>
              </a:solidFill>
              <a:latin typeface="Times New Roman" panose="02020603050405020304" pitchFamily="18" charset="0"/>
              <a:cs typeface="Times New Roman" panose="02020603050405020304" pitchFamily="18" charset="0"/>
            </a:rPr>
            <a:t>философские, литературно-критические, исторические, художественные, художественно-публицистические, духовно-религиозные и др.;</a:t>
          </a:r>
          <a:endParaRPr lang="ru-RU" sz="2400" b="0" i="1" dirty="0">
            <a:solidFill>
              <a:schemeClr val="bg1"/>
            </a:solidFill>
            <a:latin typeface="Times New Roman" panose="02020603050405020304" pitchFamily="18" charset="0"/>
            <a:cs typeface="Times New Roman" panose="02020603050405020304" pitchFamily="18" charset="0"/>
          </a:endParaRPr>
        </a:p>
      </dgm:t>
    </dgm:pt>
    <dgm:pt modelId="{F2992EFD-9E43-4FC4-A8D2-BCAFE4C11C0E}" type="parTrans" cxnId="{09BEF70F-2C46-4E91-B301-4C7507A23B4D}">
      <dgm:prSet/>
      <dgm:spPr/>
      <dgm:t>
        <a:bodyPr/>
        <a:lstStyle/>
        <a:p>
          <a:endParaRPr lang="ru-RU"/>
        </a:p>
      </dgm:t>
    </dgm:pt>
    <dgm:pt modelId="{B18AA4DB-05A9-4C16-B99F-BA023A797610}" type="sibTrans" cxnId="{09BEF70F-2C46-4E91-B301-4C7507A23B4D}">
      <dgm:prSet/>
      <dgm:spPr/>
      <dgm:t>
        <a:bodyPr/>
        <a:lstStyle/>
        <a:p>
          <a:endParaRPr lang="ru-RU"/>
        </a:p>
      </dgm:t>
    </dgm:pt>
    <dgm:pt modelId="{8E7D19D1-AC63-40A7-ADD4-80DC940B4353}">
      <dgm:prSet phldrT="[Текст]" custT="1"/>
      <dgm:spPr>
        <a:solidFill>
          <a:srgbClr val="4A77D2"/>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ctr"/>
          <a:r>
            <a:rPr lang="ru-RU" sz="2800" b="1" i="1" dirty="0" smtClean="0">
              <a:solidFill>
                <a:schemeClr val="bg1"/>
              </a:solidFill>
              <a:latin typeface="Times New Roman" panose="02020603050405020304" pitchFamily="18" charset="0"/>
            </a:rPr>
            <a:t>    различают также эссе описательные, повествовательные, рефлексивные, критические, аналитические и др.</a:t>
          </a:r>
          <a:endParaRPr lang="ru-RU" sz="2800" b="1" i="1" dirty="0">
            <a:solidFill>
              <a:schemeClr val="bg1"/>
            </a:solidFill>
            <a:latin typeface="Times New Roman" panose="02020603050405020304" pitchFamily="18" charset="0"/>
            <a:cs typeface="Times New Roman" panose="02020603050405020304" pitchFamily="18" charset="0"/>
          </a:endParaRPr>
        </a:p>
      </dgm:t>
    </dgm:pt>
    <dgm:pt modelId="{CBF3017A-5039-43A7-81B6-0278BC701BB0}" type="parTrans" cxnId="{2DF919A2-2A3D-4CB6-91ED-E3A01F1CD2D5}">
      <dgm:prSet/>
      <dgm:spPr/>
      <dgm:t>
        <a:bodyPr/>
        <a:lstStyle/>
        <a:p>
          <a:endParaRPr lang="ru-RU"/>
        </a:p>
      </dgm:t>
    </dgm:pt>
    <dgm:pt modelId="{221DE4F1-CDAB-4CA9-A2B2-C9935E304C8F}" type="sibTrans" cxnId="{2DF919A2-2A3D-4CB6-91ED-E3A01F1CD2D5}">
      <dgm:prSet/>
      <dgm:spPr/>
      <dgm:t>
        <a:bodyPr/>
        <a:lstStyle/>
        <a:p>
          <a:endParaRPr lang="ru-RU"/>
        </a:p>
      </dgm:t>
    </dgm:pt>
    <dgm:pt modelId="{F77B80FE-8B22-4B65-BD24-8A30F23A1960}">
      <dgm:prSet phldrT="[Текст]" custT="1"/>
      <dgm:spPr>
        <a:solidFill>
          <a:srgbClr val="004274"/>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ctr"/>
          <a:r>
            <a:rPr lang="ru-RU" sz="2800" b="1" i="1" dirty="0" smtClean="0">
              <a:solidFill>
                <a:schemeClr val="bg1"/>
              </a:solidFill>
              <a:latin typeface="Times New Roman" panose="02020603050405020304" pitchFamily="18" charset="0"/>
            </a:rPr>
            <a:t> по литературной форме: </a:t>
          </a:r>
          <a:r>
            <a:rPr lang="ru-RU" sz="2400" b="0" i="1" dirty="0" smtClean="0">
              <a:solidFill>
                <a:schemeClr val="bg1"/>
              </a:solidFill>
              <a:latin typeface="Times New Roman" panose="02020603050405020304" pitchFamily="18" charset="0"/>
            </a:rPr>
            <a:t>рецензии, лирические миниатюры, заметки, странички из дневника, письма и др.</a:t>
          </a:r>
          <a:endParaRPr lang="ru-RU" sz="2400" b="0" i="1" dirty="0">
            <a:solidFill>
              <a:schemeClr val="bg1"/>
            </a:solidFill>
            <a:latin typeface="Times New Roman" panose="02020603050405020304" pitchFamily="18" charset="0"/>
            <a:cs typeface="Times New Roman" panose="02020603050405020304" pitchFamily="18" charset="0"/>
          </a:endParaRPr>
        </a:p>
      </dgm:t>
    </dgm:pt>
    <dgm:pt modelId="{065395D4-FDA0-483B-97B9-9FF79AB28E22}" type="sibTrans" cxnId="{9589ADEC-88D9-43B7-9C01-1DA6674DFA93}">
      <dgm:prSet/>
      <dgm:spPr/>
      <dgm:t>
        <a:bodyPr/>
        <a:lstStyle/>
        <a:p>
          <a:endParaRPr lang="ru-RU"/>
        </a:p>
      </dgm:t>
    </dgm:pt>
    <dgm:pt modelId="{999E1D78-40D9-4136-B478-9EF7CF86BC24}" type="parTrans" cxnId="{9589ADEC-88D9-43B7-9C01-1DA6674DFA93}">
      <dgm:prSet/>
      <dgm:spPr/>
      <dgm:t>
        <a:bodyPr/>
        <a:lstStyle/>
        <a:p>
          <a:endParaRPr lang="ru-RU"/>
        </a:p>
      </dgm:t>
    </dgm:pt>
    <dgm:pt modelId="{51237F25-2DD9-4837-AF49-8DABC72226E5}" type="pres">
      <dgm:prSet presAssocID="{D2DA557C-12BB-4E92-AA88-0994F2BD9385}" presName="Name0" presStyleCnt="0">
        <dgm:presLayoutVars>
          <dgm:chMax val="7"/>
          <dgm:chPref val="7"/>
          <dgm:dir/>
        </dgm:presLayoutVars>
      </dgm:prSet>
      <dgm:spPr/>
      <dgm:t>
        <a:bodyPr/>
        <a:lstStyle/>
        <a:p>
          <a:endParaRPr lang="ru-RU"/>
        </a:p>
      </dgm:t>
    </dgm:pt>
    <dgm:pt modelId="{7906D2C3-B85A-4F4C-83C3-262D52780BCA}" type="pres">
      <dgm:prSet presAssocID="{D2DA557C-12BB-4E92-AA88-0994F2BD9385}" presName="Name1" presStyleCnt="0"/>
      <dgm:spPr/>
    </dgm:pt>
    <dgm:pt modelId="{B9E1B4C5-4347-4203-869F-C1C7E8BAB21A}" type="pres">
      <dgm:prSet presAssocID="{D2DA557C-12BB-4E92-AA88-0994F2BD9385}" presName="cycle" presStyleCnt="0"/>
      <dgm:spPr/>
    </dgm:pt>
    <dgm:pt modelId="{670DDFCF-5B7C-48BB-9AE4-ABC81CD854CE}" type="pres">
      <dgm:prSet presAssocID="{D2DA557C-12BB-4E92-AA88-0994F2BD9385}" presName="srcNode" presStyleLbl="node1" presStyleIdx="0" presStyleCnt="3"/>
      <dgm:spPr/>
    </dgm:pt>
    <dgm:pt modelId="{F3D88D62-A170-424C-A2CE-482B5A2B0688}" type="pres">
      <dgm:prSet presAssocID="{D2DA557C-12BB-4E92-AA88-0994F2BD9385}" presName="conn" presStyleLbl="parChTrans1D2" presStyleIdx="0" presStyleCnt="1"/>
      <dgm:spPr/>
      <dgm:t>
        <a:bodyPr/>
        <a:lstStyle/>
        <a:p>
          <a:endParaRPr lang="ru-RU"/>
        </a:p>
      </dgm:t>
    </dgm:pt>
    <dgm:pt modelId="{26C9C5C3-5EDA-431F-BC8E-0EE4E3019662}" type="pres">
      <dgm:prSet presAssocID="{D2DA557C-12BB-4E92-AA88-0994F2BD9385}" presName="extraNode" presStyleLbl="node1" presStyleIdx="0" presStyleCnt="3"/>
      <dgm:spPr/>
    </dgm:pt>
    <dgm:pt modelId="{3C587DE8-3727-4359-9ED7-B47E85A2EA98}" type="pres">
      <dgm:prSet presAssocID="{D2DA557C-12BB-4E92-AA88-0994F2BD9385}" presName="dstNode" presStyleLbl="node1" presStyleIdx="0" presStyleCnt="3"/>
      <dgm:spPr/>
    </dgm:pt>
    <dgm:pt modelId="{E8A16D2E-8C77-4E38-B5A6-759D4C295B25}" type="pres">
      <dgm:prSet presAssocID="{D9C178D8-1EAC-4269-BB43-08CFB63A576B}" presName="text_1" presStyleLbl="node1" presStyleIdx="0" presStyleCnt="3" custScaleX="104396" custScaleY="104509">
        <dgm:presLayoutVars>
          <dgm:bulletEnabled val="1"/>
        </dgm:presLayoutVars>
      </dgm:prSet>
      <dgm:spPr/>
      <dgm:t>
        <a:bodyPr/>
        <a:lstStyle/>
        <a:p>
          <a:endParaRPr lang="ru-RU"/>
        </a:p>
      </dgm:t>
    </dgm:pt>
    <dgm:pt modelId="{2AFF8D7C-43C8-4CB1-B757-3CB2A2D3FD0F}" type="pres">
      <dgm:prSet presAssocID="{D9C178D8-1EAC-4269-BB43-08CFB63A576B}" presName="accent_1" presStyleCnt="0"/>
      <dgm:spPr/>
    </dgm:pt>
    <dgm:pt modelId="{512FB62E-4654-4A66-914D-727B70B0B070}" type="pres">
      <dgm:prSet presAssocID="{D9C178D8-1EAC-4269-BB43-08CFB63A576B}" presName="accentRepeatNode" presStyleLbl="solidFgAcc1" presStyleIdx="0" presStyleCnt="3" custLinFactNeighborX="5780" custLinFactNeighborY="-4566"/>
      <dgm:spPr>
        <a:solidFill>
          <a:schemeClr val="tx1"/>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0AD48128-DB00-4D51-9C06-CA5DD24B3E1B}" type="pres">
      <dgm:prSet presAssocID="{F77B80FE-8B22-4B65-BD24-8A30F23A1960}" presName="text_2" presStyleLbl="node1" presStyleIdx="1" presStyleCnt="3" custScaleX="104039" custScaleY="106937">
        <dgm:presLayoutVars>
          <dgm:bulletEnabled val="1"/>
        </dgm:presLayoutVars>
      </dgm:prSet>
      <dgm:spPr/>
      <dgm:t>
        <a:bodyPr/>
        <a:lstStyle/>
        <a:p>
          <a:endParaRPr lang="ru-RU"/>
        </a:p>
      </dgm:t>
    </dgm:pt>
    <dgm:pt modelId="{DE4F7810-11D6-4D85-BA7A-B7CA1379D0A2}" type="pres">
      <dgm:prSet presAssocID="{F77B80FE-8B22-4B65-BD24-8A30F23A1960}" presName="accent_2" presStyleCnt="0"/>
      <dgm:spPr/>
    </dgm:pt>
    <dgm:pt modelId="{F4E8BB1D-73EA-4943-9CC7-F3F3E633FDFB}" type="pres">
      <dgm:prSet presAssocID="{F77B80FE-8B22-4B65-BD24-8A30F23A1960}" presName="accentRepeatNode" presStyleLbl="solidFgAcc1" presStyleIdx="1" presStyleCnt="3"/>
      <dgm:spPr>
        <a:solidFill>
          <a:srgbClr val="004274"/>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1CAEE5A1-7B18-43F8-B610-A0F571A134E1}" type="pres">
      <dgm:prSet presAssocID="{8E7D19D1-AC63-40A7-ADD4-80DC940B4353}" presName="text_3" presStyleLbl="node1" presStyleIdx="2" presStyleCnt="3" custScaleX="103843" custScaleY="124438">
        <dgm:presLayoutVars>
          <dgm:bulletEnabled val="1"/>
        </dgm:presLayoutVars>
      </dgm:prSet>
      <dgm:spPr/>
      <dgm:t>
        <a:bodyPr/>
        <a:lstStyle/>
        <a:p>
          <a:endParaRPr lang="ru-RU"/>
        </a:p>
      </dgm:t>
    </dgm:pt>
    <dgm:pt modelId="{AF19F02F-D8FC-4B25-AC6E-038DFA9FC859}" type="pres">
      <dgm:prSet presAssocID="{8E7D19D1-AC63-40A7-ADD4-80DC940B4353}" presName="accent_3" presStyleCnt="0"/>
      <dgm:spPr/>
    </dgm:pt>
    <dgm:pt modelId="{0C57FBA9-4760-4C5C-A673-3BC034B5B6EF}" type="pres">
      <dgm:prSet presAssocID="{8E7D19D1-AC63-40A7-ADD4-80DC940B4353}" presName="accentRepeatNode" presStyleLbl="solidFgAcc1" presStyleIdx="2" presStyleCnt="3"/>
      <dgm:spPr>
        <a:solidFill>
          <a:srgbClr val="4A77D2"/>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Lst>
  <dgm:cxnLst>
    <dgm:cxn modelId="{9589ADEC-88D9-43B7-9C01-1DA6674DFA93}" srcId="{D2DA557C-12BB-4E92-AA88-0994F2BD9385}" destId="{F77B80FE-8B22-4B65-BD24-8A30F23A1960}" srcOrd="1" destOrd="0" parTransId="{999E1D78-40D9-4136-B478-9EF7CF86BC24}" sibTransId="{065395D4-FDA0-483B-97B9-9FF79AB28E22}"/>
    <dgm:cxn modelId="{77EDC42F-AC17-4E62-BDDF-8D6C8B0B9C4F}" type="presOf" srcId="{F77B80FE-8B22-4B65-BD24-8A30F23A1960}" destId="{0AD48128-DB00-4D51-9C06-CA5DD24B3E1B}" srcOrd="0" destOrd="0" presId="urn:microsoft.com/office/officeart/2008/layout/VerticalCurvedList"/>
    <dgm:cxn modelId="{1DF4B339-132E-443B-BB07-2A60121C2A37}" type="presOf" srcId="{B18AA4DB-05A9-4C16-B99F-BA023A797610}" destId="{F3D88D62-A170-424C-A2CE-482B5A2B0688}" srcOrd="0" destOrd="0" presId="urn:microsoft.com/office/officeart/2008/layout/VerticalCurvedList"/>
    <dgm:cxn modelId="{4C1529D0-C799-46A7-9AF4-0D1997D7EE40}" type="presOf" srcId="{D9C178D8-1EAC-4269-BB43-08CFB63A576B}" destId="{E8A16D2E-8C77-4E38-B5A6-759D4C295B25}" srcOrd="0" destOrd="0" presId="urn:microsoft.com/office/officeart/2008/layout/VerticalCurvedList"/>
    <dgm:cxn modelId="{CB36302D-80AB-44BE-8466-82F7515C0702}" type="presOf" srcId="{8E7D19D1-AC63-40A7-ADD4-80DC940B4353}" destId="{1CAEE5A1-7B18-43F8-B610-A0F571A134E1}" srcOrd="0" destOrd="0" presId="urn:microsoft.com/office/officeart/2008/layout/VerticalCurvedList"/>
    <dgm:cxn modelId="{09BEF70F-2C46-4E91-B301-4C7507A23B4D}" srcId="{D2DA557C-12BB-4E92-AA88-0994F2BD9385}" destId="{D9C178D8-1EAC-4269-BB43-08CFB63A576B}" srcOrd="0" destOrd="0" parTransId="{F2992EFD-9E43-4FC4-A8D2-BCAFE4C11C0E}" sibTransId="{B18AA4DB-05A9-4C16-B99F-BA023A797610}"/>
    <dgm:cxn modelId="{2DF919A2-2A3D-4CB6-91ED-E3A01F1CD2D5}" srcId="{D2DA557C-12BB-4E92-AA88-0994F2BD9385}" destId="{8E7D19D1-AC63-40A7-ADD4-80DC940B4353}" srcOrd="2" destOrd="0" parTransId="{CBF3017A-5039-43A7-81B6-0278BC701BB0}" sibTransId="{221DE4F1-CDAB-4CA9-A2B2-C9935E304C8F}"/>
    <dgm:cxn modelId="{8CD49C84-A1E6-4EC4-A945-FE806FF0DBEF}" type="presOf" srcId="{D2DA557C-12BB-4E92-AA88-0994F2BD9385}" destId="{51237F25-2DD9-4837-AF49-8DABC72226E5}" srcOrd="0" destOrd="0" presId="urn:microsoft.com/office/officeart/2008/layout/VerticalCurvedList"/>
    <dgm:cxn modelId="{6E9542BD-ED62-4667-8569-7EF8AEDD69DE}" type="presParOf" srcId="{51237F25-2DD9-4837-AF49-8DABC72226E5}" destId="{7906D2C3-B85A-4F4C-83C3-262D52780BCA}" srcOrd="0" destOrd="0" presId="urn:microsoft.com/office/officeart/2008/layout/VerticalCurvedList"/>
    <dgm:cxn modelId="{D208DE22-C0DE-43C1-AEC4-56B33A781EF2}" type="presParOf" srcId="{7906D2C3-B85A-4F4C-83C3-262D52780BCA}" destId="{B9E1B4C5-4347-4203-869F-C1C7E8BAB21A}" srcOrd="0" destOrd="0" presId="urn:microsoft.com/office/officeart/2008/layout/VerticalCurvedList"/>
    <dgm:cxn modelId="{E45F3BA1-7128-4FCC-94AF-776F07D6AFB3}" type="presParOf" srcId="{B9E1B4C5-4347-4203-869F-C1C7E8BAB21A}" destId="{670DDFCF-5B7C-48BB-9AE4-ABC81CD854CE}" srcOrd="0" destOrd="0" presId="urn:microsoft.com/office/officeart/2008/layout/VerticalCurvedList"/>
    <dgm:cxn modelId="{E557A3C4-799A-4942-89E3-1A48CB8DD9B3}" type="presParOf" srcId="{B9E1B4C5-4347-4203-869F-C1C7E8BAB21A}" destId="{F3D88D62-A170-424C-A2CE-482B5A2B0688}" srcOrd="1" destOrd="0" presId="urn:microsoft.com/office/officeart/2008/layout/VerticalCurvedList"/>
    <dgm:cxn modelId="{9C4AF788-0A5C-408B-85E8-2042B2484F97}" type="presParOf" srcId="{B9E1B4C5-4347-4203-869F-C1C7E8BAB21A}" destId="{26C9C5C3-5EDA-431F-BC8E-0EE4E3019662}" srcOrd="2" destOrd="0" presId="urn:microsoft.com/office/officeart/2008/layout/VerticalCurvedList"/>
    <dgm:cxn modelId="{C53DBC83-0931-4CD9-8F67-815F31851978}" type="presParOf" srcId="{B9E1B4C5-4347-4203-869F-C1C7E8BAB21A}" destId="{3C587DE8-3727-4359-9ED7-B47E85A2EA98}" srcOrd="3" destOrd="0" presId="urn:microsoft.com/office/officeart/2008/layout/VerticalCurvedList"/>
    <dgm:cxn modelId="{6334DCE3-8457-4F82-B5EA-143D14534D8C}" type="presParOf" srcId="{7906D2C3-B85A-4F4C-83C3-262D52780BCA}" destId="{E8A16D2E-8C77-4E38-B5A6-759D4C295B25}" srcOrd="1" destOrd="0" presId="urn:microsoft.com/office/officeart/2008/layout/VerticalCurvedList"/>
    <dgm:cxn modelId="{6D094B1D-D4B7-4A3F-B338-8026964ECFAE}" type="presParOf" srcId="{7906D2C3-B85A-4F4C-83C3-262D52780BCA}" destId="{2AFF8D7C-43C8-4CB1-B757-3CB2A2D3FD0F}" srcOrd="2" destOrd="0" presId="urn:microsoft.com/office/officeart/2008/layout/VerticalCurvedList"/>
    <dgm:cxn modelId="{FD09E0F9-24B6-41F8-8CB2-74A9C4BC4483}" type="presParOf" srcId="{2AFF8D7C-43C8-4CB1-B757-3CB2A2D3FD0F}" destId="{512FB62E-4654-4A66-914D-727B70B0B070}" srcOrd="0" destOrd="0" presId="urn:microsoft.com/office/officeart/2008/layout/VerticalCurvedList"/>
    <dgm:cxn modelId="{B3B40548-5169-45B7-A9CF-810EF5C3D283}" type="presParOf" srcId="{7906D2C3-B85A-4F4C-83C3-262D52780BCA}" destId="{0AD48128-DB00-4D51-9C06-CA5DD24B3E1B}" srcOrd="3" destOrd="0" presId="urn:microsoft.com/office/officeart/2008/layout/VerticalCurvedList"/>
    <dgm:cxn modelId="{F42987E6-5C8B-4D83-B6EB-EC35529C7CB9}" type="presParOf" srcId="{7906D2C3-B85A-4F4C-83C3-262D52780BCA}" destId="{DE4F7810-11D6-4D85-BA7A-B7CA1379D0A2}" srcOrd="4" destOrd="0" presId="urn:microsoft.com/office/officeart/2008/layout/VerticalCurvedList"/>
    <dgm:cxn modelId="{07E48965-6EF4-42E0-9925-3D224295C1B4}" type="presParOf" srcId="{DE4F7810-11D6-4D85-BA7A-B7CA1379D0A2}" destId="{F4E8BB1D-73EA-4943-9CC7-F3F3E633FDFB}" srcOrd="0" destOrd="0" presId="urn:microsoft.com/office/officeart/2008/layout/VerticalCurvedList"/>
    <dgm:cxn modelId="{5377D77D-6F18-45FB-A6F2-94753F3E4DF3}" type="presParOf" srcId="{7906D2C3-B85A-4F4C-83C3-262D52780BCA}" destId="{1CAEE5A1-7B18-43F8-B610-A0F571A134E1}" srcOrd="5" destOrd="0" presId="urn:microsoft.com/office/officeart/2008/layout/VerticalCurvedList"/>
    <dgm:cxn modelId="{EC9E5D06-EB9C-4FCB-87E3-3D8643FC115E}" type="presParOf" srcId="{7906D2C3-B85A-4F4C-83C3-262D52780BCA}" destId="{AF19F02F-D8FC-4B25-AC6E-038DFA9FC859}" srcOrd="6" destOrd="0" presId="urn:microsoft.com/office/officeart/2008/layout/VerticalCurvedList"/>
    <dgm:cxn modelId="{8D4EB396-04ED-4A8E-863C-04942387679C}" type="presParOf" srcId="{AF19F02F-D8FC-4B25-AC6E-038DFA9FC859}" destId="{0C57FBA9-4760-4C5C-A673-3BC034B5B6EF}"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2DA557C-12BB-4E92-AA88-0994F2BD9385}"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ru-RU"/>
        </a:p>
      </dgm:t>
    </dgm:pt>
    <dgm:pt modelId="{D9C178D8-1EAC-4269-BB43-08CFB63A576B}">
      <dgm:prSet phldrT="[Текст]" custT="1"/>
      <dgm:spPr>
        <a:solidFill>
          <a:schemeClr val="tx1"/>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ctr"/>
          <a:r>
            <a:rPr lang="ru-RU" sz="2800" b="1" i="1" dirty="0" smtClean="0">
              <a:solidFill>
                <a:schemeClr val="bg1"/>
              </a:solidFill>
              <a:latin typeface="Times New Roman" panose="02020603050405020304" pitchFamily="18" charset="0"/>
              <a:cs typeface="Times New Roman" panose="02020603050405020304" pitchFamily="18" charset="0"/>
            </a:rPr>
            <a:t>     личностное, субъективное эссе, где основным элементом является раскрытие той или иной стороны авторской личности</a:t>
          </a:r>
          <a:endParaRPr lang="ru-RU" sz="2400" b="0" i="1" dirty="0">
            <a:solidFill>
              <a:schemeClr val="bg1"/>
            </a:solidFill>
            <a:latin typeface="Times New Roman" panose="02020603050405020304" pitchFamily="18" charset="0"/>
            <a:cs typeface="Times New Roman" panose="02020603050405020304" pitchFamily="18" charset="0"/>
          </a:endParaRPr>
        </a:p>
      </dgm:t>
    </dgm:pt>
    <dgm:pt modelId="{F2992EFD-9E43-4FC4-A8D2-BCAFE4C11C0E}" type="parTrans" cxnId="{09BEF70F-2C46-4E91-B301-4C7507A23B4D}">
      <dgm:prSet/>
      <dgm:spPr/>
      <dgm:t>
        <a:bodyPr/>
        <a:lstStyle/>
        <a:p>
          <a:endParaRPr lang="ru-RU"/>
        </a:p>
      </dgm:t>
    </dgm:pt>
    <dgm:pt modelId="{B18AA4DB-05A9-4C16-B99F-BA023A797610}" type="sibTrans" cxnId="{09BEF70F-2C46-4E91-B301-4C7507A23B4D}">
      <dgm:prSet/>
      <dgm:spPr/>
      <dgm:t>
        <a:bodyPr/>
        <a:lstStyle/>
        <a:p>
          <a:endParaRPr lang="ru-RU"/>
        </a:p>
      </dgm:t>
    </dgm:pt>
    <dgm:pt modelId="{F77B80FE-8B22-4B65-BD24-8A30F23A1960}">
      <dgm:prSet phldrT="[Текст]" custT="1"/>
      <dgm:spPr>
        <a:solidFill>
          <a:srgbClr val="004274"/>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ctr"/>
          <a:r>
            <a:rPr lang="ru-RU" sz="2800" b="1" i="1" dirty="0" smtClean="0">
              <a:solidFill>
                <a:schemeClr val="bg1"/>
              </a:solidFill>
              <a:latin typeface="Times New Roman" panose="02020603050405020304" pitchFamily="18" charset="0"/>
            </a:rPr>
            <a:t>эссе объективное, где личностное начало подчинено предмету описания или какой-то идее. </a:t>
          </a:r>
          <a:endParaRPr lang="ru-RU" sz="2400" b="0" i="1" dirty="0">
            <a:solidFill>
              <a:schemeClr val="bg1"/>
            </a:solidFill>
            <a:latin typeface="Times New Roman" panose="02020603050405020304" pitchFamily="18" charset="0"/>
            <a:cs typeface="Times New Roman" panose="02020603050405020304" pitchFamily="18" charset="0"/>
          </a:endParaRPr>
        </a:p>
      </dgm:t>
    </dgm:pt>
    <dgm:pt modelId="{065395D4-FDA0-483B-97B9-9FF79AB28E22}" type="sibTrans" cxnId="{9589ADEC-88D9-43B7-9C01-1DA6674DFA93}">
      <dgm:prSet/>
      <dgm:spPr/>
      <dgm:t>
        <a:bodyPr/>
        <a:lstStyle/>
        <a:p>
          <a:endParaRPr lang="ru-RU"/>
        </a:p>
      </dgm:t>
    </dgm:pt>
    <dgm:pt modelId="{999E1D78-40D9-4136-B478-9EF7CF86BC24}" type="parTrans" cxnId="{9589ADEC-88D9-43B7-9C01-1DA6674DFA93}">
      <dgm:prSet/>
      <dgm:spPr/>
      <dgm:t>
        <a:bodyPr/>
        <a:lstStyle/>
        <a:p>
          <a:endParaRPr lang="ru-RU"/>
        </a:p>
      </dgm:t>
    </dgm:pt>
    <dgm:pt modelId="{51237F25-2DD9-4837-AF49-8DABC72226E5}" type="pres">
      <dgm:prSet presAssocID="{D2DA557C-12BB-4E92-AA88-0994F2BD9385}" presName="Name0" presStyleCnt="0">
        <dgm:presLayoutVars>
          <dgm:chMax val="7"/>
          <dgm:chPref val="7"/>
          <dgm:dir/>
        </dgm:presLayoutVars>
      </dgm:prSet>
      <dgm:spPr/>
      <dgm:t>
        <a:bodyPr/>
        <a:lstStyle/>
        <a:p>
          <a:endParaRPr lang="ru-RU"/>
        </a:p>
      </dgm:t>
    </dgm:pt>
    <dgm:pt modelId="{7906D2C3-B85A-4F4C-83C3-262D52780BCA}" type="pres">
      <dgm:prSet presAssocID="{D2DA557C-12BB-4E92-AA88-0994F2BD9385}" presName="Name1" presStyleCnt="0"/>
      <dgm:spPr/>
    </dgm:pt>
    <dgm:pt modelId="{B9E1B4C5-4347-4203-869F-C1C7E8BAB21A}" type="pres">
      <dgm:prSet presAssocID="{D2DA557C-12BB-4E92-AA88-0994F2BD9385}" presName="cycle" presStyleCnt="0"/>
      <dgm:spPr/>
    </dgm:pt>
    <dgm:pt modelId="{670DDFCF-5B7C-48BB-9AE4-ABC81CD854CE}" type="pres">
      <dgm:prSet presAssocID="{D2DA557C-12BB-4E92-AA88-0994F2BD9385}" presName="srcNode" presStyleLbl="node1" presStyleIdx="0" presStyleCnt="2"/>
      <dgm:spPr/>
    </dgm:pt>
    <dgm:pt modelId="{F3D88D62-A170-424C-A2CE-482B5A2B0688}" type="pres">
      <dgm:prSet presAssocID="{D2DA557C-12BB-4E92-AA88-0994F2BD9385}" presName="conn" presStyleLbl="parChTrans1D2" presStyleIdx="0" presStyleCnt="1"/>
      <dgm:spPr/>
      <dgm:t>
        <a:bodyPr/>
        <a:lstStyle/>
        <a:p>
          <a:endParaRPr lang="ru-RU"/>
        </a:p>
      </dgm:t>
    </dgm:pt>
    <dgm:pt modelId="{26C9C5C3-5EDA-431F-BC8E-0EE4E3019662}" type="pres">
      <dgm:prSet presAssocID="{D2DA557C-12BB-4E92-AA88-0994F2BD9385}" presName="extraNode" presStyleLbl="node1" presStyleIdx="0" presStyleCnt="2"/>
      <dgm:spPr/>
    </dgm:pt>
    <dgm:pt modelId="{3C587DE8-3727-4359-9ED7-B47E85A2EA98}" type="pres">
      <dgm:prSet presAssocID="{D2DA557C-12BB-4E92-AA88-0994F2BD9385}" presName="dstNode" presStyleLbl="node1" presStyleIdx="0" presStyleCnt="2"/>
      <dgm:spPr/>
    </dgm:pt>
    <dgm:pt modelId="{E8A16D2E-8C77-4E38-B5A6-759D4C295B25}" type="pres">
      <dgm:prSet presAssocID="{D9C178D8-1EAC-4269-BB43-08CFB63A576B}" presName="text_1" presStyleLbl="node1" presStyleIdx="0" presStyleCnt="2" custScaleX="104396" custScaleY="104509">
        <dgm:presLayoutVars>
          <dgm:bulletEnabled val="1"/>
        </dgm:presLayoutVars>
      </dgm:prSet>
      <dgm:spPr/>
      <dgm:t>
        <a:bodyPr/>
        <a:lstStyle/>
        <a:p>
          <a:endParaRPr lang="ru-RU"/>
        </a:p>
      </dgm:t>
    </dgm:pt>
    <dgm:pt modelId="{2AFF8D7C-43C8-4CB1-B757-3CB2A2D3FD0F}" type="pres">
      <dgm:prSet presAssocID="{D9C178D8-1EAC-4269-BB43-08CFB63A576B}" presName="accent_1" presStyleCnt="0"/>
      <dgm:spPr/>
    </dgm:pt>
    <dgm:pt modelId="{512FB62E-4654-4A66-914D-727B70B0B070}" type="pres">
      <dgm:prSet presAssocID="{D9C178D8-1EAC-4269-BB43-08CFB63A576B}" presName="accentRepeatNode" presStyleLbl="solidFgAcc1" presStyleIdx="0" presStyleCnt="2" custScaleX="83282" custScaleY="80989" custLinFactNeighborX="5780" custLinFactNeighborY="-4566"/>
      <dgm:spPr>
        <a:solidFill>
          <a:schemeClr val="tx1"/>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0AD48128-DB00-4D51-9C06-CA5DD24B3E1B}" type="pres">
      <dgm:prSet presAssocID="{F77B80FE-8B22-4B65-BD24-8A30F23A1960}" presName="text_2" presStyleLbl="node1" presStyleIdx="1" presStyleCnt="2" custScaleX="104039" custScaleY="106937">
        <dgm:presLayoutVars>
          <dgm:bulletEnabled val="1"/>
        </dgm:presLayoutVars>
      </dgm:prSet>
      <dgm:spPr/>
      <dgm:t>
        <a:bodyPr/>
        <a:lstStyle/>
        <a:p>
          <a:endParaRPr lang="ru-RU"/>
        </a:p>
      </dgm:t>
    </dgm:pt>
    <dgm:pt modelId="{DE4F7810-11D6-4D85-BA7A-B7CA1379D0A2}" type="pres">
      <dgm:prSet presAssocID="{F77B80FE-8B22-4B65-BD24-8A30F23A1960}" presName="accent_2" presStyleCnt="0"/>
      <dgm:spPr/>
    </dgm:pt>
    <dgm:pt modelId="{F4E8BB1D-73EA-4943-9CC7-F3F3E633FDFB}" type="pres">
      <dgm:prSet presAssocID="{F77B80FE-8B22-4B65-BD24-8A30F23A1960}" presName="accentRepeatNode" presStyleLbl="solidFgAcc1" presStyleIdx="1" presStyleCnt="2" custScaleX="84377" custScaleY="85967"/>
      <dgm:spPr>
        <a:solidFill>
          <a:srgbClr val="004274"/>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Lst>
  <dgm:cxnLst>
    <dgm:cxn modelId="{1DF4B339-132E-443B-BB07-2A60121C2A37}" type="presOf" srcId="{B18AA4DB-05A9-4C16-B99F-BA023A797610}" destId="{F3D88D62-A170-424C-A2CE-482B5A2B0688}" srcOrd="0" destOrd="0" presId="urn:microsoft.com/office/officeart/2008/layout/VerticalCurvedList"/>
    <dgm:cxn modelId="{9589ADEC-88D9-43B7-9C01-1DA6674DFA93}" srcId="{D2DA557C-12BB-4E92-AA88-0994F2BD9385}" destId="{F77B80FE-8B22-4B65-BD24-8A30F23A1960}" srcOrd="1" destOrd="0" parTransId="{999E1D78-40D9-4136-B478-9EF7CF86BC24}" sibTransId="{065395D4-FDA0-483B-97B9-9FF79AB28E22}"/>
    <dgm:cxn modelId="{8CD49C84-A1E6-4EC4-A945-FE806FF0DBEF}" type="presOf" srcId="{D2DA557C-12BB-4E92-AA88-0994F2BD9385}" destId="{51237F25-2DD9-4837-AF49-8DABC72226E5}" srcOrd="0" destOrd="0" presId="urn:microsoft.com/office/officeart/2008/layout/VerticalCurvedList"/>
    <dgm:cxn modelId="{4C1529D0-C799-46A7-9AF4-0D1997D7EE40}" type="presOf" srcId="{D9C178D8-1EAC-4269-BB43-08CFB63A576B}" destId="{E8A16D2E-8C77-4E38-B5A6-759D4C295B25}" srcOrd="0" destOrd="0" presId="urn:microsoft.com/office/officeart/2008/layout/VerticalCurvedList"/>
    <dgm:cxn modelId="{09BEF70F-2C46-4E91-B301-4C7507A23B4D}" srcId="{D2DA557C-12BB-4E92-AA88-0994F2BD9385}" destId="{D9C178D8-1EAC-4269-BB43-08CFB63A576B}" srcOrd="0" destOrd="0" parTransId="{F2992EFD-9E43-4FC4-A8D2-BCAFE4C11C0E}" sibTransId="{B18AA4DB-05A9-4C16-B99F-BA023A797610}"/>
    <dgm:cxn modelId="{77EDC42F-AC17-4E62-BDDF-8D6C8B0B9C4F}" type="presOf" srcId="{F77B80FE-8B22-4B65-BD24-8A30F23A1960}" destId="{0AD48128-DB00-4D51-9C06-CA5DD24B3E1B}" srcOrd="0" destOrd="0" presId="urn:microsoft.com/office/officeart/2008/layout/VerticalCurvedList"/>
    <dgm:cxn modelId="{6E9542BD-ED62-4667-8569-7EF8AEDD69DE}" type="presParOf" srcId="{51237F25-2DD9-4837-AF49-8DABC72226E5}" destId="{7906D2C3-B85A-4F4C-83C3-262D52780BCA}" srcOrd="0" destOrd="0" presId="urn:microsoft.com/office/officeart/2008/layout/VerticalCurvedList"/>
    <dgm:cxn modelId="{D208DE22-C0DE-43C1-AEC4-56B33A781EF2}" type="presParOf" srcId="{7906D2C3-B85A-4F4C-83C3-262D52780BCA}" destId="{B9E1B4C5-4347-4203-869F-C1C7E8BAB21A}" srcOrd="0" destOrd="0" presId="urn:microsoft.com/office/officeart/2008/layout/VerticalCurvedList"/>
    <dgm:cxn modelId="{E45F3BA1-7128-4FCC-94AF-776F07D6AFB3}" type="presParOf" srcId="{B9E1B4C5-4347-4203-869F-C1C7E8BAB21A}" destId="{670DDFCF-5B7C-48BB-9AE4-ABC81CD854CE}" srcOrd="0" destOrd="0" presId="urn:microsoft.com/office/officeart/2008/layout/VerticalCurvedList"/>
    <dgm:cxn modelId="{E557A3C4-799A-4942-89E3-1A48CB8DD9B3}" type="presParOf" srcId="{B9E1B4C5-4347-4203-869F-C1C7E8BAB21A}" destId="{F3D88D62-A170-424C-A2CE-482B5A2B0688}" srcOrd="1" destOrd="0" presId="urn:microsoft.com/office/officeart/2008/layout/VerticalCurvedList"/>
    <dgm:cxn modelId="{9C4AF788-0A5C-408B-85E8-2042B2484F97}" type="presParOf" srcId="{B9E1B4C5-4347-4203-869F-C1C7E8BAB21A}" destId="{26C9C5C3-5EDA-431F-BC8E-0EE4E3019662}" srcOrd="2" destOrd="0" presId="urn:microsoft.com/office/officeart/2008/layout/VerticalCurvedList"/>
    <dgm:cxn modelId="{C53DBC83-0931-4CD9-8F67-815F31851978}" type="presParOf" srcId="{B9E1B4C5-4347-4203-869F-C1C7E8BAB21A}" destId="{3C587DE8-3727-4359-9ED7-B47E85A2EA98}" srcOrd="3" destOrd="0" presId="urn:microsoft.com/office/officeart/2008/layout/VerticalCurvedList"/>
    <dgm:cxn modelId="{6334DCE3-8457-4F82-B5EA-143D14534D8C}" type="presParOf" srcId="{7906D2C3-B85A-4F4C-83C3-262D52780BCA}" destId="{E8A16D2E-8C77-4E38-B5A6-759D4C295B25}" srcOrd="1" destOrd="0" presId="urn:microsoft.com/office/officeart/2008/layout/VerticalCurvedList"/>
    <dgm:cxn modelId="{6D094B1D-D4B7-4A3F-B338-8026964ECFAE}" type="presParOf" srcId="{7906D2C3-B85A-4F4C-83C3-262D52780BCA}" destId="{2AFF8D7C-43C8-4CB1-B757-3CB2A2D3FD0F}" srcOrd="2" destOrd="0" presId="urn:microsoft.com/office/officeart/2008/layout/VerticalCurvedList"/>
    <dgm:cxn modelId="{FD09E0F9-24B6-41F8-8CB2-74A9C4BC4483}" type="presParOf" srcId="{2AFF8D7C-43C8-4CB1-B757-3CB2A2D3FD0F}" destId="{512FB62E-4654-4A66-914D-727B70B0B070}" srcOrd="0" destOrd="0" presId="urn:microsoft.com/office/officeart/2008/layout/VerticalCurvedList"/>
    <dgm:cxn modelId="{B3B40548-5169-45B7-A9CF-810EF5C3D283}" type="presParOf" srcId="{7906D2C3-B85A-4F4C-83C3-262D52780BCA}" destId="{0AD48128-DB00-4D51-9C06-CA5DD24B3E1B}" srcOrd="3" destOrd="0" presId="urn:microsoft.com/office/officeart/2008/layout/VerticalCurvedList"/>
    <dgm:cxn modelId="{F42987E6-5C8B-4D83-B6EB-EC35529C7CB9}" type="presParOf" srcId="{7906D2C3-B85A-4F4C-83C3-262D52780BCA}" destId="{DE4F7810-11D6-4D85-BA7A-B7CA1379D0A2}" srcOrd="4" destOrd="0" presId="urn:microsoft.com/office/officeart/2008/layout/VerticalCurvedList"/>
    <dgm:cxn modelId="{07E48965-6EF4-42E0-9925-3D224295C1B4}" type="presParOf" srcId="{DE4F7810-11D6-4D85-BA7A-B7CA1379D0A2}" destId="{F4E8BB1D-73EA-4943-9CC7-F3F3E633FDFB}"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2DA557C-12BB-4E92-AA88-0994F2BD9385}"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ru-RU"/>
        </a:p>
      </dgm:t>
    </dgm:pt>
    <dgm:pt modelId="{D9C178D8-1EAC-4269-BB43-08CFB63A576B}">
      <dgm:prSet phldrT="[Текст]" custT="1"/>
      <dgm:spPr>
        <a:solidFill>
          <a:schemeClr val="tx1"/>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800" b="1" i="1" dirty="0" smtClean="0">
              <a:solidFill>
                <a:schemeClr val="bg1"/>
              </a:solidFill>
              <a:latin typeface="Times New Roman" panose="02020603050405020304" pitchFamily="18" charset="0"/>
              <a:cs typeface="Times New Roman" panose="02020603050405020304" pitchFamily="18" charset="0"/>
            </a:rPr>
            <a:t>        </a:t>
          </a:r>
          <a:r>
            <a:rPr lang="ru-RU" sz="2400" b="1" i="1" dirty="0" smtClean="0">
              <a:solidFill>
                <a:schemeClr val="bg1"/>
              </a:solidFill>
              <a:latin typeface="Times New Roman" panose="02020603050405020304" pitchFamily="18" charset="0"/>
              <a:cs typeface="Times New Roman" panose="02020603050405020304" pitchFamily="18" charset="0"/>
            </a:rPr>
            <a:t>небольшой объем;</a:t>
          </a:r>
          <a:endParaRPr lang="ru-RU" sz="2400" b="1" i="1" dirty="0">
            <a:solidFill>
              <a:schemeClr val="bg1"/>
            </a:solidFill>
            <a:latin typeface="Times New Roman" panose="02020603050405020304" pitchFamily="18" charset="0"/>
            <a:cs typeface="Times New Roman" panose="02020603050405020304" pitchFamily="18" charset="0"/>
          </a:endParaRPr>
        </a:p>
      </dgm:t>
    </dgm:pt>
    <dgm:pt modelId="{F2992EFD-9E43-4FC4-A8D2-BCAFE4C11C0E}" type="parTrans" cxnId="{09BEF70F-2C46-4E91-B301-4C7507A23B4D}">
      <dgm:prSet/>
      <dgm:spPr/>
      <dgm:t>
        <a:bodyPr/>
        <a:lstStyle/>
        <a:p>
          <a:endParaRPr lang="ru-RU"/>
        </a:p>
      </dgm:t>
    </dgm:pt>
    <dgm:pt modelId="{B18AA4DB-05A9-4C16-B99F-BA023A797610}" type="sibTrans" cxnId="{09BEF70F-2C46-4E91-B301-4C7507A23B4D}">
      <dgm:prSet/>
      <dgm:spPr/>
      <dgm:t>
        <a:bodyPr/>
        <a:lstStyle/>
        <a:p>
          <a:endParaRPr lang="ru-RU"/>
        </a:p>
      </dgm:t>
    </dgm:pt>
    <dgm:pt modelId="{F77B80FE-8B22-4B65-BD24-8A30F23A1960}">
      <dgm:prSet phldrT="[Текст]" custT="1"/>
      <dgm:spPr>
        <a:solidFill>
          <a:srgbClr val="003964"/>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b="1" i="1" dirty="0" smtClean="0">
              <a:solidFill>
                <a:schemeClr val="bg1"/>
              </a:solidFill>
              <a:latin typeface="Times New Roman" panose="02020603050405020304" pitchFamily="18" charset="0"/>
            </a:rPr>
            <a:t>   свободная композиция - важная особенность эссе; </a:t>
          </a:r>
          <a:endParaRPr lang="ru-RU" sz="2400" b="1" i="1" dirty="0">
            <a:solidFill>
              <a:schemeClr val="bg1"/>
            </a:solidFill>
            <a:latin typeface="Times New Roman" panose="02020603050405020304" pitchFamily="18" charset="0"/>
            <a:cs typeface="Times New Roman" panose="02020603050405020304" pitchFamily="18" charset="0"/>
          </a:endParaRPr>
        </a:p>
      </dgm:t>
    </dgm:pt>
    <dgm:pt modelId="{999E1D78-40D9-4136-B478-9EF7CF86BC24}" type="parTrans" cxnId="{9589ADEC-88D9-43B7-9C01-1DA6674DFA93}">
      <dgm:prSet/>
      <dgm:spPr/>
      <dgm:t>
        <a:bodyPr/>
        <a:lstStyle/>
        <a:p>
          <a:endParaRPr lang="ru-RU"/>
        </a:p>
      </dgm:t>
    </dgm:pt>
    <dgm:pt modelId="{065395D4-FDA0-483B-97B9-9FF79AB28E22}" type="sibTrans" cxnId="{9589ADEC-88D9-43B7-9C01-1DA6674DFA93}">
      <dgm:prSet/>
      <dgm:spPr/>
      <dgm:t>
        <a:bodyPr/>
        <a:lstStyle/>
        <a:p>
          <a:endParaRPr lang="ru-RU"/>
        </a:p>
      </dgm:t>
    </dgm:pt>
    <dgm:pt modelId="{1D3C0F76-8853-453A-A301-523F4ACA39A9}">
      <dgm:prSet phldrT="[Текст]" custT="1"/>
      <dgm:spPr>
        <a:solidFill>
          <a:srgbClr val="00518E"/>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2400" b="1" i="1" dirty="0" smtClean="0">
              <a:solidFill>
                <a:schemeClr val="bg1"/>
              </a:solidFill>
              <a:latin typeface="Times New Roman" panose="02020603050405020304" pitchFamily="18" charset="0"/>
            </a:rPr>
            <a:t>   непринужденность повествования;</a:t>
          </a:r>
          <a:endParaRPr lang="ru-RU" sz="2400" b="1" i="1" dirty="0">
            <a:solidFill>
              <a:schemeClr val="bg1"/>
            </a:solidFill>
            <a:latin typeface="Times New Roman" panose="02020603050405020304" pitchFamily="18" charset="0"/>
            <a:cs typeface="Times New Roman" panose="02020603050405020304" pitchFamily="18" charset="0"/>
          </a:endParaRPr>
        </a:p>
      </dgm:t>
    </dgm:pt>
    <dgm:pt modelId="{9CD75BDB-978D-4E38-A364-A7EAE39ACAE0}" type="parTrans" cxnId="{8FAEF8E3-BCB8-47BC-9BBD-F0BECFA6CA22}">
      <dgm:prSet/>
      <dgm:spPr/>
      <dgm:t>
        <a:bodyPr/>
        <a:lstStyle/>
        <a:p>
          <a:endParaRPr lang="ru-RU"/>
        </a:p>
      </dgm:t>
    </dgm:pt>
    <dgm:pt modelId="{D86393CB-B0A0-41E8-BAF9-313F0307CEDA}" type="sibTrans" cxnId="{8FAEF8E3-BCB8-47BC-9BBD-F0BECFA6CA22}">
      <dgm:prSet/>
      <dgm:spPr/>
      <dgm:t>
        <a:bodyPr/>
        <a:lstStyle/>
        <a:p>
          <a:endParaRPr lang="ru-RU"/>
        </a:p>
      </dgm:t>
    </dgm:pt>
    <dgm:pt modelId="{ECFFABF5-1AB6-4F0A-BFE0-2E9FE42D01FA}">
      <dgm:prSet phldrT="[Текст]" custT="1"/>
      <dgm:spPr>
        <a:solidFill>
          <a:srgbClr val="97B1E5"/>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800" b="1" i="1" dirty="0" smtClean="0">
              <a:solidFill>
                <a:schemeClr val="bg1"/>
              </a:solidFill>
              <a:latin typeface="Times New Roman" panose="02020603050405020304" pitchFamily="18" charset="0"/>
              <a:cs typeface="Times New Roman" panose="02020603050405020304" pitchFamily="18" charset="0"/>
            </a:rPr>
            <a:t>     </a:t>
          </a:r>
          <a:r>
            <a:rPr lang="ru-RU" sz="2400" b="1" i="1" dirty="0" smtClean="0">
              <a:solidFill>
                <a:schemeClr val="bg1"/>
              </a:solidFill>
              <a:latin typeface="Times New Roman" panose="02020603050405020304" pitchFamily="18" charset="0"/>
              <a:cs typeface="Times New Roman" panose="02020603050405020304" pitchFamily="18" charset="0"/>
            </a:rPr>
            <a:t>ориентация на разговорную речь. </a:t>
          </a:r>
          <a:endParaRPr lang="ru-RU" sz="2400" b="1" i="1" dirty="0">
            <a:solidFill>
              <a:schemeClr val="bg1"/>
            </a:solidFill>
            <a:latin typeface="Times New Roman" panose="02020603050405020304" pitchFamily="18" charset="0"/>
            <a:cs typeface="Times New Roman" panose="02020603050405020304" pitchFamily="18" charset="0"/>
          </a:endParaRPr>
        </a:p>
      </dgm:t>
    </dgm:pt>
    <dgm:pt modelId="{A90C6CFB-1E33-4E76-9196-7F69D18CE483}" type="parTrans" cxnId="{007EDF22-91BC-4949-938C-4F469B990299}">
      <dgm:prSet/>
      <dgm:spPr/>
      <dgm:t>
        <a:bodyPr/>
        <a:lstStyle/>
        <a:p>
          <a:endParaRPr lang="ru-RU"/>
        </a:p>
      </dgm:t>
    </dgm:pt>
    <dgm:pt modelId="{F935394C-593E-4C20-83B7-22D72FA3C01C}" type="sibTrans" cxnId="{007EDF22-91BC-4949-938C-4F469B990299}">
      <dgm:prSet/>
      <dgm:spPr/>
      <dgm:t>
        <a:bodyPr/>
        <a:lstStyle/>
        <a:p>
          <a:endParaRPr lang="ru-RU"/>
        </a:p>
      </dgm:t>
    </dgm:pt>
    <dgm:pt modelId="{8E7D19D1-AC63-40A7-ADD4-80DC940B4353}">
      <dgm:prSet phldrT="[Текст]" custT="1"/>
      <dgm:spPr>
        <a:solidFill>
          <a:srgbClr val="4A77D2"/>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2400" b="1" i="1" dirty="0" smtClean="0">
              <a:solidFill>
                <a:schemeClr val="bg1"/>
              </a:solidFill>
              <a:latin typeface="Times New Roman" panose="02020603050405020304" pitchFamily="18" charset="0"/>
            </a:rPr>
            <a:t>     склонность к парадоксам;</a:t>
          </a:r>
          <a:endParaRPr lang="ru-RU" sz="2400" b="1" i="1" dirty="0">
            <a:solidFill>
              <a:schemeClr val="bg1"/>
            </a:solidFill>
            <a:latin typeface="Times New Roman" panose="02020603050405020304" pitchFamily="18" charset="0"/>
            <a:cs typeface="Times New Roman" panose="02020603050405020304" pitchFamily="18" charset="0"/>
          </a:endParaRPr>
        </a:p>
      </dgm:t>
    </dgm:pt>
    <dgm:pt modelId="{221DE4F1-CDAB-4CA9-A2B2-C9935E304C8F}" type="sibTrans" cxnId="{2DF919A2-2A3D-4CB6-91ED-E3A01F1CD2D5}">
      <dgm:prSet/>
      <dgm:spPr/>
      <dgm:t>
        <a:bodyPr/>
        <a:lstStyle/>
        <a:p>
          <a:endParaRPr lang="ru-RU"/>
        </a:p>
      </dgm:t>
    </dgm:pt>
    <dgm:pt modelId="{CBF3017A-5039-43A7-81B6-0278BC701BB0}" type="parTrans" cxnId="{2DF919A2-2A3D-4CB6-91ED-E3A01F1CD2D5}">
      <dgm:prSet/>
      <dgm:spPr/>
      <dgm:t>
        <a:bodyPr/>
        <a:lstStyle/>
        <a:p>
          <a:endParaRPr lang="ru-RU"/>
        </a:p>
      </dgm:t>
    </dgm:pt>
    <dgm:pt modelId="{C2190420-F338-4B04-9DEF-5287345BA6EE}">
      <dgm:prSet phldrT="[Текст]" custT="1"/>
      <dgm:spPr>
        <a:solidFill>
          <a:srgbClr val="000042"/>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b="1" i="1" dirty="0" smtClean="0">
              <a:solidFill>
                <a:schemeClr val="bg1"/>
              </a:solidFill>
              <a:latin typeface="Times New Roman" panose="02020603050405020304" pitchFamily="18" charset="0"/>
              <a:cs typeface="Times New Roman" panose="02020603050405020304" pitchFamily="18" charset="0"/>
            </a:rPr>
            <a:t>    конкретная тема и подчеркнуто субъективная ее трактовка;</a:t>
          </a:r>
          <a:endParaRPr lang="ru-RU" sz="2400" b="1" i="1" dirty="0">
            <a:solidFill>
              <a:schemeClr val="bg1"/>
            </a:solidFill>
            <a:latin typeface="Times New Roman" panose="02020603050405020304" pitchFamily="18" charset="0"/>
            <a:cs typeface="Times New Roman" panose="02020603050405020304" pitchFamily="18" charset="0"/>
          </a:endParaRPr>
        </a:p>
      </dgm:t>
    </dgm:pt>
    <dgm:pt modelId="{5EBDC2EB-506C-4EB6-A483-696912E7A548}" type="parTrans" cxnId="{09398CDA-2C2B-43AC-A68E-91E99E867C04}">
      <dgm:prSet/>
      <dgm:spPr/>
      <dgm:t>
        <a:bodyPr/>
        <a:lstStyle/>
        <a:p>
          <a:endParaRPr lang="ru-RU"/>
        </a:p>
      </dgm:t>
    </dgm:pt>
    <dgm:pt modelId="{5932C1B4-6E9E-46C3-9CCB-322EC9674ECF}" type="sibTrans" cxnId="{09398CDA-2C2B-43AC-A68E-91E99E867C04}">
      <dgm:prSet/>
      <dgm:spPr/>
      <dgm:t>
        <a:bodyPr/>
        <a:lstStyle/>
        <a:p>
          <a:endParaRPr lang="ru-RU"/>
        </a:p>
      </dgm:t>
    </dgm:pt>
    <dgm:pt modelId="{8E80FBCC-B7DA-41B7-A263-44997DC48F16}">
      <dgm:prSet phldrT="[Текст]" custT="1"/>
      <dgm:spPr>
        <a:solidFill>
          <a:srgbClr val="6C91DA"/>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2400" b="1" i="1" dirty="0" smtClean="0">
              <a:solidFill>
                <a:schemeClr val="bg1"/>
              </a:solidFill>
              <a:latin typeface="Times New Roman" panose="02020603050405020304" pitchFamily="18" charset="0"/>
              <a:cs typeface="Times New Roman" panose="02020603050405020304" pitchFamily="18" charset="0"/>
            </a:rPr>
            <a:t>     внутреннее смысловое единство;</a:t>
          </a:r>
          <a:endParaRPr lang="ru-RU" sz="2400" b="1" i="1" dirty="0">
            <a:solidFill>
              <a:schemeClr val="bg1"/>
            </a:solidFill>
            <a:latin typeface="Times New Roman" panose="02020603050405020304" pitchFamily="18" charset="0"/>
            <a:cs typeface="Times New Roman" panose="02020603050405020304" pitchFamily="18" charset="0"/>
          </a:endParaRPr>
        </a:p>
      </dgm:t>
    </dgm:pt>
    <dgm:pt modelId="{3DF71100-527B-4876-81C6-B277B77B4E94}" type="parTrans" cxnId="{C1B51DAC-D798-455F-AA8A-F1B4DCE14797}">
      <dgm:prSet/>
      <dgm:spPr/>
      <dgm:t>
        <a:bodyPr/>
        <a:lstStyle/>
        <a:p>
          <a:endParaRPr lang="ru-RU"/>
        </a:p>
      </dgm:t>
    </dgm:pt>
    <dgm:pt modelId="{411315DE-41B2-470C-BDAD-A6571F2BE450}" type="sibTrans" cxnId="{C1B51DAC-D798-455F-AA8A-F1B4DCE14797}">
      <dgm:prSet/>
      <dgm:spPr/>
      <dgm:t>
        <a:bodyPr/>
        <a:lstStyle/>
        <a:p>
          <a:endParaRPr lang="ru-RU"/>
        </a:p>
      </dgm:t>
    </dgm:pt>
    <dgm:pt modelId="{51237F25-2DD9-4837-AF49-8DABC72226E5}" type="pres">
      <dgm:prSet presAssocID="{D2DA557C-12BB-4E92-AA88-0994F2BD9385}" presName="Name0" presStyleCnt="0">
        <dgm:presLayoutVars>
          <dgm:chMax val="7"/>
          <dgm:chPref val="7"/>
          <dgm:dir/>
        </dgm:presLayoutVars>
      </dgm:prSet>
      <dgm:spPr/>
      <dgm:t>
        <a:bodyPr/>
        <a:lstStyle/>
        <a:p>
          <a:endParaRPr lang="ru-RU"/>
        </a:p>
      </dgm:t>
    </dgm:pt>
    <dgm:pt modelId="{7906D2C3-B85A-4F4C-83C3-262D52780BCA}" type="pres">
      <dgm:prSet presAssocID="{D2DA557C-12BB-4E92-AA88-0994F2BD9385}" presName="Name1" presStyleCnt="0"/>
      <dgm:spPr/>
    </dgm:pt>
    <dgm:pt modelId="{B9E1B4C5-4347-4203-869F-C1C7E8BAB21A}" type="pres">
      <dgm:prSet presAssocID="{D2DA557C-12BB-4E92-AA88-0994F2BD9385}" presName="cycle" presStyleCnt="0"/>
      <dgm:spPr/>
    </dgm:pt>
    <dgm:pt modelId="{670DDFCF-5B7C-48BB-9AE4-ABC81CD854CE}" type="pres">
      <dgm:prSet presAssocID="{D2DA557C-12BB-4E92-AA88-0994F2BD9385}" presName="srcNode" presStyleLbl="node1" presStyleIdx="0" presStyleCnt="7"/>
      <dgm:spPr/>
    </dgm:pt>
    <dgm:pt modelId="{F3D88D62-A170-424C-A2CE-482B5A2B0688}" type="pres">
      <dgm:prSet presAssocID="{D2DA557C-12BB-4E92-AA88-0994F2BD9385}" presName="conn" presStyleLbl="parChTrans1D2" presStyleIdx="0" presStyleCnt="1"/>
      <dgm:spPr/>
      <dgm:t>
        <a:bodyPr/>
        <a:lstStyle/>
        <a:p>
          <a:endParaRPr lang="ru-RU"/>
        </a:p>
      </dgm:t>
    </dgm:pt>
    <dgm:pt modelId="{26C9C5C3-5EDA-431F-BC8E-0EE4E3019662}" type="pres">
      <dgm:prSet presAssocID="{D2DA557C-12BB-4E92-AA88-0994F2BD9385}" presName="extraNode" presStyleLbl="node1" presStyleIdx="0" presStyleCnt="7"/>
      <dgm:spPr/>
    </dgm:pt>
    <dgm:pt modelId="{3C587DE8-3727-4359-9ED7-B47E85A2EA98}" type="pres">
      <dgm:prSet presAssocID="{D2DA557C-12BB-4E92-AA88-0994F2BD9385}" presName="dstNode" presStyleLbl="node1" presStyleIdx="0" presStyleCnt="7"/>
      <dgm:spPr/>
    </dgm:pt>
    <dgm:pt modelId="{E8A16D2E-8C77-4E38-B5A6-759D4C295B25}" type="pres">
      <dgm:prSet presAssocID="{D9C178D8-1EAC-4269-BB43-08CFB63A576B}" presName="text_1" presStyleLbl="node1" presStyleIdx="0" presStyleCnt="7" custScaleY="91415">
        <dgm:presLayoutVars>
          <dgm:bulletEnabled val="1"/>
        </dgm:presLayoutVars>
      </dgm:prSet>
      <dgm:spPr/>
      <dgm:t>
        <a:bodyPr/>
        <a:lstStyle/>
        <a:p>
          <a:endParaRPr lang="ru-RU"/>
        </a:p>
      </dgm:t>
    </dgm:pt>
    <dgm:pt modelId="{2AFF8D7C-43C8-4CB1-B757-3CB2A2D3FD0F}" type="pres">
      <dgm:prSet presAssocID="{D9C178D8-1EAC-4269-BB43-08CFB63A576B}" presName="accent_1" presStyleCnt="0"/>
      <dgm:spPr/>
    </dgm:pt>
    <dgm:pt modelId="{512FB62E-4654-4A66-914D-727B70B0B070}" type="pres">
      <dgm:prSet presAssocID="{D9C178D8-1EAC-4269-BB43-08CFB63A576B}" presName="accentRepeatNode" presStyleLbl="solidFgAcc1" presStyleIdx="0" presStyleCnt="7"/>
      <dgm:spPr>
        <a:solidFill>
          <a:schemeClr val="tx1"/>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DC45112B-0ECD-46B7-8E1F-965CA9FDFE59}" type="pres">
      <dgm:prSet presAssocID="{C2190420-F338-4B04-9DEF-5287345BA6EE}" presName="text_2" presStyleLbl="node1" presStyleIdx="1" presStyleCnt="7">
        <dgm:presLayoutVars>
          <dgm:bulletEnabled val="1"/>
        </dgm:presLayoutVars>
      </dgm:prSet>
      <dgm:spPr/>
      <dgm:t>
        <a:bodyPr/>
        <a:lstStyle/>
        <a:p>
          <a:endParaRPr lang="ru-RU"/>
        </a:p>
      </dgm:t>
    </dgm:pt>
    <dgm:pt modelId="{AC559A92-E35B-444F-8D3A-DD9846C0F80C}" type="pres">
      <dgm:prSet presAssocID="{C2190420-F338-4B04-9DEF-5287345BA6EE}" presName="accent_2" presStyleCnt="0"/>
      <dgm:spPr/>
    </dgm:pt>
    <dgm:pt modelId="{672A87C7-244B-4809-AA80-6711EE75CC51}" type="pres">
      <dgm:prSet presAssocID="{C2190420-F338-4B04-9DEF-5287345BA6EE}" presName="accentRepeatNode" presStyleLbl="solidFgAcc1" presStyleIdx="1" presStyleCnt="7"/>
      <dgm:spPr>
        <a:solidFill>
          <a:srgbClr val="000042"/>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3EA9A2F7-36F3-4A9C-BFF9-BDF971FE82A1}" type="pres">
      <dgm:prSet presAssocID="{F77B80FE-8B22-4B65-BD24-8A30F23A1960}" presName="text_3" presStyleLbl="node1" presStyleIdx="2" presStyleCnt="7">
        <dgm:presLayoutVars>
          <dgm:bulletEnabled val="1"/>
        </dgm:presLayoutVars>
      </dgm:prSet>
      <dgm:spPr/>
      <dgm:t>
        <a:bodyPr/>
        <a:lstStyle/>
        <a:p>
          <a:endParaRPr lang="ru-RU"/>
        </a:p>
      </dgm:t>
    </dgm:pt>
    <dgm:pt modelId="{C7055B9C-683B-4C43-BDC8-B8E0D60D9336}" type="pres">
      <dgm:prSet presAssocID="{F77B80FE-8B22-4B65-BD24-8A30F23A1960}" presName="accent_3" presStyleCnt="0"/>
      <dgm:spPr/>
    </dgm:pt>
    <dgm:pt modelId="{F4E8BB1D-73EA-4943-9CC7-F3F3E633FDFB}" type="pres">
      <dgm:prSet presAssocID="{F77B80FE-8B22-4B65-BD24-8A30F23A1960}" presName="accentRepeatNode" presStyleLbl="solidFgAcc1" presStyleIdx="2" presStyleCnt="7"/>
      <dgm:spPr>
        <a:solidFill>
          <a:srgbClr val="003964"/>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1A7E94BE-3FD5-47ED-945F-8AF20A5BD2FE}" type="pres">
      <dgm:prSet presAssocID="{1D3C0F76-8853-453A-A301-523F4ACA39A9}" presName="text_4" presStyleLbl="node1" presStyleIdx="3" presStyleCnt="7">
        <dgm:presLayoutVars>
          <dgm:bulletEnabled val="1"/>
        </dgm:presLayoutVars>
      </dgm:prSet>
      <dgm:spPr/>
      <dgm:t>
        <a:bodyPr/>
        <a:lstStyle/>
        <a:p>
          <a:endParaRPr lang="ru-RU"/>
        </a:p>
      </dgm:t>
    </dgm:pt>
    <dgm:pt modelId="{0157A197-BA67-45CF-8C73-162F9E728EF7}" type="pres">
      <dgm:prSet presAssocID="{1D3C0F76-8853-453A-A301-523F4ACA39A9}" presName="accent_4" presStyleCnt="0"/>
      <dgm:spPr/>
    </dgm:pt>
    <dgm:pt modelId="{644703C9-FEFC-4486-871A-28536A82FE9F}" type="pres">
      <dgm:prSet presAssocID="{1D3C0F76-8853-453A-A301-523F4ACA39A9}" presName="accentRepeatNode" presStyleLbl="solidFgAcc1" presStyleIdx="3" presStyleCnt="7"/>
      <dgm:spPr>
        <a:solidFill>
          <a:srgbClr val="00518E"/>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C384FCBD-5058-4CE6-BF18-C267B0EE04D3}" type="pres">
      <dgm:prSet presAssocID="{8E7D19D1-AC63-40A7-ADD4-80DC940B4353}" presName="text_5" presStyleLbl="node1" presStyleIdx="4" presStyleCnt="7">
        <dgm:presLayoutVars>
          <dgm:bulletEnabled val="1"/>
        </dgm:presLayoutVars>
      </dgm:prSet>
      <dgm:spPr/>
      <dgm:t>
        <a:bodyPr/>
        <a:lstStyle/>
        <a:p>
          <a:endParaRPr lang="ru-RU"/>
        </a:p>
      </dgm:t>
    </dgm:pt>
    <dgm:pt modelId="{18556C04-D44E-4CDB-879F-98BC9B5DA88D}" type="pres">
      <dgm:prSet presAssocID="{8E7D19D1-AC63-40A7-ADD4-80DC940B4353}" presName="accent_5" presStyleCnt="0"/>
      <dgm:spPr/>
    </dgm:pt>
    <dgm:pt modelId="{0C57FBA9-4760-4C5C-A673-3BC034B5B6EF}" type="pres">
      <dgm:prSet presAssocID="{8E7D19D1-AC63-40A7-ADD4-80DC940B4353}" presName="accentRepeatNode" presStyleLbl="solidFgAcc1" presStyleIdx="4" presStyleCnt="7"/>
      <dgm:spPr>
        <a:solidFill>
          <a:srgbClr val="4A77D2"/>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C75AF9BD-8C93-46C8-A2A7-8F2CC86D14C5}" type="pres">
      <dgm:prSet presAssocID="{8E80FBCC-B7DA-41B7-A263-44997DC48F16}" presName="text_6" presStyleLbl="node1" presStyleIdx="5" presStyleCnt="7">
        <dgm:presLayoutVars>
          <dgm:bulletEnabled val="1"/>
        </dgm:presLayoutVars>
      </dgm:prSet>
      <dgm:spPr/>
      <dgm:t>
        <a:bodyPr/>
        <a:lstStyle/>
        <a:p>
          <a:endParaRPr lang="ru-RU"/>
        </a:p>
      </dgm:t>
    </dgm:pt>
    <dgm:pt modelId="{C42E5C61-6FC3-48AF-BC3E-A63911134F63}" type="pres">
      <dgm:prSet presAssocID="{8E80FBCC-B7DA-41B7-A263-44997DC48F16}" presName="accent_6" presStyleCnt="0"/>
      <dgm:spPr/>
    </dgm:pt>
    <dgm:pt modelId="{6F2AE374-7384-4EAF-89A6-56D43CD433D3}" type="pres">
      <dgm:prSet presAssocID="{8E80FBCC-B7DA-41B7-A263-44997DC48F16}" presName="accentRepeatNode" presStyleLbl="solidFgAcc1" presStyleIdx="5" presStyleCnt="7"/>
      <dgm:spPr>
        <a:solidFill>
          <a:srgbClr val="6C91DA"/>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700DFE5F-5BD3-48B3-A31F-C5B5443E9C36}" type="pres">
      <dgm:prSet presAssocID="{ECFFABF5-1AB6-4F0A-BFE0-2E9FE42D01FA}" presName="text_7" presStyleLbl="node1" presStyleIdx="6" presStyleCnt="7">
        <dgm:presLayoutVars>
          <dgm:bulletEnabled val="1"/>
        </dgm:presLayoutVars>
      </dgm:prSet>
      <dgm:spPr/>
      <dgm:t>
        <a:bodyPr/>
        <a:lstStyle/>
        <a:p>
          <a:endParaRPr lang="ru-RU"/>
        </a:p>
      </dgm:t>
    </dgm:pt>
    <dgm:pt modelId="{09E1EE95-2776-4976-A10C-B7887BEE3453}" type="pres">
      <dgm:prSet presAssocID="{ECFFABF5-1AB6-4F0A-BFE0-2E9FE42D01FA}" presName="accent_7" presStyleCnt="0"/>
      <dgm:spPr/>
    </dgm:pt>
    <dgm:pt modelId="{42803DA6-80AA-461E-8B5F-96EE24A0E5E4}" type="pres">
      <dgm:prSet presAssocID="{ECFFABF5-1AB6-4F0A-BFE0-2E9FE42D01FA}" presName="accentRepeatNode" presStyleLbl="solidFgAcc1" presStyleIdx="6" presStyleCnt="7"/>
      <dgm:spPr>
        <a:solidFill>
          <a:srgbClr val="97B1E5"/>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Lst>
  <dgm:cxnLst>
    <dgm:cxn modelId="{4001EEB4-6DCF-48BE-92F1-8459FEC05945}" type="presOf" srcId="{F77B80FE-8B22-4B65-BD24-8A30F23A1960}" destId="{3EA9A2F7-36F3-4A9C-BFF9-BDF971FE82A1}" srcOrd="0" destOrd="0" presId="urn:microsoft.com/office/officeart/2008/layout/VerticalCurvedList"/>
    <dgm:cxn modelId="{CCB581B9-C631-4921-BBEA-33FA9B8B13CF}" type="presOf" srcId="{8E80FBCC-B7DA-41B7-A263-44997DC48F16}" destId="{C75AF9BD-8C93-46C8-A2A7-8F2CC86D14C5}" srcOrd="0" destOrd="0" presId="urn:microsoft.com/office/officeart/2008/layout/VerticalCurvedList"/>
    <dgm:cxn modelId="{B565669D-9A98-42C8-A9E2-D276FBC218AF}" type="presOf" srcId="{1D3C0F76-8853-453A-A301-523F4ACA39A9}" destId="{1A7E94BE-3FD5-47ED-945F-8AF20A5BD2FE}" srcOrd="0" destOrd="0" presId="urn:microsoft.com/office/officeart/2008/layout/VerticalCurvedList"/>
    <dgm:cxn modelId="{D003C03C-A284-47D4-8BF6-70950AE35CF4}" type="presOf" srcId="{C2190420-F338-4B04-9DEF-5287345BA6EE}" destId="{DC45112B-0ECD-46B7-8E1F-965CA9FDFE59}" srcOrd="0" destOrd="0" presId="urn:microsoft.com/office/officeart/2008/layout/VerticalCurvedList"/>
    <dgm:cxn modelId="{09BEF70F-2C46-4E91-B301-4C7507A23B4D}" srcId="{D2DA557C-12BB-4E92-AA88-0994F2BD9385}" destId="{D9C178D8-1EAC-4269-BB43-08CFB63A576B}" srcOrd="0" destOrd="0" parTransId="{F2992EFD-9E43-4FC4-A8D2-BCAFE4C11C0E}" sibTransId="{B18AA4DB-05A9-4C16-B99F-BA023A797610}"/>
    <dgm:cxn modelId="{1DF4B339-132E-443B-BB07-2A60121C2A37}" type="presOf" srcId="{B18AA4DB-05A9-4C16-B99F-BA023A797610}" destId="{F3D88D62-A170-424C-A2CE-482B5A2B0688}" srcOrd="0" destOrd="0" presId="urn:microsoft.com/office/officeart/2008/layout/VerticalCurvedList"/>
    <dgm:cxn modelId="{C1B51DAC-D798-455F-AA8A-F1B4DCE14797}" srcId="{D2DA557C-12BB-4E92-AA88-0994F2BD9385}" destId="{8E80FBCC-B7DA-41B7-A263-44997DC48F16}" srcOrd="5" destOrd="0" parTransId="{3DF71100-527B-4876-81C6-B277B77B4E94}" sibTransId="{411315DE-41B2-470C-BDAD-A6571F2BE450}"/>
    <dgm:cxn modelId="{46BDB37F-CAB2-4515-A4D8-328B0CBA753A}" type="presOf" srcId="{8E7D19D1-AC63-40A7-ADD4-80DC940B4353}" destId="{C384FCBD-5058-4CE6-BF18-C267B0EE04D3}" srcOrd="0" destOrd="0" presId="urn:microsoft.com/office/officeart/2008/layout/VerticalCurvedList"/>
    <dgm:cxn modelId="{8FAEF8E3-BCB8-47BC-9BBD-F0BECFA6CA22}" srcId="{D2DA557C-12BB-4E92-AA88-0994F2BD9385}" destId="{1D3C0F76-8853-453A-A301-523F4ACA39A9}" srcOrd="3" destOrd="0" parTransId="{9CD75BDB-978D-4E38-A364-A7EAE39ACAE0}" sibTransId="{D86393CB-B0A0-41E8-BAF9-313F0307CEDA}"/>
    <dgm:cxn modelId="{9589ADEC-88D9-43B7-9C01-1DA6674DFA93}" srcId="{D2DA557C-12BB-4E92-AA88-0994F2BD9385}" destId="{F77B80FE-8B22-4B65-BD24-8A30F23A1960}" srcOrd="2" destOrd="0" parTransId="{999E1D78-40D9-4136-B478-9EF7CF86BC24}" sibTransId="{065395D4-FDA0-483B-97B9-9FF79AB28E22}"/>
    <dgm:cxn modelId="{09398CDA-2C2B-43AC-A68E-91E99E867C04}" srcId="{D2DA557C-12BB-4E92-AA88-0994F2BD9385}" destId="{C2190420-F338-4B04-9DEF-5287345BA6EE}" srcOrd="1" destOrd="0" parTransId="{5EBDC2EB-506C-4EB6-A483-696912E7A548}" sibTransId="{5932C1B4-6E9E-46C3-9CCB-322EC9674ECF}"/>
    <dgm:cxn modelId="{8CD49C84-A1E6-4EC4-A945-FE806FF0DBEF}" type="presOf" srcId="{D2DA557C-12BB-4E92-AA88-0994F2BD9385}" destId="{51237F25-2DD9-4837-AF49-8DABC72226E5}" srcOrd="0" destOrd="0" presId="urn:microsoft.com/office/officeart/2008/layout/VerticalCurvedList"/>
    <dgm:cxn modelId="{2DF919A2-2A3D-4CB6-91ED-E3A01F1CD2D5}" srcId="{D2DA557C-12BB-4E92-AA88-0994F2BD9385}" destId="{8E7D19D1-AC63-40A7-ADD4-80DC940B4353}" srcOrd="4" destOrd="0" parTransId="{CBF3017A-5039-43A7-81B6-0278BC701BB0}" sibTransId="{221DE4F1-CDAB-4CA9-A2B2-C9935E304C8F}"/>
    <dgm:cxn modelId="{4C1529D0-C799-46A7-9AF4-0D1997D7EE40}" type="presOf" srcId="{D9C178D8-1EAC-4269-BB43-08CFB63A576B}" destId="{E8A16D2E-8C77-4E38-B5A6-759D4C295B25}" srcOrd="0" destOrd="0" presId="urn:microsoft.com/office/officeart/2008/layout/VerticalCurvedList"/>
    <dgm:cxn modelId="{007EDF22-91BC-4949-938C-4F469B990299}" srcId="{D2DA557C-12BB-4E92-AA88-0994F2BD9385}" destId="{ECFFABF5-1AB6-4F0A-BFE0-2E9FE42D01FA}" srcOrd="6" destOrd="0" parTransId="{A90C6CFB-1E33-4E76-9196-7F69D18CE483}" sibTransId="{F935394C-593E-4C20-83B7-22D72FA3C01C}"/>
    <dgm:cxn modelId="{3735FC4E-454E-4170-94C9-43388B0E8145}" type="presOf" srcId="{ECFFABF5-1AB6-4F0A-BFE0-2E9FE42D01FA}" destId="{700DFE5F-5BD3-48B3-A31F-C5B5443E9C36}" srcOrd="0" destOrd="0" presId="urn:microsoft.com/office/officeart/2008/layout/VerticalCurvedList"/>
    <dgm:cxn modelId="{6E9542BD-ED62-4667-8569-7EF8AEDD69DE}" type="presParOf" srcId="{51237F25-2DD9-4837-AF49-8DABC72226E5}" destId="{7906D2C3-B85A-4F4C-83C3-262D52780BCA}" srcOrd="0" destOrd="0" presId="urn:microsoft.com/office/officeart/2008/layout/VerticalCurvedList"/>
    <dgm:cxn modelId="{D208DE22-C0DE-43C1-AEC4-56B33A781EF2}" type="presParOf" srcId="{7906D2C3-B85A-4F4C-83C3-262D52780BCA}" destId="{B9E1B4C5-4347-4203-869F-C1C7E8BAB21A}" srcOrd="0" destOrd="0" presId="urn:microsoft.com/office/officeart/2008/layout/VerticalCurvedList"/>
    <dgm:cxn modelId="{E45F3BA1-7128-4FCC-94AF-776F07D6AFB3}" type="presParOf" srcId="{B9E1B4C5-4347-4203-869F-C1C7E8BAB21A}" destId="{670DDFCF-5B7C-48BB-9AE4-ABC81CD854CE}" srcOrd="0" destOrd="0" presId="urn:microsoft.com/office/officeart/2008/layout/VerticalCurvedList"/>
    <dgm:cxn modelId="{E557A3C4-799A-4942-89E3-1A48CB8DD9B3}" type="presParOf" srcId="{B9E1B4C5-4347-4203-869F-C1C7E8BAB21A}" destId="{F3D88D62-A170-424C-A2CE-482B5A2B0688}" srcOrd="1" destOrd="0" presId="urn:microsoft.com/office/officeart/2008/layout/VerticalCurvedList"/>
    <dgm:cxn modelId="{9C4AF788-0A5C-408B-85E8-2042B2484F97}" type="presParOf" srcId="{B9E1B4C5-4347-4203-869F-C1C7E8BAB21A}" destId="{26C9C5C3-5EDA-431F-BC8E-0EE4E3019662}" srcOrd="2" destOrd="0" presId="urn:microsoft.com/office/officeart/2008/layout/VerticalCurvedList"/>
    <dgm:cxn modelId="{C53DBC83-0931-4CD9-8F67-815F31851978}" type="presParOf" srcId="{B9E1B4C5-4347-4203-869F-C1C7E8BAB21A}" destId="{3C587DE8-3727-4359-9ED7-B47E85A2EA98}" srcOrd="3" destOrd="0" presId="urn:microsoft.com/office/officeart/2008/layout/VerticalCurvedList"/>
    <dgm:cxn modelId="{6334DCE3-8457-4F82-B5EA-143D14534D8C}" type="presParOf" srcId="{7906D2C3-B85A-4F4C-83C3-262D52780BCA}" destId="{E8A16D2E-8C77-4E38-B5A6-759D4C295B25}" srcOrd="1" destOrd="0" presId="urn:microsoft.com/office/officeart/2008/layout/VerticalCurvedList"/>
    <dgm:cxn modelId="{6D094B1D-D4B7-4A3F-B338-8026964ECFAE}" type="presParOf" srcId="{7906D2C3-B85A-4F4C-83C3-262D52780BCA}" destId="{2AFF8D7C-43C8-4CB1-B757-3CB2A2D3FD0F}" srcOrd="2" destOrd="0" presId="urn:microsoft.com/office/officeart/2008/layout/VerticalCurvedList"/>
    <dgm:cxn modelId="{FD09E0F9-24B6-41F8-8CB2-74A9C4BC4483}" type="presParOf" srcId="{2AFF8D7C-43C8-4CB1-B757-3CB2A2D3FD0F}" destId="{512FB62E-4654-4A66-914D-727B70B0B070}" srcOrd="0" destOrd="0" presId="urn:microsoft.com/office/officeart/2008/layout/VerticalCurvedList"/>
    <dgm:cxn modelId="{753CBD39-9800-42C8-B8B4-5C426764F46B}" type="presParOf" srcId="{7906D2C3-B85A-4F4C-83C3-262D52780BCA}" destId="{DC45112B-0ECD-46B7-8E1F-965CA9FDFE59}" srcOrd="3" destOrd="0" presId="urn:microsoft.com/office/officeart/2008/layout/VerticalCurvedList"/>
    <dgm:cxn modelId="{CC7FD808-6C71-43FC-B61B-6FA588FE1B52}" type="presParOf" srcId="{7906D2C3-B85A-4F4C-83C3-262D52780BCA}" destId="{AC559A92-E35B-444F-8D3A-DD9846C0F80C}" srcOrd="4" destOrd="0" presId="urn:microsoft.com/office/officeart/2008/layout/VerticalCurvedList"/>
    <dgm:cxn modelId="{BCBF3AD2-7C93-45BD-AD40-C517425A3460}" type="presParOf" srcId="{AC559A92-E35B-444F-8D3A-DD9846C0F80C}" destId="{672A87C7-244B-4809-AA80-6711EE75CC51}" srcOrd="0" destOrd="0" presId="urn:microsoft.com/office/officeart/2008/layout/VerticalCurvedList"/>
    <dgm:cxn modelId="{F9DC27B2-CAE6-4398-9671-6F4A217A3106}" type="presParOf" srcId="{7906D2C3-B85A-4F4C-83C3-262D52780BCA}" destId="{3EA9A2F7-36F3-4A9C-BFF9-BDF971FE82A1}" srcOrd="5" destOrd="0" presId="urn:microsoft.com/office/officeart/2008/layout/VerticalCurvedList"/>
    <dgm:cxn modelId="{D51288C6-C67D-469A-9322-CAAECFB497D8}" type="presParOf" srcId="{7906D2C3-B85A-4F4C-83C3-262D52780BCA}" destId="{C7055B9C-683B-4C43-BDC8-B8E0D60D9336}" srcOrd="6" destOrd="0" presId="urn:microsoft.com/office/officeart/2008/layout/VerticalCurvedList"/>
    <dgm:cxn modelId="{8E0FDDCD-3AF1-4F48-9AC9-28DABA419CA7}" type="presParOf" srcId="{C7055B9C-683B-4C43-BDC8-B8E0D60D9336}" destId="{F4E8BB1D-73EA-4943-9CC7-F3F3E633FDFB}" srcOrd="0" destOrd="0" presId="urn:microsoft.com/office/officeart/2008/layout/VerticalCurvedList"/>
    <dgm:cxn modelId="{D6858B12-588E-4F10-A6AE-5FFB3EC91204}" type="presParOf" srcId="{7906D2C3-B85A-4F4C-83C3-262D52780BCA}" destId="{1A7E94BE-3FD5-47ED-945F-8AF20A5BD2FE}" srcOrd="7" destOrd="0" presId="urn:microsoft.com/office/officeart/2008/layout/VerticalCurvedList"/>
    <dgm:cxn modelId="{55AEF860-3602-4432-8C3B-25F9358E864D}" type="presParOf" srcId="{7906D2C3-B85A-4F4C-83C3-262D52780BCA}" destId="{0157A197-BA67-45CF-8C73-162F9E728EF7}" srcOrd="8" destOrd="0" presId="urn:microsoft.com/office/officeart/2008/layout/VerticalCurvedList"/>
    <dgm:cxn modelId="{EB7BE34F-F4F6-4268-97DE-3679C591448F}" type="presParOf" srcId="{0157A197-BA67-45CF-8C73-162F9E728EF7}" destId="{644703C9-FEFC-4486-871A-28536A82FE9F}" srcOrd="0" destOrd="0" presId="urn:microsoft.com/office/officeart/2008/layout/VerticalCurvedList"/>
    <dgm:cxn modelId="{E8E076C6-49EC-4EB2-862A-CE94CF00F326}" type="presParOf" srcId="{7906D2C3-B85A-4F4C-83C3-262D52780BCA}" destId="{C384FCBD-5058-4CE6-BF18-C267B0EE04D3}" srcOrd="9" destOrd="0" presId="urn:microsoft.com/office/officeart/2008/layout/VerticalCurvedList"/>
    <dgm:cxn modelId="{ADEE2255-2D5F-40CC-BEBB-110430435453}" type="presParOf" srcId="{7906D2C3-B85A-4F4C-83C3-262D52780BCA}" destId="{18556C04-D44E-4CDB-879F-98BC9B5DA88D}" srcOrd="10" destOrd="0" presId="urn:microsoft.com/office/officeart/2008/layout/VerticalCurvedList"/>
    <dgm:cxn modelId="{B004BDB4-6478-4B0E-BA5B-71EE72EFA124}" type="presParOf" srcId="{18556C04-D44E-4CDB-879F-98BC9B5DA88D}" destId="{0C57FBA9-4760-4C5C-A673-3BC034B5B6EF}" srcOrd="0" destOrd="0" presId="urn:microsoft.com/office/officeart/2008/layout/VerticalCurvedList"/>
    <dgm:cxn modelId="{120D8BEC-044A-4D2F-A808-54EFB12743B9}" type="presParOf" srcId="{7906D2C3-B85A-4F4C-83C3-262D52780BCA}" destId="{C75AF9BD-8C93-46C8-A2A7-8F2CC86D14C5}" srcOrd="11" destOrd="0" presId="urn:microsoft.com/office/officeart/2008/layout/VerticalCurvedList"/>
    <dgm:cxn modelId="{B1E95E9F-04C7-458B-BFF3-8D048075AD8C}" type="presParOf" srcId="{7906D2C3-B85A-4F4C-83C3-262D52780BCA}" destId="{C42E5C61-6FC3-48AF-BC3E-A63911134F63}" srcOrd="12" destOrd="0" presId="urn:microsoft.com/office/officeart/2008/layout/VerticalCurvedList"/>
    <dgm:cxn modelId="{10DCCCF5-2977-4D1E-B33E-85A954BF3200}" type="presParOf" srcId="{C42E5C61-6FC3-48AF-BC3E-A63911134F63}" destId="{6F2AE374-7384-4EAF-89A6-56D43CD433D3}" srcOrd="0" destOrd="0" presId="urn:microsoft.com/office/officeart/2008/layout/VerticalCurvedList"/>
    <dgm:cxn modelId="{C5998597-42BB-4B11-A396-2D831B35F0F1}" type="presParOf" srcId="{7906D2C3-B85A-4F4C-83C3-262D52780BCA}" destId="{700DFE5F-5BD3-48B3-A31F-C5B5443E9C36}" srcOrd="13" destOrd="0" presId="urn:microsoft.com/office/officeart/2008/layout/VerticalCurvedList"/>
    <dgm:cxn modelId="{9A9422F0-5CC3-4421-ADA4-AB2A37140A68}" type="presParOf" srcId="{7906D2C3-B85A-4F4C-83C3-262D52780BCA}" destId="{09E1EE95-2776-4976-A10C-B7887BEE3453}" srcOrd="14" destOrd="0" presId="urn:microsoft.com/office/officeart/2008/layout/VerticalCurvedList"/>
    <dgm:cxn modelId="{4435CBEC-FD28-4B6E-B843-968EDA0EB181}" type="presParOf" srcId="{09E1EE95-2776-4976-A10C-B7887BEE3453}" destId="{42803DA6-80AA-461E-8B5F-96EE24A0E5E4}"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2DA557C-12BB-4E92-AA88-0994F2BD9385}"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ru-RU"/>
        </a:p>
      </dgm:t>
    </dgm:pt>
    <dgm:pt modelId="{D9C178D8-1EAC-4269-BB43-08CFB63A576B}">
      <dgm:prSet phldrT="[Текст]" custT="1"/>
      <dgm:spPr>
        <a:solidFill>
          <a:srgbClr val="000042"/>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800" b="1" i="1" dirty="0" smtClean="0">
              <a:solidFill>
                <a:schemeClr val="bg1"/>
              </a:solidFill>
              <a:latin typeface="Times New Roman" panose="02020603050405020304" pitchFamily="18" charset="0"/>
              <a:cs typeface="Times New Roman" panose="02020603050405020304" pitchFamily="18" charset="0"/>
            </a:rPr>
            <a:t>      </a:t>
          </a:r>
          <a:r>
            <a:rPr lang="ru-RU" sz="2400" b="1" i="1" dirty="0" smtClean="0">
              <a:solidFill>
                <a:schemeClr val="bg1"/>
              </a:solidFill>
              <a:latin typeface="Times New Roman" panose="02020603050405020304" pitchFamily="18" charset="0"/>
              <a:cs typeface="Times New Roman" panose="02020603050405020304" pitchFamily="18" charset="0"/>
            </a:rPr>
            <a:t>написать вступление (2–3 предложения, которые служат для последующей формулировки проблемы;</a:t>
          </a:r>
          <a:endParaRPr lang="ru-RU" sz="2400" b="1" i="1" dirty="0">
            <a:solidFill>
              <a:schemeClr val="bg1"/>
            </a:solidFill>
            <a:latin typeface="Times New Roman" panose="02020603050405020304" pitchFamily="18" charset="0"/>
            <a:cs typeface="Times New Roman" panose="02020603050405020304" pitchFamily="18" charset="0"/>
          </a:endParaRPr>
        </a:p>
      </dgm:t>
    </dgm:pt>
    <dgm:pt modelId="{F2992EFD-9E43-4FC4-A8D2-BCAFE4C11C0E}" type="parTrans" cxnId="{09BEF70F-2C46-4E91-B301-4C7507A23B4D}">
      <dgm:prSet/>
      <dgm:spPr/>
      <dgm:t>
        <a:bodyPr/>
        <a:lstStyle/>
        <a:p>
          <a:endParaRPr lang="ru-RU"/>
        </a:p>
      </dgm:t>
    </dgm:pt>
    <dgm:pt modelId="{B18AA4DB-05A9-4C16-B99F-BA023A797610}" type="sibTrans" cxnId="{09BEF70F-2C46-4E91-B301-4C7507A23B4D}">
      <dgm:prSet/>
      <dgm:spPr/>
      <dgm:t>
        <a:bodyPr/>
        <a:lstStyle/>
        <a:p>
          <a:endParaRPr lang="ru-RU"/>
        </a:p>
      </dgm:t>
    </dgm:pt>
    <dgm:pt modelId="{F77B80FE-8B22-4B65-BD24-8A30F23A1960}">
      <dgm:prSet phldrT="[Текст]" custT="1"/>
      <dgm:spPr>
        <a:solidFill>
          <a:srgbClr val="003964"/>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b="1" i="1" dirty="0" smtClean="0">
              <a:solidFill>
                <a:schemeClr val="bg1"/>
              </a:solidFill>
              <a:latin typeface="Times New Roman" panose="02020603050405020304" pitchFamily="18" charset="0"/>
            </a:rPr>
            <a:t>    сформулировать проблему, которая должна быть важна не только для автора, но и для других; </a:t>
          </a:r>
          <a:endParaRPr lang="ru-RU" sz="2400" b="1" i="1" dirty="0">
            <a:solidFill>
              <a:schemeClr val="bg1"/>
            </a:solidFill>
            <a:latin typeface="Times New Roman" panose="02020603050405020304" pitchFamily="18" charset="0"/>
            <a:cs typeface="Times New Roman" panose="02020603050405020304" pitchFamily="18" charset="0"/>
          </a:endParaRPr>
        </a:p>
      </dgm:t>
    </dgm:pt>
    <dgm:pt modelId="{999E1D78-40D9-4136-B478-9EF7CF86BC24}" type="parTrans" cxnId="{9589ADEC-88D9-43B7-9C01-1DA6674DFA93}">
      <dgm:prSet/>
      <dgm:spPr/>
      <dgm:t>
        <a:bodyPr/>
        <a:lstStyle/>
        <a:p>
          <a:endParaRPr lang="ru-RU"/>
        </a:p>
      </dgm:t>
    </dgm:pt>
    <dgm:pt modelId="{065395D4-FDA0-483B-97B9-9FF79AB28E22}" type="sibTrans" cxnId="{9589ADEC-88D9-43B7-9C01-1DA6674DFA93}">
      <dgm:prSet/>
      <dgm:spPr/>
      <dgm:t>
        <a:bodyPr/>
        <a:lstStyle/>
        <a:p>
          <a:endParaRPr lang="ru-RU"/>
        </a:p>
      </dgm:t>
    </dgm:pt>
    <dgm:pt modelId="{1D3C0F76-8853-453A-A301-523F4ACA39A9}">
      <dgm:prSet phldrT="[Текст]" custT="1"/>
      <dgm:spPr>
        <a:solidFill>
          <a:srgbClr val="00518E"/>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2400" b="1" i="1" dirty="0" smtClean="0">
              <a:solidFill>
                <a:schemeClr val="bg1"/>
              </a:solidFill>
              <a:latin typeface="Times New Roman" panose="02020603050405020304" pitchFamily="18" charset="0"/>
            </a:rPr>
            <a:t>дать комментарии к проблеме; </a:t>
          </a:r>
          <a:endParaRPr lang="ru-RU" sz="2400" b="1" i="1" dirty="0">
            <a:solidFill>
              <a:schemeClr val="bg1"/>
            </a:solidFill>
            <a:latin typeface="Times New Roman" panose="02020603050405020304" pitchFamily="18" charset="0"/>
            <a:cs typeface="Times New Roman" panose="02020603050405020304" pitchFamily="18" charset="0"/>
          </a:endParaRPr>
        </a:p>
      </dgm:t>
    </dgm:pt>
    <dgm:pt modelId="{9CD75BDB-978D-4E38-A364-A7EAE39ACAE0}" type="parTrans" cxnId="{8FAEF8E3-BCB8-47BC-9BBD-F0BECFA6CA22}">
      <dgm:prSet/>
      <dgm:spPr/>
      <dgm:t>
        <a:bodyPr/>
        <a:lstStyle/>
        <a:p>
          <a:endParaRPr lang="ru-RU"/>
        </a:p>
      </dgm:t>
    </dgm:pt>
    <dgm:pt modelId="{D86393CB-B0A0-41E8-BAF9-313F0307CEDA}" type="sibTrans" cxnId="{8FAEF8E3-BCB8-47BC-9BBD-F0BECFA6CA22}">
      <dgm:prSet/>
      <dgm:spPr/>
      <dgm:t>
        <a:bodyPr/>
        <a:lstStyle/>
        <a:p>
          <a:endParaRPr lang="ru-RU"/>
        </a:p>
      </dgm:t>
    </dgm:pt>
    <dgm:pt modelId="{ECFFABF5-1AB6-4F0A-BFE0-2E9FE42D01FA}">
      <dgm:prSet phldrT="[Текст]" custT="1"/>
      <dgm:spPr>
        <a:solidFill>
          <a:srgbClr val="7598DD"/>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b="1" i="1" dirty="0" smtClean="0">
              <a:solidFill>
                <a:schemeClr val="bg1"/>
              </a:solidFill>
              <a:latin typeface="Times New Roman" panose="02020603050405020304" pitchFamily="18" charset="0"/>
              <a:cs typeface="Times New Roman" panose="02020603050405020304" pitchFamily="18" charset="0"/>
            </a:rPr>
            <a:t>написать заключение (вывод, обобщение сказанного).</a:t>
          </a:r>
          <a:endParaRPr lang="ru-RU" sz="2400" b="1" i="1" dirty="0">
            <a:solidFill>
              <a:schemeClr val="bg1"/>
            </a:solidFill>
            <a:latin typeface="Times New Roman" panose="02020603050405020304" pitchFamily="18" charset="0"/>
            <a:cs typeface="Times New Roman" panose="02020603050405020304" pitchFamily="18" charset="0"/>
          </a:endParaRPr>
        </a:p>
      </dgm:t>
    </dgm:pt>
    <dgm:pt modelId="{A90C6CFB-1E33-4E76-9196-7F69D18CE483}" type="parTrans" cxnId="{007EDF22-91BC-4949-938C-4F469B990299}">
      <dgm:prSet/>
      <dgm:spPr/>
      <dgm:t>
        <a:bodyPr/>
        <a:lstStyle/>
        <a:p>
          <a:endParaRPr lang="ru-RU"/>
        </a:p>
      </dgm:t>
    </dgm:pt>
    <dgm:pt modelId="{F935394C-593E-4C20-83B7-22D72FA3C01C}" type="sibTrans" cxnId="{007EDF22-91BC-4949-938C-4F469B990299}">
      <dgm:prSet/>
      <dgm:spPr/>
      <dgm:t>
        <a:bodyPr/>
        <a:lstStyle/>
        <a:p>
          <a:endParaRPr lang="ru-RU"/>
        </a:p>
      </dgm:t>
    </dgm:pt>
    <dgm:pt modelId="{8E7D19D1-AC63-40A7-ADD4-80DC940B4353}">
      <dgm:prSet phldrT="[Текст]" custT="1"/>
      <dgm:spPr>
        <a:solidFill>
          <a:srgbClr val="4A77D2"/>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2400" b="1" i="1" dirty="0" smtClean="0">
              <a:solidFill>
                <a:schemeClr val="bg1"/>
              </a:solidFill>
              <a:latin typeface="Times New Roman" panose="02020603050405020304" pitchFamily="18" charset="0"/>
            </a:rPr>
            <a:t>сформулировать авторское мнение и привести аргументацию;</a:t>
          </a:r>
          <a:endParaRPr lang="ru-RU" sz="2400" b="1" i="1" dirty="0">
            <a:solidFill>
              <a:schemeClr val="bg1"/>
            </a:solidFill>
            <a:latin typeface="Times New Roman" panose="02020603050405020304" pitchFamily="18" charset="0"/>
            <a:cs typeface="Times New Roman" panose="02020603050405020304" pitchFamily="18" charset="0"/>
          </a:endParaRPr>
        </a:p>
      </dgm:t>
    </dgm:pt>
    <dgm:pt modelId="{221DE4F1-CDAB-4CA9-A2B2-C9935E304C8F}" type="sibTrans" cxnId="{2DF919A2-2A3D-4CB6-91ED-E3A01F1CD2D5}">
      <dgm:prSet/>
      <dgm:spPr/>
      <dgm:t>
        <a:bodyPr/>
        <a:lstStyle/>
        <a:p>
          <a:endParaRPr lang="ru-RU"/>
        </a:p>
      </dgm:t>
    </dgm:pt>
    <dgm:pt modelId="{CBF3017A-5039-43A7-81B6-0278BC701BB0}" type="parTrans" cxnId="{2DF919A2-2A3D-4CB6-91ED-E3A01F1CD2D5}">
      <dgm:prSet/>
      <dgm:spPr/>
      <dgm:t>
        <a:bodyPr/>
        <a:lstStyle/>
        <a:p>
          <a:endParaRPr lang="ru-RU"/>
        </a:p>
      </dgm:t>
    </dgm:pt>
    <dgm:pt modelId="{51237F25-2DD9-4837-AF49-8DABC72226E5}" type="pres">
      <dgm:prSet presAssocID="{D2DA557C-12BB-4E92-AA88-0994F2BD9385}" presName="Name0" presStyleCnt="0">
        <dgm:presLayoutVars>
          <dgm:chMax val="7"/>
          <dgm:chPref val="7"/>
          <dgm:dir/>
        </dgm:presLayoutVars>
      </dgm:prSet>
      <dgm:spPr/>
      <dgm:t>
        <a:bodyPr/>
        <a:lstStyle/>
        <a:p>
          <a:endParaRPr lang="ru-RU"/>
        </a:p>
      </dgm:t>
    </dgm:pt>
    <dgm:pt modelId="{7906D2C3-B85A-4F4C-83C3-262D52780BCA}" type="pres">
      <dgm:prSet presAssocID="{D2DA557C-12BB-4E92-AA88-0994F2BD9385}" presName="Name1" presStyleCnt="0"/>
      <dgm:spPr/>
    </dgm:pt>
    <dgm:pt modelId="{B9E1B4C5-4347-4203-869F-C1C7E8BAB21A}" type="pres">
      <dgm:prSet presAssocID="{D2DA557C-12BB-4E92-AA88-0994F2BD9385}" presName="cycle" presStyleCnt="0"/>
      <dgm:spPr/>
    </dgm:pt>
    <dgm:pt modelId="{670DDFCF-5B7C-48BB-9AE4-ABC81CD854CE}" type="pres">
      <dgm:prSet presAssocID="{D2DA557C-12BB-4E92-AA88-0994F2BD9385}" presName="srcNode" presStyleLbl="node1" presStyleIdx="0" presStyleCnt="5"/>
      <dgm:spPr/>
    </dgm:pt>
    <dgm:pt modelId="{F3D88D62-A170-424C-A2CE-482B5A2B0688}" type="pres">
      <dgm:prSet presAssocID="{D2DA557C-12BB-4E92-AA88-0994F2BD9385}" presName="conn" presStyleLbl="parChTrans1D2" presStyleIdx="0" presStyleCnt="1"/>
      <dgm:spPr/>
      <dgm:t>
        <a:bodyPr/>
        <a:lstStyle/>
        <a:p>
          <a:endParaRPr lang="ru-RU"/>
        </a:p>
      </dgm:t>
    </dgm:pt>
    <dgm:pt modelId="{26C9C5C3-5EDA-431F-BC8E-0EE4E3019662}" type="pres">
      <dgm:prSet presAssocID="{D2DA557C-12BB-4E92-AA88-0994F2BD9385}" presName="extraNode" presStyleLbl="node1" presStyleIdx="0" presStyleCnt="5"/>
      <dgm:spPr/>
    </dgm:pt>
    <dgm:pt modelId="{3C587DE8-3727-4359-9ED7-B47E85A2EA98}" type="pres">
      <dgm:prSet presAssocID="{D2DA557C-12BB-4E92-AA88-0994F2BD9385}" presName="dstNode" presStyleLbl="node1" presStyleIdx="0" presStyleCnt="5"/>
      <dgm:spPr/>
    </dgm:pt>
    <dgm:pt modelId="{E8A16D2E-8C77-4E38-B5A6-759D4C295B25}" type="pres">
      <dgm:prSet presAssocID="{D9C178D8-1EAC-4269-BB43-08CFB63A576B}" presName="text_1" presStyleLbl="node1" presStyleIdx="0" presStyleCnt="5" custScaleY="142524">
        <dgm:presLayoutVars>
          <dgm:bulletEnabled val="1"/>
        </dgm:presLayoutVars>
      </dgm:prSet>
      <dgm:spPr/>
      <dgm:t>
        <a:bodyPr/>
        <a:lstStyle/>
        <a:p>
          <a:endParaRPr lang="ru-RU"/>
        </a:p>
      </dgm:t>
    </dgm:pt>
    <dgm:pt modelId="{2AFF8D7C-43C8-4CB1-B757-3CB2A2D3FD0F}" type="pres">
      <dgm:prSet presAssocID="{D9C178D8-1EAC-4269-BB43-08CFB63A576B}" presName="accent_1" presStyleCnt="0"/>
      <dgm:spPr/>
    </dgm:pt>
    <dgm:pt modelId="{512FB62E-4654-4A66-914D-727B70B0B070}" type="pres">
      <dgm:prSet presAssocID="{D9C178D8-1EAC-4269-BB43-08CFB63A576B}" presName="accentRepeatNode" presStyleLbl="solidFgAcc1" presStyleIdx="0" presStyleCnt="5"/>
      <dgm:spPr>
        <a:solidFill>
          <a:srgbClr val="000042"/>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0AD48128-DB00-4D51-9C06-CA5DD24B3E1B}" type="pres">
      <dgm:prSet presAssocID="{F77B80FE-8B22-4B65-BD24-8A30F23A1960}" presName="text_2" presStyleLbl="node1" presStyleIdx="1" presStyleCnt="5">
        <dgm:presLayoutVars>
          <dgm:bulletEnabled val="1"/>
        </dgm:presLayoutVars>
      </dgm:prSet>
      <dgm:spPr/>
      <dgm:t>
        <a:bodyPr/>
        <a:lstStyle/>
        <a:p>
          <a:endParaRPr lang="ru-RU"/>
        </a:p>
      </dgm:t>
    </dgm:pt>
    <dgm:pt modelId="{DE4F7810-11D6-4D85-BA7A-B7CA1379D0A2}" type="pres">
      <dgm:prSet presAssocID="{F77B80FE-8B22-4B65-BD24-8A30F23A1960}" presName="accent_2" presStyleCnt="0"/>
      <dgm:spPr/>
    </dgm:pt>
    <dgm:pt modelId="{F4E8BB1D-73EA-4943-9CC7-F3F3E633FDFB}" type="pres">
      <dgm:prSet presAssocID="{F77B80FE-8B22-4B65-BD24-8A30F23A1960}" presName="accentRepeatNode" presStyleLbl="solidFgAcc1" presStyleIdx="1" presStyleCnt="5"/>
      <dgm:spPr>
        <a:solidFill>
          <a:srgbClr val="003964"/>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40BD1E57-583C-43A2-978B-F8785F406EA1}" type="pres">
      <dgm:prSet presAssocID="{1D3C0F76-8853-453A-A301-523F4ACA39A9}" presName="text_3" presStyleLbl="node1" presStyleIdx="2" presStyleCnt="5">
        <dgm:presLayoutVars>
          <dgm:bulletEnabled val="1"/>
        </dgm:presLayoutVars>
      </dgm:prSet>
      <dgm:spPr/>
      <dgm:t>
        <a:bodyPr/>
        <a:lstStyle/>
        <a:p>
          <a:endParaRPr lang="ru-RU"/>
        </a:p>
      </dgm:t>
    </dgm:pt>
    <dgm:pt modelId="{8ED2A85E-46F4-4CB4-9DE4-964B48070282}" type="pres">
      <dgm:prSet presAssocID="{1D3C0F76-8853-453A-A301-523F4ACA39A9}" presName="accent_3" presStyleCnt="0"/>
      <dgm:spPr/>
    </dgm:pt>
    <dgm:pt modelId="{644703C9-FEFC-4486-871A-28536A82FE9F}" type="pres">
      <dgm:prSet presAssocID="{1D3C0F76-8853-453A-A301-523F4ACA39A9}" presName="accentRepeatNode" presStyleLbl="solidFgAcc1" presStyleIdx="2" presStyleCnt="5"/>
      <dgm:spPr>
        <a:solidFill>
          <a:srgbClr val="00518E"/>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F90FC12B-24A3-4BA6-A849-61FDE30BFB4A}" type="pres">
      <dgm:prSet presAssocID="{8E7D19D1-AC63-40A7-ADD4-80DC940B4353}" presName="text_4" presStyleLbl="node1" presStyleIdx="3" presStyleCnt="5" custScaleY="83966">
        <dgm:presLayoutVars>
          <dgm:bulletEnabled val="1"/>
        </dgm:presLayoutVars>
      </dgm:prSet>
      <dgm:spPr/>
      <dgm:t>
        <a:bodyPr/>
        <a:lstStyle/>
        <a:p>
          <a:endParaRPr lang="ru-RU"/>
        </a:p>
      </dgm:t>
    </dgm:pt>
    <dgm:pt modelId="{395A60E1-5FD2-4AAE-B8FA-12AE5D70896E}" type="pres">
      <dgm:prSet presAssocID="{8E7D19D1-AC63-40A7-ADD4-80DC940B4353}" presName="accent_4" presStyleCnt="0"/>
      <dgm:spPr/>
    </dgm:pt>
    <dgm:pt modelId="{0C57FBA9-4760-4C5C-A673-3BC034B5B6EF}" type="pres">
      <dgm:prSet presAssocID="{8E7D19D1-AC63-40A7-ADD4-80DC940B4353}" presName="accentRepeatNode" presStyleLbl="solidFgAcc1" presStyleIdx="3" presStyleCnt="5"/>
      <dgm:spPr>
        <a:solidFill>
          <a:srgbClr val="4A77D2"/>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918E8E72-53F5-464E-A022-A8B9C251243C}" type="pres">
      <dgm:prSet presAssocID="{ECFFABF5-1AB6-4F0A-BFE0-2E9FE42D01FA}" presName="text_5" presStyleLbl="node1" presStyleIdx="4" presStyleCnt="5" custScaleY="134465">
        <dgm:presLayoutVars>
          <dgm:bulletEnabled val="1"/>
        </dgm:presLayoutVars>
      </dgm:prSet>
      <dgm:spPr/>
      <dgm:t>
        <a:bodyPr/>
        <a:lstStyle/>
        <a:p>
          <a:endParaRPr lang="ru-RU"/>
        </a:p>
      </dgm:t>
    </dgm:pt>
    <dgm:pt modelId="{93CB3B1E-E243-4BC0-9561-ACA83BCFBB49}" type="pres">
      <dgm:prSet presAssocID="{ECFFABF5-1AB6-4F0A-BFE0-2E9FE42D01FA}" presName="accent_5" presStyleCnt="0"/>
      <dgm:spPr/>
    </dgm:pt>
    <dgm:pt modelId="{42803DA6-80AA-461E-8B5F-96EE24A0E5E4}" type="pres">
      <dgm:prSet presAssocID="{ECFFABF5-1AB6-4F0A-BFE0-2E9FE42D01FA}" presName="accentRepeatNode" presStyleLbl="solidFgAcc1" presStyleIdx="4" presStyleCnt="5"/>
      <dgm:spPr>
        <a:solidFill>
          <a:srgbClr val="7598DD"/>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Lst>
  <dgm:cxnLst>
    <dgm:cxn modelId="{571955A7-BF1B-4975-9948-83E93ADF550E}" type="presOf" srcId="{ECFFABF5-1AB6-4F0A-BFE0-2E9FE42D01FA}" destId="{918E8E72-53F5-464E-A022-A8B9C251243C}" srcOrd="0" destOrd="0" presId="urn:microsoft.com/office/officeart/2008/layout/VerticalCurvedList"/>
    <dgm:cxn modelId="{007EDF22-91BC-4949-938C-4F469B990299}" srcId="{D2DA557C-12BB-4E92-AA88-0994F2BD9385}" destId="{ECFFABF5-1AB6-4F0A-BFE0-2E9FE42D01FA}" srcOrd="4" destOrd="0" parTransId="{A90C6CFB-1E33-4E76-9196-7F69D18CE483}" sibTransId="{F935394C-593E-4C20-83B7-22D72FA3C01C}"/>
    <dgm:cxn modelId="{1DF4B339-132E-443B-BB07-2A60121C2A37}" type="presOf" srcId="{B18AA4DB-05A9-4C16-B99F-BA023A797610}" destId="{F3D88D62-A170-424C-A2CE-482B5A2B0688}" srcOrd="0" destOrd="0" presId="urn:microsoft.com/office/officeart/2008/layout/VerticalCurvedList"/>
    <dgm:cxn modelId="{8FAEF8E3-BCB8-47BC-9BBD-F0BECFA6CA22}" srcId="{D2DA557C-12BB-4E92-AA88-0994F2BD9385}" destId="{1D3C0F76-8853-453A-A301-523F4ACA39A9}" srcOrd="2" destOrd="0" parTransId="{9CD75BDB-978D-4E38-A364-A7EAE39ACAE0}" sibTransId="{D86393CB-B0A0-41E8-BAF9-313F0307CEDA}"/>
    <dgm:cxn modelId="{D61A4B61-CB77-4171-8786-DD09F25124E1}" type="presOf" srcId="{1D3C0F76-8853-453A-A301-523F4ACA39A9}" destId="{40BD1E57-583C-43A2-978B-F8785F406EA1}" srcOrd="0" destOrd="0" presId="urn:microsoft.com/office/officeart/2008/layout/VerticalCurvedList"/>
    <dgm:cxn modelId="{2DF919A2-2A3D-4CB6-91ED-E3A01F1CD2D5}" srcId="{D2DA557C-12BB-4E92-AA88-0994F2BD9385}" destId="{8E7D19D1-AC63-40A7-ADD4-80DC940B4353}" srcOrd="3" destOrd="0" parTransId="{CBF3017A-5039-43A7-81B6-0278BC701BB0}" sibTransId="{221DE4F1-CDAB-4CA9-A2B2-C9935E304C8F}"/>
    <dgm:cxn modelId="{9589ADEC-88D9-43B7-9C01-1DA6674DFA93}" srcId="{D2DA557C-12BB-4E92-AA88-0994F2BD9385}" destId="{F77B80FE-8B22-4B65-BD24-8A30F23A1960}" srcOrd="1" destOrd="0" parTransId="{999E1D78-40D9-4136-B478-9EF7CF86BC24}" sibTransId="{065395D4-FDA0-483B-97B9-9FF79AB28E22}"/>
    <dgm:cxn modelId="{8CD49C84-A1E6-4EC4-A945-FE806FF0DBEF}" type="presOf" srcId="{D2DA557C-12BB-4E92-AA88-0994F2BD9385}" destId="{51237F25-2DD9-4837-AF49-8DABC72226E5}" srcOrd="0" destOrd="0" presId="urn:microsoft.com/office/officeart/2008/layout/VerticalCurvedList"/>
    <dgm:cxn modelId="{A56A566A-B8A9-4EFE-BF59-F0E0F87EE895}" type="presOf" srcId="{8E7D19D1-AC63-40A7-ADD4-80DC940B4353}" destId="{F90FC12B-24A3-4BA6-A849-61FDE30BFB4A}" srcOrd="0" destOrd="0" presId="urn:microsoft.com/office/officeart/2008/layout/VerticalCurvedList"/>
    <dgm:cxn modelId="{4C1529D0-C799-46A7-9AF4-0D1997D7EE40}" type="presOf" srcId="{D9C178D8-1EAC-4269-BB43-08CFB63A576B}" destId="{E8A16D2E-8C77-4E38-B5A6-759D4C295B25}" srcOrd="0" destOrd="0" presId="urn:microsoft.com/office/officeart/2008/layout/VerticalCurvedList"/>
    <dgm:cxn modelId="{09BEF70F-2C46-4E91-B301-4C7507A23B4D}" srcId="{D2DA557C-12BB-4E92-AA88-0994F2BD9385}" destId="{D9C178D8-1EAC-4269-BB43-08CFB63A576B}" srcOrd="0" destOrd="0" parTransId="{F2992EFD-9E43-4FC4-A8D2-BCAFE4C11C0E}" sibTransId="{B18AA4DB-05A9-4C16-B99F-BA023A797610}"/>
    <dgm:cxn modelId="{77EDC42F-AC17-4E62-BDDF-8D6C8B0B9C4F}" type="presOf" srcId="{F77B80FE-8B22-4B65-BD24-8A30F23A1960}" destId="{0AD48128-DB00-4D51-9C06-CA5DD24B3E1B}" srcOrd="0" destOrd="0" presId="urn:microsoft.com/office/officeart/2008/layout/VerticalCurvedList"/>
    <dgm:cxn modelId="{6E9542BD-ED62-4667-8569-7EF8AEDD69DE}" type="presParOf" srcId="{51237F25-2DD9-4837-AF49-8DABC72226E5}" destId="{7906D2C3-B85A-4F4C-83C3-262D52780BCA}" srcOrd="0" destOrd="0" presId="urn:microsoft.com/office/officeart/2008/layout/VerticalCurvedList"/>
    <dgm:cxn modelId="{D208DE22-C0DE-43C1-AEC4-56B33A781EF2}" type="presParOf" srcId="{7906D2C3-B85A-4F4C-83C3-262D52780BCA}" destId="{B9E1B4C5-4347-4203-869F-C1C7E8BAB21A}" srcOrd="0" destOrd="0" presId="urn:microsoft.com/office/officeart/2008/layout/VerticalCurvedList"/>
    <dgm:cxn modelId="{E45F3BA1-7128-4FCC-94AF-776F07D6AFB3}" type="presParOf" srcId="{B9E1B4C5-4347-4203-869F-C1C7E8BAB21A}" destId="{670DDFCF-5B7C-48BB-9AE4-ABC81CD854CE}" srcOrd="0" destOrd="0" presId="urn:microsoft.com/office/officeart/2008/layout/VerticalCurvedList"/>
    <dgm:cxn modelId="{E557A3C4-799A-4942-89E3-1A48CB8DD9B3}" type="presParOf" srcId="{B9E1B4C5-4347-4203-869F-C1C7E8BAB21A}" destId="{F3D88D62-A170-424C-A2CE-482B5A2B0688}" srcOrd="1" destOrd="0" presId="urn:microsoft.com/office/officeart/2008/layout/VerticalCurvedList"/>
    <dgm:cxn modelId="{9C4AF788-0A5C-408B-85E8-2042B2484F97}" type="presParOf" srcId="{B9E1B4C5-4347-4203-869F-C1C7E8BAB21A}" destId="{26C9C5C3-5EDA-431F-BC8E-0EE4E3019662}" srcOrd="2" destOrd="0" presId="urn:microsoft.com/office/officeart/2008/layout/VerticalCurvedList"/>
    <dgm:cxn modelId="{C53DBC83-0931-4CD9-8F67-815F31851978}" type="presParOf" srcId="{B9E1B4C5-4347-4203-869F-C1C7E8BAB21A}" destId="{3C587DE8-3727-4359-9ED7-B47E85A2EA98}" srcOrd="3" destOrd="0" presId="urn:microsoft.com/office/officeart/2008/layout/VerticalCurvedList"/>
    <dgm:cxn modelId="{6334DCE3-8457-4F82-B5EA-143D14534D8C}" type="presParOf" srcId="{7906D2C3-B85A-4F4C-83C3-262D52780BCA}" destId="{E8A16D2E-8C77-4E38-B5A6-759D4C295B25}" srcOrd="1" destOrd="0" presId="urn:microsoft.com/office/officeart/2008/layout/VerticalCurvedList"/>
    <dgm:cxn modelId="{6D094B1D-D4B7-4A3F-B338-8026964ECFAE}" type="presParOf" srcId="{7906D2C3-B85A-4F4C-83C3-262D52780BCA}" destId="{2AFF8D7C-43C8-4CB1-B757-3CB2A2D3FD0F}" srcOrd="2" destOrd="0" presId="urn:microsoft.com/office/officeart/2008/layout/VerticalCurvedList"/>
    <dgm:cxn modelId="{FD09E0F9-24B6-41F8-8CB2-74A9C4BC4483}" type="presParOf" srcId="{2AFF8D7C-43C8-4CB1-B757-3CB2A2D3FD0F}" destId="{512FB62E-4654-4A66-914D-727B70B0B070}" srcOrd="0" destOrd="0" presId="urn:microsoft.com/office/officeart/2008/layout/VerticalCurvedList"/>
    <dgm:cxn modelId="{B3B40548-5169-45B7-A9CF-810EF5C3D283}" type="presParOf" srcId="{7906D2C3-B85A-4F4C-83C3-262D52780BCA}" destId="{0AD48128-DB00-4D51-9C06-CA5DD24B3E1B}" srcOrd="3" destOrd="0" presId="urn:microsoft.com/office/officeart/2008/layout/VerticalCurvedList"/>
    <dgm:cxn modelId="{F42987E6-5C8B-4D83-B6EB-EC35529C7CB9}" type="presParOf" srcId="{7906D2C3-B85A-4F4C-83C3-262D52780BCA}" destId="{DE4F7810-11D6-4D85-BA7A-B7CA1379D0A2}" srcOrd="4" destOrd="0" presId="urn:microsoft.com/office/officeart/2008/layout/VerticalCurvedList"/>
    <dgm:cxn modelId="{07E48965-6EF4-42E0-9925-3D224295C1B4}" type="presParOf" srcId="{DE4F7810-11D6-4D85-BA7A-B7CA1379D0A2}" destId="{F4E8BB1D-73EA-4943-9CC7-F3F3E633FDFB}" srcOrd="0" destOrd="0" presId="urn:microsoft.com/office/officeart/2008/layout/VerticalCurvedList"/>
    <dgm:cxn modelId="{69942409-9A16-438E-86F4-1BB6917934E8}" type="presParOf" srcId="{7906D2C3-B85A-4F4C-83C3-262D52780BCA}" destId="{40BD1E57-583C-43A2-978B-F8785F406EA1}" srcOrd="5" destOrd="0" presId="urn:microsoft.com/office/officeart/2008/layout/VerticalCurvedList"/>
    <dgm:cxn modelId="{837B6B4E-E486-495A-B396-5E6AE0DFEEA1}" type="presParOf" srcId="{7906D2C3-B85A-4F4C-83C3-262D52780BCA}" destId="{8ED2A85E-46F4-4CB4-9DE4-964B48070282}" srcOrd="6" destOrd="0" presId="urn:microsoft.com/office/officeart/2008/layout/VerticalCurvedList"/>
    <dgm:cxn modelId="{A57D2132-98FF-4B87-A4A0-E5B65F9358F9}" type="presParOf" srcId="{8ED2A85E-46F4-4CB4-9DE4-964B48070282}" destId="{644703C9-FEFC-4486-871A-28536A82FE9F}" srcOrd="0" destOrd="0" presId="urn:microsoft.com/office/officeart/2008/layout/VerticalCurvedList"/>
    <dgm:cxn modelId="{18472258-CF32-441C-841D-06A6368A7127}" type="presParOf" srcId="{7906D2C3-B85A-4F4C-83C3-262D52780BCA}" destId="{F90FC12B-24A3-4BA6-A849-61FDE30BFB4A}" srcOrd="7" destOrd="0" presId="urn:microsoft.com/office/officeart/2008/layout/VerticalCurvedList"/>
    <dgm:cxn modelId="{53A74998-3737-45E6-B9A8-6BFEE651E70D}" type="presParOf" srcId="{7906D2C3-B85A-4F4C-83C3-262D52780BCA}" destId="{395A60E1-5FD2-4AAE-B8FA-12AE5D70896E}" srcOrd="8" destOrd="0" presId="urn:microsoft.com/office/officeart/2008/layout/VerticalCurvedList"/>
    <dgm:cxn modelId="{C95C1680-2A82-4471-B3C1-C0F84D061023}" type="presParOf" srcId="{395A60E1-5FD2-4AAE-B8FA-12AE5D70896E}" destId="{0C57FBA9-4760-4C5C-A673-3BC034B5B6EF}" srcOrd="0" destOrd="0" presId="urn:microsoft.com/office/officeart/2008/layout/VerticalCurvedList"/>
    <dgm:cxn modelId="{A05DD224-82B7-4FE2-ABB4-F50448F36A10}" type="presParOf" srcId="{7906D2C3-B85A-4F4C-83C3-262D52780BCA}" destId="{918E8E72-53F5-464E-A022-A8B9C251243C}" srcOrd="9" destOrd="0" presId="urn:microsoft.com/office/officeart/2008/layout/VerticalCurvedList"/>
    <dgm:cxn modelId="{3D244D0D-F922-421D-9A7D-C6928B6FB2DC}" type="presParOf" srcId="{7906D2C3-B85A-4F4C-83C3-262D52780BCA}" destId="{93CB3B1E-E243-4BC0-9561-ACA83BCFBB49}" srcOrd="10" destOrd="0" presId="urn:microsoft.com/office/officeart/2008/layout/VerticalCurvedList"/>
    <dgm:cxn modelId="{25F95515-B071-414F-AAB0-D31D4DCCD07A}" type="presParOf" srcId="{93CB3B1E-E243-4BC0-9561-ACA83BCFBB49}" destId="{42803DA6-80AA-461E-8B5F-96EE24A0E5E4}"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2DA557C-12BB-4E92-AA88-0994F2BD9385}"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ru-RU"/>
        </a:p>
      </dgm:t>
    </dgm:pt>
    <dgm:pt modelId="{D9C178D8-1EAC-4269-BB43-08CFB63A576B}">
      <dgm:prSet phldrT="[Текст]" custT="1"/>
      <dgm:spPr>
        <a:solidFill>
          <a:srgbClr val="000042"/>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b="1" i="1" dirty="0" smtClean="0">
              <a:solidFill>
                <a:schemeClr val="bg1"/>
              </a:solidFill>
              <a:latin typeface="Times New Roman" panose="02020603050405020304" pitchFamily="18" charset="0"/>
              <a:cs typeface="Times New Roman" panose="02020603050405020304" pitchFamily="18" charset="0"/>
            </a:rPr>
            <a:t>       Титульный лист </a:t>
          </a:r>
          <a:r>
            <a:rPr lang="ru-RU" sz="2400" b="0" i="1" dirty="0" smtClean="0">
              <a:solidFill>
                <a:schemeClr val="bg1"/>
              </a:solidFill>
              <a:latin typeface="Times New Roman" panose="02020603050405020304" pitchFamily="18" charset="0"/>
              <a:cs typeface="Times New Roman" panose="02020603050405020304" pitchFamily="18" charset="0"/>
            </a:rPr>
            <a:t>(заполняется по единой форме).</a:t>
          </a:r>
          <a:endParaRPr lang="ru-RU" sz="2400" b="0" i="1" dirty="0">
            <a:solidFill>
              <a:schemeClr val="bg1"/>
            </a:solidFill>
            <a:latin typeface="Times New Roman" panose="02020603050405020304" pitchFamily="18" charset="0"/>
            <a:cs typeface="Times New Roman" panose="02020603050405020304" pitchFamily="18" charset="0"/>
          </a:endParaRPr>
        </a:p>
      </dgm:t>
    </dgm:pt>
    <dgm:pt modelId="{F2992EFD-9E43-4FC4-A8D2-BCAFE4C11C0E}" type="parTrans" cxnId="{09BEF70F-2C46-4E91-B301-4C7507A23B4D}">
      <dgm:prSet/>
      <dgm:spPr/>
      <dgm:t>
        <a:bodyPr/>
        <a:lstStyle/>
        <a:p>
          <a:endParaRPr lang="ru-RU"/>
        </a:p>
      </dgm:t>
    </dgm:pt>
    <dgm:pt modelId="{B18AA4DB-05A9-4C16-B99F-BA023A797610}" type="sibTrans" cxnId="{09BEF70F-2C46-4E91-B301-4C7507A23B4D}">
      <dgm:prSet/>
      <dgm:spPr/>
      <dgm:t>
        <a:bodyPr/>
        <a:lstStyle/>
        <a:p>
          <a:endParaRPr lang="ru-RU"/>
        </a:p>
      </dgm:t>
    </dgm:pt>
    <dgm:pt modelId="{F77B80FE-8B22-4B65-BD24-8A30F23A1960}">
      <dgm:prSet phldrT="[Текст]" custT="1"/>
      <dgm:spPr>
        <a:solidFill>
          <a:srgbClr val="003964"/>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b="1" i="1" dirty="0" smtClean="0">
              <a:solidFill>
                <a:schemeClr val="bg1"/>
              </a:solidFill>
              <a:latin typeface="Times New Roman" panose="02020603050405020304" pitchFamily="18" charset="0"/>
            </a:rPr>
            <a:t>    Введение </a:t>
          </a:r>
          <a:r>
            <a:rPr lang="ru-RU" sz="2400" b="0" i="1" dirty="0" smtClean="0">
              <a:solidFill>
                <a:schemeClr val="bg1"/>
              </a:solidFill>
              <a:latin typeface="Times New Roman" panose="02020603050405020304" pitchFamily="18" charset="0"/>
            </a:rPr>
            <a:t>- суть и обоснование выбора данной темы, состоит из ряда компонентов, связанных логически и стилистически.   </a:t>
          </a:r>
          <a:endParaRPr lang="ru-RU" sz="2400" b="0" i="1" dirty="0">
            <a:solidFill>
              <a:schemeClr val="bg1"/>
            </a:solidFill>
            <a:latin typeface="Times New Roman" panose="02020603050405020304" pitchFamily="18" charset="0"/>
            <a:cs typeface="Times New Roman" panose="02020603050405020304" pitchFamily="18" charset="0"/>
          </a:endParaRPr>
        </a:p>
      </dgm:t>
    </dgm:pt>
    <dgm:pt modelId="{999E1D78-40D9-4136-B478-9EF7CF86BC24}" type="parTrans" cxnId="{9589ADEC-88D9-43B7-9C01-1DA6674DFA93}">
      <dgm:prSet/>
      <dgm:spPr/>
      <dgm:t>
        <a:bodyPr/>
        <a:lstStyle/>
        <a:p>
          <a:endParaRPr lang="ru-RU"/>
        </a:p>
      </dgm:t>
    </dgm:pt>
    <dgm:pt modelId="{065395D4-FDA0-483B-97B9-9FF79AB28E22}" type="sibTrans" cxnId="{9589ADEC-88D9-43B7-9C01-1DA6674DFA93}">
      <dgm:prSet/>
      <dgm:spPr/>
      <dgm:t>
        <a:bodyPr/>
        <a:lstStyle/>
        <a:p>
          <a:endParaRPr lang="ru-RU"/>
        </a:p>
      </dgm:t>
    </dgm:pt>
    <dgm:pt modelId="{1D3C0F76-8853-453A-A301-523F4ACA39A9}">
      <dgm:prSet phldrT="[Текст]" custT="1"/>
      <dgm:spPr>
        <a:solidFill>
          <a:srgbClr val="00518E"/>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b="1" i="1" dirty="0" smtClean="0">
              <a:solidFill>
                <a:schemeClr val="bg1"/>
              </a:solidFill>
              <a:latin typeface="Times New Roman" panose="02020603050405020304" pitchFamily="18" charset="0"/>
            </a:rPr>
            <a:t>    Основная часть </a:t>
          </a:r>
          <a:r>
            <a:rPr lang="ru-RU" sz="2400" b="0" i="1" dirty="0" smtClean="0">
              <a:solidFill>
                <a:schemeClr val="bg1"/>
              </a:solidFill>
              <a:latin typeface="Times New Roman" panose="02020603050405020304" pitchFamily="18" charset="0"/>
            </a:rPr>
            <a:t>- теоретические основы выбранной проблемы и изложение основного вопроса.  </a:t>
          </a:r>
          <a:endParaRPr lang="ru-RU" sz="2400" b="0" i="1" dirty="0">
            <a:solidFill>
              <a:schemeClr val="bg1"/>
            </a:solidFill>
            <a:latin typeface="Times New Roman" panose="02020603050405020304" pitchFamily="18" charset="0"/>
            <a:cs typeface="Times New Roman" panose="02020603050405020304" pitchFamily="18" charset="0"/>
          </a:endParaRPr>
        </a:p>
      </dgm:t>
    </dgm:pt>
    <dgm:pt modelId="{9CD75BDB-978D-4E38-A364-A7EAE39ACAE0}" type="parTrans" cxnId="{8FAEF8E3-BCB8-47BC-9BBD-F0BECFA6CA22}">
      <dgm:prSet/>
      <dgm:spPr/>
      <dgm:t>
        <a:bodyPr/>
        <a:lstStyle/>
        <a:p>
          <a:endParaRPr lang="ru-RU"/>
        </a:p>
      </dgm:t>
    </dgm:pt>
    <dgm:pt modelId="{D86393CB-B0A0-41E8-BAF9-313F0307CEDA}" type="sibTrans" cxnId="{8FAEF8E3-BCB8-47BC-9BBD-F0BECFA6CA22}">
      <dgm:prSet/>
      <dgm:spPr/>
      <dgm:t>
        <a:bodyPr/>
        <a:lstStyle/>
        <a:p>
          <a:endParaRPr lang="ru-RU"/>
        </a:p>
      </dgm:t>
    </dgm:pt>
    <dgm:pt modelId="{8E7D19D1-AC63-40A7-ADD4-80DC940B4353}">
      <dgm:prSet phldrT="[Текст]" custT="1"/>
      <dgm:spPr>
        <a:solidFill>
          <a:srgbClr val="4A77D2"/>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2400" b="1" i="1" dirty="0" smtClean="0">
              <a:solidFill>
                <a:schemeClr val="bg1"/>
              </a:solidFill>
              <a:latin typeface="Times New Roman" panose="02020603050405020304" pitchFamily="18" charset="0"/>
            </a:rPr>
            <a:t>       Заключение - </a:t>
          </a:r>
          <a:r>
            <a:rPr lang="ru-RU" sz="2400" b="0" i="1" dirty="0" smtClean="0">
              <a:solidFill>
                <a:schemeClr val="bg1"/>
              </a:solidFill>
              <a:latin typeface="Times New Roman" panose="02020603050405020304" pitchFamily="18" charset="0"/>
            </a:rPr>
            <a:t>обобщения и аргументированные выводы по теме с указанием области ее применения и т.д.</a:t>
          </a:r>
          <a:endParaRPr lang="ru-RU" sz="2400" b="0" i="1" dirty="0">
            <a:solidFill>
              <a:schemeClr val="bg1"/>
            </a:solidFill>
            <a:latin typeface="Times New Roman" panose="02020603050405020304" pitchFamily="18" charset="0"/>
            <a:cs typeface="Times New Roman" panose="02020603050405020304" pitchFamily="18" charset="0"/>
          </a:endParaRPr>
        </a:p>
      </dgm:t>
    </dgm:pt>
    <dgm:pt modelId="{221DE4F1-CDAB-4CA9-A2B2-C9935E304C8F}" type="sibTrans" cxnId="{2DF919A2-2A3D-4CB6-91ED-E3A01F1CD2D5}">
      <dgm:prSet/>
      <dgm:spPr/>
      <dgm:t>
        <a:bodyPr/>
        <a:lstStyle/>
        <a:p>
          <a:endParaRPr lang="ru-RU"/>
        </a:p>
      </dgm:t>
    </dgm:pt>
    <dgm:pt modelId="{CBF3017A-5039-43A7-81B6-0278BC701BB0}" type="parTrans" cxnId="{2DF919A2-2A3D-4CB6-91ED-E3A01F1CD2D5}">
      <dgm:prSet/>
      <dgm:spPr/>
      <dgm:t>
        <a:bodyPr/>
        <a:lstStyle/>
        <a:p>
          <a:endParaRPr lang="ru-RU"/>
        </a:p>
      </dgm:t>
    </dgm:pt>
    <dgm:pt modelId="{51237F25-2DD9-4837-AF49-8DABC72226E5}" type="pres">
      <dgm:prSet presAssocID="{D2DA557C-12BB-4E92-AA88-0994F2BD9385}" presName="Name0" presStyleCnt="0">
        <dgm:presLayoutVars>
          <dgm:chMax val="7"/>
          <dgm:chPref val="7"/>
          <dgm:dir/>
        </dgm:presLayoutVars>
      </dgm:prSet>
      <dgm:spPr/>
      <dgm:t>
        <a:bodyPr/>
        <a:lstStyle/>
        <a:p>
          <a:endParaRPr lang="ru-RU"/>
        </a:p>
      </dgm:t>
    </dgm:pt>
    <dgm:pt modelId="{7906D2C3-B85A-4F4C-83C3-262D52780BCA}" type="pres">
      <dgm:prSet presAssocID="{D2DA557C-12BB-4E92-AA88-0994F2BD9385}" presName="Name1" presStyleCnt="0"/>
      <dgm:spPr/>
    </dgm:pt>
    <dgm:pt modelId="{B9E1B4C5-4347-4203-869F-C1C7E8BAB21A}" type="pres">
      <dgm:prSet presAssocID="{D2DA557C-12BB-4E92-AA88-0994F2BD9385}" presName="cycle" presStyleCnt="0"/>
      <dgm:spPr/>
    </dgm:pt>
    <dgm:pt modelId="{670DDFCF-5B7C-48BB-9AE4-ABC81CD854CE}" type="pres">
      <dgm:prSet presAssocID="{D2DA557C-12BB-4E92-AA88-0994F2BD9385}" presName="srcNode" presStyleLbl="node1" presStyleIdx="0" presStyleCnt="4"/>
      <dgm:spPr/>
    </dgm:pt>
    <dgm:pt modelId="{F3D88D62-A170-424C-A2CE-482B5A2B0688}" type="pres">
      <dgm:prSet presAssocID="{D2DA557C-12BB-4E92-AA88-0994F2BD9385}" presName="conn" presStyleLbl="parChTrans1D2" presStyleIdx="0" presStyleCnt="1"/>
      <dgm:spPr/>
      <dgm:t>
        <a:bodyPr/>
        <a:lstStyle/>
        <a:p>
          <a:endParaRPr lang="ru-RU"/>
        </a:p>
      </dgm:t>
    </dgm:pt>
    <dgm:pt modelId="{26C9C5C3-5EDA-431F-BC8E-0EE4E3019662}" type="pres">
      <dgm:prSet presAssocID="{D2DA557C-12BB-4E92-AA88-0994F2BD9385}" presName="extraNode" presStyleLbl="node1" presStyleIdx="0" presStyleCnt="4"/>
      <dgm:spPr/>
    </dgm:pt>
    <dgm:pt modelId="{3C587DE8-3727-4359-9ED7-B47E85A2EA98}" type="pres">
      <dgm:prSet presAssocID="{D2DA557C-12BB-4E92-AA88-0994F2BD9385}" presName="dstNode" presStyleLbl="node1" presStyleIdx="0" presStyleCnt="4"/>
      <dgm:spPr/>
    </dgm:pt>
    <dgm:pt modelId="{E8A16D2E-8C77-4E38-B5A6-759D4C295B25}" type="pres">
      <dgm:prSet presAssocID="{D9C178D8-1EAC-4269-BB43-08CFB63A576B}" presName="text_1" presStyleLbl="node1" presStyleIdx="0" presStyleCnt="4" custScaleY="110703">
        <dgm:presLayoutVars>
          <dgm:bulletEnabled val="1"/>
        </dgm:presLayoutVars>
      </dgm:prSet>
      <dgm:spPr/>
      <dgm:t>
        <a:bodyPr/>
        <a:lstStyle/>
        <a:p>
          <a:endParaRPr lang="ru-RU"/>
        </a:p>
      </dgm:t>
    </dgm:pt>
    <dgm:pt modelId="{2AFF8D7C-43C8-4CB1-B757-3CB2A2D3FD0F}" type="pres">
      <dgm:prSet presAssocID="{D9C178D8-1EAC-4269-BB43-08CFB63A576B}" presName="accent_1" presStyleCnt="0"/>
      <dgm:spPr/>
    </dgm:pt>
    <dgm:pt modelId="{512FB62E-4654-4A66-914D-727B70B0B070}" type="pres">
      <dgm:prSet presAssocID="{D9C178D8-1EAC-4269-BB43-08CFB63A576B}" presName="accentRepeatNode" presStyleLbl="solidFgAcc1" presStyleIdx="0" presStyleCnt="4"/>
      <dgm:spPr>
        <a:solidFill>
          <a:srgbClr val="000042"/>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0AD48128-DB00-4D51-9C06-CA5DD24B3E1B}" type="pres">
      <dgm:prSet presAssocID="{F77B80FE-8B22-4B65-BD24-8A30F23A1960}" presName="text_2" presStyleLbl="node1" presStyleIdx="1" presStyleCnt="4" custScaleY="127613">
        <dgm:presLayoutVars>
          <dgm:bulletEnabled val="1"/>
        </dgm:presLayoutVars>
      </dgm:prSet>
      <dgm:spPr/>
      <dgm:t>
        <a:bodyPr/>
        <a:lstStyle/>
        <a:p>
          <a:endParaRPr lang="ru-RU"/>
        </a:p>
      </dgm:t>
    </dgm:pt>
    <dgm:pt modelId="{DE4F7810-11D6-4D85-BA7A-B7CA1379D0A2}" type="pres">
      <dgm:prSet presAssocID="{F77B80FE-8B22-4B65-BD24-8A30F23A1960}" presName="accent_2" presStyleCnt="0"/>
      <dgm:spPr/>
    </dgm:pt>
    <dgm:pt modelId="{F4E8BB1D-73EA-4943-9CC7-F3F3E633FDFB}" type="pres">
      <dgm:prSet presAssocID="{F77B80FE-8B22-4B65-BD24-8A30F23A1960}" presName="accentRepeatNode" presStyleLbl="solidFgAcc1" presStyleIdx="1" presStyleCnt="4"/>
      <dgm:spPr>
        <a:solidFill>
          <a:srgbClr val="003964"/>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40BD1E57-583C-43A2-978B-F8785F406EA1}" type="pres">
      <dgm:prSet presAssocID="{1D3C0F76-8853-453A-A301-523F4ACA39A9}" presName="text_3" presStyleLbl="node1" presStyleIdx="2" presStyleCnt="4" custScaleY="117947">
        <dgm:presLayoutVars>
          <dgm:bulletEnabled val="1"/>
        </dgm:presLayoutVars>
      </dgm:prSet>
      <dgm:spPr/>
      <dgm:t>
        <a:bodyPr/>
        <a:lstStyle/>
        <a:p>
          <a:endParaRPr lang="ru-RU"/>
        </a:p>
      </dgm:t>
    </dgm:pt>
    <dgm:pt modelId="{8ED2A85E-46F4-4CB4-9DE4-964B48070282}" type="pres">
      <dgm:prSet presAssocID="{1D3C0F76-8853-453A-A301-523F4ACA39A9}" presName="accent_3" presStyleCnt="0"/>
      <dgm:spPr/>
    </dgm:pt>
    <dgm:pt modelId="{644703C9-FEFC-4486-871A-28536A82FE9F}" type="pres">
      <dgm:prSet presAssocID="{1D3C0F76-8853-453A-A301-523F4ACA39A9}" presName="accentRepeatNode" presStyleLbl="solidFgAcc1" presStyleIdx="2" presStyleCnt="4"/>
      <dgm:spPr>
        <a:solidFill>
          <a:srgbClr val="00518E"/>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F90FC12B-24A3-4BA6-A849-61FDE30BFB4A}" type="pres">
      <dgm:prSet presAssocID="{8E7D19D1-AC63-40A7-ADD4-80DC940B4353}" presName="text_4" presStyleLbl="node1" presStyleIdx="3" presStyleCnt="4" custScaleY="118118">
        <dgm:presLayoutVars>
          <dgm:bulletEnabled val="1"/>
        </dgm:presLayoutVars>
      </dgm:prSet>
      <dgm:spPr/>
      <dgm:t>
        <a:bodyPr/>
        <a:lstStyle/>
        <a:p>
          <a:endParaRPr lang="ru-RU"/>
        </a:p>
      </dgm:t>
    </dgm:pt>
    <dgm:pt modelId="{395A60E1-5FD2-4AAE-B8FA-12AE5D70896E}" type="pres">
      <dgm:prSet presAssocID="{8E7D19D1-AC63-40A7-ADD4-80DC940B4353}" presName="accent_4" presStyleCnt="0"/>
      <dgm:spPr/>
    </dgm:pt>
    <dgm:pt modelId="{0C57FBA9-4760-4C5C-A673-3BC034B5B6EF}" type="pres">
      <dgm:prSet presAssocID="{8E7D19D1-AC63-40A7-ADD4-80DC940B4353}" presName="accentRepeatNode" presStyleLbl="solidFgAcc1" presStyleIdx="3" presStyleCnt="4"/>
      <dgm:spPr>
        <a:solidFill>
          <a:srgbClr val="4A77D2"/>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Lst>
  <dgm:cxnLst>
    <dgm:cxn modelId="{77EDC42F-AC17-4E62-BDDF-8D6C8B0B9C4F}" type="presOf" srcId="{F77B80FE-8B22-4B65-BD24-8A30F23A1960}" destId="{0AD48128-DB00-4D51-9C06-CA5DD24B3E1B}" srcOrd="0" destOrd="0" presId="urn:microsoft.com/office/officeart/2008/layout/VerticalCurvedList"/>
    <dgm:cxn modelId="{9589ADEC-88D9-43B7-9C01-1DA6674DFA93}" srcId="{D2DA557C-12BB-4E92-AA88-0994F2BD9385}" destId="{F77B80FE-8B22-4B65-BD24-8A30F23A1960}" srcOrd="1" destOrd="0" parTransId="{999E1D78-40D9-4136-B478-9EF7CF86BC24}" sibTransId="{065395D4-FDA0-483B-97B9-9FF79AB28E22}"/>
    <dgm:cxn modelId="{8FAEF8E3-BCB8-47BC-9BBD-F0BECFA6CA22}" srcId="{D2DA557C-12BB-4E92-AA88-0994F2BD9385}" destId="{1D3C0F76-8853-453A-A301-523F4ACA39A9}" srcOrd="2" destOrd="0" parTransId="{9CD75BDB-978D-4E38-A364-A7EAE39ACAE0}" sibTransId="{D86393CB-B0A0-41E8-BAF9-313F0307CEDA}"/>
    <dgm:cxn modelId="{D61A4B61-CB77-4171-8786-DD09F25124E1}" type="presOf" srcId="{1D3C0F76-8853-453A-A301-523F4ACA39A9}" destId="{40BD1E57-583C-43A2-978B-F8785F406EA1}" srcOrd="0" destOrd="0" presId="urn:microsoft.com/office/officeart/2008/layout/VerticalCurvedList"/>
    <dgm:cxn modelId="{8CD49C84-A1E6-4EC4-A945-FE806FF0DBEF}" type="presOf" srcId="{D2DA557C-12BB-4E92-AA88-0994F2BD9385}" destId="{51237F25-2DD9-4837-AF49-8DABC72226E5}" srcOrd="0" destOrd="0" presId="urn:microsoft.com/office/officeart/2008/layout/VerticalCurvedList"/>
    <dgm:cxn modelId="{2DF919A2-2A3D-4CB6-91ED-E3A01F1CD2D5}" srcId="{D2DA557C-12BB-4E92-AA88-0994F2BD9385}" destId="{8E7D19D1-AC63-40A7-ADD4-80DC940B4353}" srcOrd="3" destOrd="0" parTransId="{CBF3017A-5039-43A7-81B6-0278BC701BB0}" sibTransId="{221DE4F1-CDAB-4CA9-A2B2-C9935E304C8F}"/>
    <dgm:cxn modelId="{1DF4B339-132E-443B-BB07-2A60121C2A37}" type="presOf" srcId="{B18AA4DB-05A9-4C16-B99F-BA023A797610}" destId="{F3D88D62-A170-424C-A2CE-482B5A2B0688}" srcOrd="0" destOrd="0" presId="urn:microsoft.com/office/officeart/2008/layout/VerticalCurvedList"/>
    <dgm:cxn modelId="{4C1529D0-C799-46A7-9AF4-0D1997D7EE40}" type="presOf" srcId="{D9C178D8-1EAC-4269-BB43-08CFB63A576B}" destId="{E8A16D2E-8C77-4E38-B5A6-759D4C295B25}" srcOrd="0" destOrd="0" presId="urn:microsoft.com/office/officeart/2008/layout/VerticalCurvedList"/>
    <dgm:cxn modelId="{A56A566A-B8A9-4EFE-BF59-F0E0F87EE895}" type="presOf" srcId="{8E7D19D1-AC63-40A7-ADD4-80DC940B4353}" destId="{F90FC12B-24A3-4BA6-A849-61FDE30BFB4A}" srcOrd="0" destOrd="0" presId="urn:microsoft.com/office/officeart/2008/layout/VerticalCurvedList"/>
    <dgm:cxn modelId="{09BEF70F-2C46-4E91-B301-4C7507A23B4D}" srcId="{D2DA557C-12BB-4E92-AA88-0994F2BD9385}" destId="{D9C178D8-1EAC-4269-BB43-08CFB63A576B}" srcOrd="0" destOrd="0" parTransId="{F2992EFD-9E43-4FC4-A8D2-BCAFE4C11C0E}" sibTransId="{B18AA4DB-05A9-4C16-B99F-BA023A797610}"/>
    <dgm:cxn modelId="{6E9542BD-ED62-4667-8569-7EF8AEDD69DE}" type="presParOf" srcId="{51237F25-2DD9-4837-AF49-8DABC72226E5}" destId="{7906D2C3-B85A-4F4C-83C3-262D52780BCA}" srcOrd="0" destOrd="0" presId="urn:microsoft.com/office/officeart/2008/layout/VerticalCurvedList"/>
    <dgm:cxn modelId="{D208DE22-C0DE-43C1-AEC4-56B33A781EF2}" type="presParOf" srcId="{7906D2C3-B85A-4F4C-83C3-262D52780BCA}" destId="{B9E1B4C5-4347-4203-869F-C1C7E8BAB21A}" srcOrd="0" destOrd="0" presId="urn:microsoft.com/office/officeart/2008/layout/VerticalCurvedList"/>
    <dgm:cxn modelId="{E45F3BA1-7128-4FCC-94AF-776F07D6AFB3}" type="presParOf" srcId="{B9E1B4C5-4347-4203-869F-C1C7E8BAB21A}" destId="{670DDFCF-5B7C-48BB-9AE4-ABC81CD854CE}" srcOrd="0" destOrd="0" presId="urn:microsoft.com/office/officeart/2008/layout/VerticalCurvedList"/>
    <dgm:cxn modelId="{E557A3C4-799A-4942-89E3-1A48CB8DD9B3}" type="presParOf" srcId="{B9E1B4C5-4347-4203-869F-C1C7E8BAB21A}" destId="{F3D88D62-A170-424C-A2CE-482B5A2B0688}" srcOrd="1" destOrd="0" presId="urn:microsoft.com/office/officeart/2008/layout/VerticalCurvedList"/>
    <dgm:cxn modelId="{9C4AF788-0A5C-408B-85E8-2042B2484F97}" type="presParOf" srcId="{B9E1B4C5-4347-4203-869F-C1C7E8BAB21A}" destId="{26C9C5C3-5EDA-431F-BC8E-0EE4E3019662}" srcOrd="2" destOrd="0" presId="urn:microsoft.com/office/officeart/2008/layout/VerticalCurvedList"/>
    <dgm:cxn modelId="{C53DBC83-0931-4CD9-8F67-815F31851978}" type="presParOf" srcId="{B9E1B4C5-4347-4203-869F-C1C7E8BAB21A}" destId="{3C587DE8-3727-4359-9ED7-B47E85A2EA98}" srcOrd="3" destOrd="0" presId="urn:microsoft.com/office/officeart/2008/layout/VerticalCurvedList"/>
    <dgm:cxn modelId="{6334DCE3-8457-4F82-B5EA-143D14534D8C}" type="presParOf" srcId="{7906D2C3-B85A-4F4C-83C3-262D52780BCA}" destId="{E8A16D2E-8C77-4E38-B5A6-759D4C295B25}" srcOrd="1" destOrd="0" presId="urn:microsoft.com/office/officeart/2008/layout/VerticalCurvedList"/>
    <dgm:cxn modelId="{6D094B1D-D4B7-4A3F-B338-8026964ECFAE}" type="presParOf" srcId="{7906D2C3-B85A-4F4C-83C3-262D52780BCA}" destId="{2AFF8D7C-43C8-4CB1-B757-3CB2A2D3FD0F}" srcOrd="2" destOrd="0" presId="urn:microsoft.com/office/officeart/2008/layout/VerticalCurvedList"/>
    <dgm:cxn modelId="{FD09E0F9-24B6-41F8-8CB2-74A9C4BC4483}" type="presParOf" srcId="{2AFF8D7C-43C8-4CB1-B757-3CB2A2D3FD0F}" destId="{512FB62E-4654-4A66-914D-727B70B0B070}" srcOrd="0" destOrd="0" presId="urn:microsoft.com/office/officeart/2008/layout/VerticalCurvedList"/>
    <dgm:cxn modelId="{B3B40548-5169-45B7-A9CF-810EF5C3D283}" type="presParOf" srcId="{7906D2C3-B85A-4F4C-83C3-262D52780BCA}" destId="{0AD48128-DB00-4D51-9C06-CA5DD24B3E1B}" srcOrd="3" destOrd="0" presId="urn:microsoft.com/office/officeart/2008/layout/VerticalCurvedList"/>
    <dgm:cxn modelId="{F42987E6-5C8B-4D83-B6EB-EC35529C7CB9}" type="presParOf" srcId="{7906D2C3-B85A-4F4C-83C3-262D52780BCA}" destId="{DE4F7810-11D6-4D85-BA7A-B7CA1379D0A2}" srcOrd="4" destOrd="0" presId="urn:microsoft.com/office/officeart/2008/layout/VerticalCurvedList"/>
    <dgm:cxn modelId="{07E48965-6EF4-42E0-9925-3D224295C1B4}" type="presParOf" srcId="{DE4F7810-11D6-4D85-BA7A-B7CA1379D0A2}" destId="{F4E8BB1D-73EA-4943-9CC7-F3F3E633FDFB}" srcOrd="0" destOrd="0" presId="urn:microsoft.com/office/officeart/2008/layout/VerticalCurvedList"/>
    <dgm:cxn modelId="{69942409-9A16-438E-86F4-1BB6917934E8}" type="presParOf" srcId="{7906D2C3-B85A-4F4C-83C3-262D52780BCA}" destId="{40BD1E57-583C-43A2-978B-F8785F406EA1}" srcOrd="5" destOrd="0" presId="urn:microsoft.com/office/officeart/2008/layout/VerticalCurvedList"/>
    <dgm:cxn modelId="{837B6B4E-E486-495A-B396-5E6AE0DFEEA1}" type="presParOf" srcId="{7906D2C3-B85A-4F4C-83C3-262D52780BCA}" destId="{8ED2A85E-46F4-4CB4-9DE4-964B48070282}" srcOrd="6" destOrd="0" presId="urn:microsoft.com/office/officeart/2008/layout/VerticalCurvedList"/>
    <dgm:cxn modelId="{A57D2132-98FF-4B87-A4A0-E5B65F9358F9}" type="presParOf" srcId="{8ED2A85E-46F4-4CB4-9DE4-964B48070282}" destId="{644703C9-FEFC-4486-871A-28536A82FE9F}" srcOrd="0" destOrd="0" presId="urn:microsoft.com/office/officeart/2008/layout/VerticalCurvedList"/>
    <dgm:cxn modelId="{18472258-CF32-441C-841D-06A6368A7127}" type="presParOf" srcId="{7906D2C3-B85A-4F4C-83C3-262D52780BCA}" destId="{F90FC12B-24A3-4BA6-A849-61FDE30BFB4A}" srcOrd="7" destOrd="0" presId="urn:microsoft.com/office/officeart/2008/layout/VerticalCurvedList"/>
    <dgm:cxn modelId="{53A74998-3737-45E6-B9A8-6BFEE651E70D}" type="presParOf" srcId="{7906D2C3-B85A-4F4C-83C3-262D52780BCA}" destId="{395A60E1-5FD2-4AAE-B8FA-12AE5D70896E}" srcOrd="8" destOrd="0" presId="urn:microsoft.com/office/officeart/2008/layout/VerticalCurvedList"/>
    <dgm:cxn modelId="{C95C1680-2A82-4471-B3C1-C0F84D061023}" type="presParOf" srcId="{395A60E1-5FD2-4AAE-B8FA-12AE5D70896E}" destId="{0C57FBA9-4760-4C5C-A673-3BC034B5B6EF}"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C411BC4-E090-4993-AFDF-D97951D27779}"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ru-RU"/>
        </a:p>
      </dgm:t>
    </dgm:pt>
    <dgm:pt modelId="{CB106377-A95B-4EBB-81AD-8DBF23CC3FA0}">
      <dgm:prSet phldrT="[Текст]" custT="1"/>
      <dgm:spPr>
        <a:solidFill>
          <a:srgbClr val="000042"/>
        </a:solidFill>
        <a:ln>
          <a:noFill/>
        </a:ln>
        <a:effectLst>
          <a:glow rad="228600">
            <a:schemeClr val="accent1">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b="1" i="1" dirty="0" smtClean="0">
              <a:latin typeface="Times New Roman" panose="02020603050405020304" pitchFamily="18" charset="0"/>
              <a:cs typeface="Times New Roman" panose="02020603050405020304" pitchFamily="18" charset="0"/>
            </a:rPr>
            <a:t>       тезис </a:t>
          </a:r>
          <a:r>
            <a:rPr lang="ru-RU" sz="2400" i="1" dirty="0" smtClean="0">
              <a:latin typeface="Times New Roman" panose="02020603050405020304" pitchFamily="18" charset="0"/>
              <a:cs typeface="Times New Roman" panose="02020603050405020304" pitchFamily="18" charset="0"/>
            </a:rPr>
            <a:t>- это положение (суждение), которое требуется доказать; </a:t>
          </a:r>
          <a:endParaRPr lang="ru-RU" sz="2400" i="1" dirty="0">
            <a:latin typeface="Times New Roman" panose="02020603050405020304" pitchFamily="18" charset="0"/>
            <a:cs typeface="Times New Roman" panose="02020603050405020304" pitchFamily="18" charset="0"/>
          </a:endParaRPr>
        </a:p>
      </dgm:t>
    </dgm:pt>
    <dgm:pt modelId="{C9FA7AE8-BE19-42C5-B132-1A7B4E95A149}" type="parTrans" cxnId="{E49EF073-5288-47C3-B604-4218B05B9E2E}">
      <dgm:prSet/>
      <dgm:spPr/>
      <dgm:t>
        <a:bodyPr/>
        <a:lstStyle/>
        <a:p>
          <a:endParaRPr lang="ru-RU"/>
        </a:p>
      </dgm:t>
    </dgm:pt>
    <dgm:pt modelId="{C29C128D-8A7C-4EB5-BD42-4982FB23D47F}" type="sibTrans" cxnId="{E49EF073-5288-47C3-B604-4218B05B9E2E}">
      <dgm:prSet/>
      <dgm:spPr/>
      <dgm:t>
        <a:bodyPr/>
        <a:lstStyle/>
        <a:p>
          <a:endParaRPr lang="ru-RU"/>
        </a:p>
      </dgm:t>
    </dgm:pt>
    <dgm:pt modelId="{52496DD5-CFC8-42B4-85BB-41F56808E6ED}">
      <dgm:prSet phldrT="[Текст]" custT="1"/>
      <dgm:spPr>
        <a:solidFill>
          <a:srgbClr val="003964"/>
        </a:solidFill>
        <a:ln>
          <a:noFill/>
        </a:ln>
        <a:effectLst>
          <a:glow rad="228600">
            <a:schemeClr val="accent1">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b="1" i="1" dirty="0" smtClean="0">
              <a:latin typeface="Times New Roman" panose="02020603050405020304" pitchFamily="18" charset="0"/>
              <a:cs typeface="Times New Roman" panose="02020603050405020304" pitchFamily="18" charset="0"/>
            </a:rPr>
            <a:t>       аргументы </a:t>
          </a:r>
          <a:r>
            <a:rPr lang="ru-RU" sz="2400" i="1" dirty="0" smtClean="0">
              <a:latin typeface="Times New Roman" panose="02020603050405020304" pitchFamily="18" charset="0"/>
              <a:cs typeface="Times New Roman" panose="02020603050405020304" pitchFamily="18" charset="0"/>
            </a:rPr>
            <a:t>- это категории, которыми пользуются при доказательстве истинности тезиса; в</a:t>
          </a:r>
          <a:r>
            <a:rPr lang="ru-RU" sz="2400" b="1" i="1" dirty="0" smtClean="0">
              <a:latin typeface="Times New Roman" panose="02020603050405020304" pitchFamily="18" charset="0"/>
              <a:cs typeface="Times New Roman" panose="02020603050405020304" pitchFamily="18" charset="0"/>
            </a:rPr>
            <a:t>ывод</a:t>
          </a:r>
          <a:r>
            <a:rPr lang="ru-RU" sz="2400" i="1" dirty="0" smtClean="0">
              <a:latin typeface="Times New Roman" panose="02020603050405020304" pitchFamily="18" charset="0"/>
              <a:cs typeface="Times New Roman" panose="02020603050405020304" pitchFamily="18" charset="0"/>
            </a:rPr>
            <a:t> - это мнение, основанное на анализе фактов; </a:t>
          </a:r>
          <a:endParaRPr lang="ru-RU" sz="2400" i="1" dirty="0">
            <a:latin typeface="Times New Roman" panose="02020603050405020304" pitchFamily="18" charset="0"/>
            <a:cs typeface="Times New Roman" panose="02020603050405020304" pitchFamily="18" charset="0"/>
          </a:endParaRPr>
        </a:p>
      </dgm:t>
    </dgm:pt>
    <dgm:pt modelId="{832D5197-88F7-407F-8691-B4864E51A96D}" type="parTrans" cxnId="{4BC0775B-CFE9-4DE2-A333-3132F6C25AE2}">
      <dgm:prSet/>
      <dgm:spPr/>
      <dgm:t>
        <a:bodyPr/>
        <a:lstStyle/>
        <a:p>
          <a:endParaRPr lang="ru-RU"/>
        </a:p>
      </dgm:t>
    </dgm:pt>
    <dgm:pt modelId="{4274DB89-05E8-4D3E-B9B4-485F4AC4A34D}" type="sibTrans" cxnId="{4BC0775B-CFE9-4DE2-A333-3132F6C25AE2}">
      <dgm:prSet/>
      <dgm:spPr/>
      <dgm:t>
        <a:bodyPr/>
        <a:lstStyle/>
        <a:p>
          <a:endParaRPr lang="ru-RU"/>
        </a:p>
      </dgm:t>
    </dgm:pt>
    <dgm:pt modelId="{DE9B68CE-96DC-40FA-A0F7-5A96F808A45C}">
      <dgm:prSet phldrT="[Текст]" custT="1"/>
      <dgm:spPr>
        <a:solidFill>
          <a:srgbClr val="4A77D2"/>
        </a:solidFill>
        <a:ln>
          <a:noFill/>
        </a:ln>
        <a:effectLst>
          <a:glow rad="228600">
            <a:schemeClr val="accent1">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i="1" dirty="0" smtClean="0">
              <a:latin typeface="Times New Roman" panose="02020603050405020304" pitchFamily="18" charset="0"/>
              <a:cs typeface="Times New Roman" panose="02020603050405020304" pitchFamily="18" charset="0"/>
            </a:rPr>
            <a:t>       </a:t>
          </a:r>
          <a:r>
            <a:rPr lang="ru-RU" sz="2400" b="1" i="1" dirty="0" smtClean="0">
              <a:latin typeface="Times New Roman" panose="02020603050405020304" pitchFamily="18" charset="0"/>
              <a:cs typeface="Times New Roman" panose="02020603050405020304" pitchFamily="18" charset="0"/>
            </a:rPr>
            <a:t>оценочные суждения </a:t>
          </a:r>
          <a:r>
            <a:rPr lang="ru-RU" sz="2400" i="1" dirty="0" smtClean="0">
              <a:latin typeface="Times New Roman" panose="02020603050405020304" pitchFamily="18" charset="0"/>
              <a:cs typeface="Times New Roman" panose="02020603050405020304" pitchFamily="18" charset="0"/>
            </a:rPr>
            <a:t>- это мнения, основанные на наших убеждениях, верованиях или взглядах. </a:t>
          </a:r>
          <a:endParaRPr lang="ru-RU" sz="2400" i="1" dirty="0">
            <a:latin typeface="Times New Roman" panose="02020603050405020304" pitchFamily="18" charset="0"/>
            <a:cs typeface="Times New Roman" panose="02020603050405020304" pitchFamily="18" charset="0"/>
          </a:endParaRPr>
        </a:p>
      </dgm:t>
    </dgm:pt>
    <dgm:pt modelId="{A8D6561A-5119-4EAF-B8C6-9796874C7097}" type="parTrans" cxnId="{9204AAD1-D186-4426-BD34-9E0CFB916AB2}">
      <dgm:prSet/>
      <dgm:spPr/>
      <dgm:t>
        <a:bodyPr/>
        <a:lstStyle/>
        <a:p>
          <a:endParaRPr lang="ru-RU"/>
        </a:p>
      </dgm:t>
    </dgm:pt>
    <dgm:pt modelId="{C55D734B-D733-4851-B01D-A6BA0035F95D}" type="sibTrans" cxnId="{9204AAD1-D186-4426-BD34-9E0CFB916AB2}">
      <dgm:prSet/>
      <dgm:spPr/>
      <dgm:t>
        <a:bodyPr/>
        <a:lstStyle/>
        <a:p>
          <a:endParaRPr lang="ru-RU"/>
        </a:p>
      </dgm:t>
    </dgm:pt>
    <dgm:pt modelId="{17838EE5-6D69-4D5F-8A3B-EA306FDBE6AC}" type="pres">
      <dgm:prSet presAssocID="{7C411BC4-E090-4993-AFDF-D97951D27779}" presName="Name0" presStyleCnt="0">
        <dgm:presLayoutVars>
          <dgm:chMax val="7"/>
          <dgm:chPref val="7"/>
          <dgm:dir/>
        </dgm:presLayoutVars>
      </dgm:prSet>
      <dgm:spPr/>
      <dgm:t>
        <a:bodyPr/>
        <a:lstStyle/>
        <a:p>
          <a:endParaRPr lang="ru-RU"/>
        </a:p>
      </dgm:t>
    </dgm:pt>
    <dgm:pt modelId="{B4D53156-4DE6-4F87-99AD-CFB1F83E0EC3}" type="pres">
      <dgm:prSet presAssocID="{7C411BC4-E090-4993-AFDF-D97951D27779}" presName="Name1" presStyleCnt="0"/>
      <dgm:spPr/>
    </dgm:pt>
    <dgm:pt modelId="{0C88A34C-35E1-4A09-B1ED-E2A6BD9D0341}" type="pres">
      <dgm:prSet presAssocID="{7C411BC4-E090-4993-AFDF-D97951D27779}" presName="cycle" presStyleCnt="0"/>
      <dgm:spPr/>
    </dgm:pt>
    <dgm:pt modelId="{DEECBE8A-127E-4028-833F-1FBDEF4DF536}" type="pres">
      <dgm:prSet presAssocID="{7C411BC4-E090-4993-AFDF-D97951D27779}" presName="srcNode" presStyleLbl="node1" presStyleIdx="0" presStyleCnt="3"/>
      <dgm:spPr/>
    </dgm:pt>
    <dgm:pt modelId="{D3858385-C388-4D3E-BB61-CB51F3D4B184}" type="pres">
      <dgm:prSet presAssocID="{7C411BC4-E090-4993-AFDF-D97951D27779}" presName="conn" presStyleLbl="parChTrans1D2" presStyleIdx="0" presStyleCnt="1"/>
      <dgm:spPr/>
      <dgm:t>
        <a:bodyPr/>
        <a:lstStyle/>
        <a:p>
          <a:endParaRPr lang="ru-RU"/>
        </a:p>
      </dgm:t>
    </dgm:pt>
    <dgm:pt modelId="{E8322EBD-A009-4CB2-A51F-94052A8E7DCB}" type="pres">
      <dgm:prSet presAssocID="{7C411BC4-E090-4993-AFDF-D97951D27779}" presName="extraNode" presStyleLbl="node1" presStyleIdx="0" presStyleCnt="3"/>
      <dgm:spPr/>
    </dgm:pt>
    <dgm:pt modelId="{8347F213-CA0C-4D0B-B015-78145E5BFCBB}" type="pres">
      <dgm:prSet presAssocID="{7C411BC4-E090-4993-AFDF-D97951D27779}" presName="dstNode" presStyleLbl="node1" presStyleIdx="0" presStyleCnt="3"/>
      <dgm:spPr/>
    </dgm:pt>
    <dgm:pt modelId="{6F6F4AFA-C168-4E4E-8A6C-E8807C44EB53}" type="pres">
      <dgm:prSet presAssocID="{CB106377-A95B-4EBB-81AD-8DBF23CC3FA0}" presName="text_1" presStyleLbl="node1" presStyleIdx="0" presStyleCnt="3">
        <dgm:presLayoutVars>
          <dgm:bulletEnabled val="1"/>
        </dgm:presLayoutVars>
      </dgm:prSet>
      <dgm:spPr/>
      <dgm:t>
        <a:bodyPr/>
        <a:lstStyle/>
        <a:p>
          <a:endParaRPr lang="ru-RU"/>
        </a:p>
      </dgm:t>
    </dgm:pt>
    <dgm:pt modelId="{2DB336B0-44FC-41F1-B793-FA8AC59354B8}" type="pres">
      <dgm:prSet presAssocID="{CB106377-A95B-4EBB-81AD-8DBF23CC3FA0}" presName="accent_1" presStyleCnt="0"/>
      <dgm:spPr/>
    </dgm:pt>
    <dgm:pt modelId="{54B5A410-D5FF-4B2F-8509-616121E3906D}" type="pres">
      <dgm:prSet presAssocID="{CB106377-A95B-4EBB-81AD-8DBF23CC3FA0}" presName="accentRepeatNode" presStyleLbl="solidFgAcc1" presStyleIdx="0" presStyleCnt="3"/>
      <dgm:spPr>
        <a:solidFill>
          <a:srgbClr val="000042"/>
        </a:solidFill>
        <a:ln>
          <a:noFill/>
        </a:ln>
        <a:effectLst>
          <a:glow rad="228600">
            <a:schemeClr val="accent1">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028B179A-CF44-4297-B7CD-B3028267FC0F}" type="pres">
      <dgm:prSet presAssocID="{52496DD5-CFC8-42B4-85BB-41F56808E6ED}" presName="text_2" presStyleLbl="node1" presStyleIdx="1" presStyleCnt="3" custScaleX="99342" custScaleY="137204">
        <dgm:presLayoutVars>
          <dgm:bulletEnabled val="1"/>
        </dgm:presLayoutVars>
      </dgm:prSet>
      <dgm:spPr/>
      <dgm:t>
        <a:bodyPr/>
        <a:lstStyle/>
        <a:p>
          <a:endParaRPr lang="ru-RU"/>
        </a:p>
      </dgm:t>
    </dgm:pt>
    <dgm:pt modelId="{AEDF2E0F-1AF6-4E26-B8B7-4550E19185AE}" type="pres">
      <dgm:prSet presAssocID="{52496DD5-CFC8-42B4-85BB-41F56808E6ED}" presName="accent_2" presStyleCnt="0"/>
      <dgm:spPr/>
    </dgm:pt>
    <dgm:pt modelId="{01102B7A-189E-430C-9736-124CA090F5A9}" type="pres">
      <dgm:prSet presAssocID="{52496DD5-CFC8-42B4-85BB-41F56808E6ED}" presName="accentRepeatNode" presStyleLbl="solidFgAcc1" presStyleIdx="1" presStyleCnt="3"/>
      <dgm:spPr>
        <a:solidFill>
          <a:srgbClr val="003964"/>
        </a:solidFill>
        <a:ln>
          <a:noFill/>
        </a:ln>
        <a:effectLst>
          <a:glow rad="228600">
            <a:schemeClr val="accent1">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8E90F857-AF34-423E-8CEC-E602FC268864}" type="pres">
      <dgm:prSet presAssocID="{DE9B68CE-96DC-40FA-A0F7-5A96F808A45C}" presName="text_3" presStyleLbl="node1" presStyleIdx="2" presStyleCnt="3">
        <dgm:presLayoutVars>
          <dgm:bulletEnabled val="1"/>
        </dgm:presLayoutVars>
      </dgm:prSet>
      <dgm:spPr/>
      <dgm:t>
        <a:bodyPr/>
        <a:lstStyle/>
        <a:p>
          <a:endParaRPr lang="ru-RU"/>
        </a:p>
      </dgm:t>
    </dgm:pt>
    <dgm:pt modelId="{654EE0F0-4093-4F76-996A-CC751873FC96}" type="pres">
      <dgm:prSet presAssocID="{DE9B68CE-96DC-40FA-A0F7-5A96F808A45C}" presName="accent_3" presStyleCnt="0"/>
      <dgm:spPr/>
    </dgm:pt>
    <dgm:pt modelId="{A8C7E2E9-76CF-4FED-9D27-563DE2DEEC74}" type="pres">
      <dgm:prSet presAssocID="{DE9B68CE-96DC-40FA-A0F7-5A96F808A45C}" presName="accentRepeatNode" presStyleLbl="solidFgAcc1" presStyleIdx="2" presStyleCnt="3"/>
      <dgm:spPr>
        <a:solidFill>
          <a:srgbClr val="4A77D2"/>
        </a:solidFill>
        <a:ln>
          <a:noFill/>
        </a:ln>
        <a:effectLst>
          <a:glow rad="228600">
            <a:schemeClr val="accent1">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Lst>
  <dgm:cxnLst>
    <dgm:cxn modelId="{9204AAD1-D186-4426-BD34-9E0CFB916AB2}" srcId="{7C411BC4-E090-4993-AFDF-D97951D27779}" destId="{DE9B68CE-96DC-40FA-A0F7-5A96F808A45C}" srcOrd="2" destOrd="0" parTransId="{A8D6561A-5119-4EAF-B8C6-9796874C7097}" sibTransId="{C55D734B-D733-4851-B01D-A6BA0035F95D}"/>
    <dgm:cxn modelId="{DFE742C6-B97D-4D5C-BF2E-D464A13CC647}" type="presOf" srcId="{52496DD5-CFC8-42B4-85BB-41F56808E6ED}" destId="{028B179A-CF44-4297-B7CD-B3028267FC0F}" srcOrd="0" destOrd="0" presId="urn:microsoft.com/office/officeart/2008/layout/VerticalCurvedList"/>
    <dgm:cxn modelId="{4BC0775B-CFE9-4DE2-A333-3132F6C25AE2}" srcId="{7C411BC4-E090-4993-AFDF-D97951D27779}" destId="{52496DD5-CFC8-42B4-85BB-41F56808E6ED}" srcOrd="1" destOrd="0" parTransId="{832D5197-88F7-407F-8691-B4864E51A96D}" sibTransId="{4274DB89-05E8-4D3E-B9B4-485F4AC4A34D}"/>
    <dgm:cxn modelId="{60644E12-3E25-4ED8-BAED-316D81DD953D}" type="presOf" srcId="{DE9B68CE-96DC-40FA-A0F7-5A96F808A45C}" destId="{8E90F857-AF34-423E-8CEC-E602FC268864}" srcOrd="0" destOrd="0" presId="urn:microsoft.com/office/officeart/2008/layout/VerticalCurvedList"/>
    <dgm:cxn modelId="{3DE3B831-7AB8-40EF-BE9B-C37B42F7F9A5}" type="presOf" srcId="{CB106377-A95B-4EBB-81AD-8DBF23CC3FA0}" destId="{6F6F4AFA-C168-4E4E-8A6C-E8807C44EB53}" srcOrd="0" destOrd="0" presId="urn:microsoft.com/office/officeart/2008/layout/VerticalCurvedList"/>
    <dgm:cxn modelId="{3E5664D1-CABB-4EB0-8965-69FC46384504}" type="presOf" srcId="{C29C128D-8A7C-4EB5-BD42-4982FB23D47F}" destId="{D3858385-C388-4D3E-BB61-CB51F3D4B184}" srcOrd="0" destOrd="0" presId="urn:microsoft.com/office/officeart/2008/layout/VerticalCurvedList"/>
    <dgm:cxn modelId="{B02B6142-7173-4C29-96A3-10544E8C454A}" type="presOf" srcId="{7C411BC4-E090-4993-AFDF-D97951D27779}" destId="{17838EE5-6D69-4D5F-8A3B-EA306FDBE6AC}" srcOrd="0" destOrd="0" presId="urn:microsoft.com/office/officeart/2008/layout/VerticalCurvedList"/>
    <dgm:cxn modelId="{E49EF073-5288-47C3-B604-4218B05B9E2E}" srcId="{7C411BC4-E090-4993-AFDF-D97951D27779}" destId="{CB106377-A95B-4EBB-81AD-8DBF23CC3FA0}" srcOrd="0" destOrd="0" parTransId="{C9FA7AE8-BE19-42C5-B132-1A7B4E95A149}" sibTransId="{C29C128D-8A7C-4EB5-BD42-4982FB23D47F}"/>
    <dgm:cxn modelId="{95B98D3B-F133-4E94-AD40-3E279396C17D}" type="presParOf" srcId="{17838EE5-6D69-4D5F-8A3B-EA306FDBE6AC}" destId="{B4D53156-4DE6-4F87-99AD-CFB1F83E0EC3}" srcOrd="0" destOrd="0" presId="urn:microsoft.com/office/officeart/2008/layout/VerticalCurvedList"/>
    <dgm:cxn modelId="{D85A1FB9-0379-45C2-83FA-F4DAF153706A}" type="presParOf" srcId="{B4D53156-4DE6-4F87-99AD-CFB1F83E0EC3}" destId="{0C88A34C-35E1-4A09-B1ED-E2A6BD9D0341}" srcOrd="0" destOrd="0" presId="urn:microsoft.com/office/officeart/2008/layout/VerticalCurvedList"/>
    <dgm:cxn modelId="{8FD7ADB2-BB73-455D-A748-E8E944A48AAE}" type="presParOf" srcId="{0C88A34C-35E1-4A09-B1ED-E2A6BD9D0341}" destId="{DEECBE8A-127E-4028-833F-1FBDEF4DF536}" srcOrd="0" destOrd="0" presId="urn:microsoft.com/office/officeart/2008/layout/VerticalCurvedList"/>
    <dgm:cxn modelId="{23774C9B-9DCA-4A84-9AD0-403BEDCDF97B}" type="presParOf" srcId="{0C88A34C-35E1-4A09-B1ED-E2A6BD9D0341}" destId="{D3858385-C388-4D3E-BB61-CB51F3D4B184}" srcOrd="1" destOrd="0" presId="urn:microsoft.com/office/officeart/2008/layout/VerticalCurvedList"/>
    <dgm:cxn modelId="{989B8D57-E895-4EB8-94ED-1E96A212FB41}" type="presParOf" srcId="{0C88A34C-35E1-4A09-B1ED-E2A6BD9D0341}" destId="{E8322EBD-A009-4CB2-A51F-94052A8E7DCB}" srcOrd="2" destOrd="0" presId="urn:microsoft.com/office/officeart/2008/layout/VerticalCurvedList"/>
    <dgm:cxn modelId="{CD5DC28F-F316-44A7-9F02-3AFBF6DBA626}" type="presParOf" srcId="{0C88A34C-35E1-4A09-B1ED-E2A6BD9D0341}" destId="{8347F213-CA0C-4D0B-B015-78145E5BFCBB}" srcOrd="3" destOrd="0" presId="urn:microsoft.com/office/officeart/2008/layout/VerticalCurvedList"/>
    <dgm:cxn modelId="{A0C192A6-99B3-4334-816C-41BF42361747}" type="presParOf" srcId="{B4D53156-4DE6-4F87-99AD-CFB1F83E0EC3}" destId="{6F6F4AFA-C168-4E4E-8A6C-E8807C44EB53}" srcOrd="1" destOrd="0" presId="urn:microsoft.com/office/officeart/2008/layout/VerticalCurvedList"/>
    <dgm:cxn modelId="{AA0F25ED-3969-431C-BF2D-735E86EEBD07}" type="presParOf" srcId="{B4D53156-4DE6-4F87-99AD-CFB1F83E0EC3}" destId="{2DB336B0-44FC-41F1-B793-FA8AC59354B8}" srcOrd="2" destOrd="0" presId="urn:microsoft.com/office/officeart/2008/layout/VerticalCurvedList"/>
    <dgm:cxn modelId="{3112FE96-4688-4C31-8404-C676545601C6}" type="presParOf" srcId="{2DB336B0-44FC-41F1-B793-FA8AC59354B8}" destId="{54B5A410-D5FF-4B2F-8509-616121E3906D}" srcOrd="0" destOrd="0" presId="urn:microsoft.com/office/officeart/2008/layout/VerticalCurvedList"/>
    <dgm:cxn modelId="{1531A0C3-DBE5-4FAC-9914-E4273AA5B752}" type="presParOf" srcId="{B4D53156-4DE6-4F87-99AD-CFB1F83E0EC3}" destId="{028B179A-CF44-4297-B7CD-B3028267FC0F}" srcOrd="3" destOrd="0" presId="urn:microsoft.com/office/officeart/2008/layout/VerticalCurvedList"/>
    <dgm:cxn modelId="{EDB14AB5-9A85-4FD9-8A2E-7CA25BDBE606}" type="presParOf" srcId="{B4D53156-4DE6-4F87-99AD-CFB1F83E0EC3}" destId="{AEDF2E0F-1AF6-4E26-B8B7-4550E19185AE}" srcOrd="4" destOrd="0" presId="urn:microsoft.com/office/officeart/2008/layout/VerticalCurvedList"/>
    <dgm:cxn modelId="{272A1A5F-2425-48C1-ACF5-0B854FEC19D4}" type="presParOf" srcId="{AEDF2E0F-1AF6-4E26-B8B7-4550E19185AE}" destId="{01102B7A-189E-430C-9736-124CA090F5A9}" srcOrd="0" destOrd="0" presId="urn:microsoft.com/office/officeart/2008/layout/VerticalCurvedList"/>
    <dgm:cxn modelId="{741FD570-2250-46D6-BB27-9EC818AC17CF}" type="presParOf" srcId="{B4D53156-4DE6-4F87-99AD-CFB1F83E0EC3}" destId="{8E90F857-AF34-423E-8CEC-E602FC268864}" srcOrd="5" destOrd="0" presId="urn:microsoft.com/office/officeart/2008/layout/VerticalCurvedList"/>
    <dgm:cxn modelId="{2A2A9137-5E55-47D3-85CB-CFB359144014}" type="presParOf" srcId="{B4D53156-4DE6-4F87-99AD-CFB1F83E0EC3}" destId="{654EE0F0-4093-4F76-996A-CC751873FC96}" srcOrd="6" destOrd="0" presId="urn:microsoft.com/office/officeart/2008/layout/VerticalCurvedList"/>
    <dgm:cxn modelId="{508655C6-8DF9-4F26-949E-7ECD8FA20FC3}" type="presParOf" srcId="{654EE0F0-4093-4F76-996A-CC751873FC96}" destId="{A8C7E2E9-76CF-4FED-9D27-563DE2DEEC74}"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2DA557C-12BB-4E92-AA88-0994F2BD9385}"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ru-RU"/>
        </a:p>
      </dgm:t>
    </dgm:pt>
    <dgm:pt modelId="{D9C178D8-1EAC-4269-BB43-08CFB63A576B}">
      <dgm:prSet phldrT="[Текст]" custT="1"/>
      <dgm:spPr>
        <a:solidFill>
          <a:srgbClr val="00001E"/>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b="1" i="1" dirty="0" smtClean="0">
              <a:solidFill>
                <a:schemeClr val="bg1"/>
              </a:solidFill>
              <a:latin typeface="Times New Roman" panose="02020603050405020304" pitchFamily="18" charset="0"/>
              <a:cs typeface="Times New Roman" panose="02020603050405020304" pitchFamily="18" charset="0"/>
            </a:rPr>
            <a:t>       </a:t>
          </a:r>
          <a:r>
            <a:rPr lang="ru-RU" sz="3200" b="1" i="1" dirty="0" smtClean="0">
              <a:solidFill>
                <a:schemeClr val="bg1"/>
              </a:solidFill>
              <a:latin typeface="Times New Roman" panose="02020603050405020304" pitchFamily="18" charset="0"/>
              <a:cs typeface="Times New Roman" panose="02020603050405020304" pitchFamily="18" charset="0"/>
            </a:rPr>
            <a:t>Обдумывание</a:t>
          </a:r>
          <a:r>
            <a:rPr lang="ru-RU" sz="3200" b="0" i="1" dirty="0" smtClean="0">
              <a:solidFill>
                <a:schemeClr val="bg1"/>
              </a:solidFill>
              <a:latin typeface="Times New Roman" panose="02020603050405020304" pitchFamily="18" charset="0"/>
              <a:cs typeface="Times New Roman" panose="02020603050405020304" pitchFamily="18" charset="0"/>
            </a:rPr>
            <a:t>.</a:t>
          </a:r>
          <a:endParaRPr lang="ru-RU" sz="3200" b="0" i="1" dirty="0">
            <a:solidFill>
              <a:schemeClr val="bg1"/>
            </a:solidFill>
            <a:latin typeface="Times New Roman" panose="02020603050405020304" pitchFamily="18" charset="0"/>
            <a:cs typeface="Times New Roman" panose="02020603050405020304" pitchFamily="18" charset="0"/>
          </a:endParaRPr>
        </a:p>
      </dgm:t>
    </dgm:pt>
    <dgm:pt modelId="{F2992EFD-9E43-4FC4-A8D2-BCAFE4C11C0E}" type="parTrans" cxnId="{09BEF70F-2C46-4E91-B301-4C7507A23B4D}">
      <dgm:prSet/>
      <dgm:spPr/>
      <dgm:t>
        <a:bodyPr/>
        <a:lstStyle/>
        <a:p>
          <a:endParaRPr lang="ru-RU"/>
        </a:p>
      </dgm:t>
    </dgm:pt>
    <dgm:pt modelId="{B18AA4DB-05A9-4C16-B99F-BA023A797610}" type="sibTrans" cxnId="{09BEF70F-2C46-4E91-B301-4C7507A23B4D}">
      <dgm:prSet/>
      <dgm:spPr/>
      <dgm:t>
        <a:bodyPr/>
        <a:lstStyle/>
        <a:p>
          <a:endParaRPr lang="ru-RU"/>
        </a:p>
      </dgm:t>
    </dgm:pt>
    <dgm:pt modelId="{F77B80FE-8B22-4B65-BD24-8A30F23A1960}">
      <dgm:prSet phldrT="[Текст]" custT="1"/>
      <dgm:spPr>
        <a:solidFill>
          <a:srgbClr val="003964"/>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3200" b="1" i="1" dirty="0" smtClean="0">
              <a:solidFill>
                <a:schemeClr val="bg1"/>
              </a:solidFill>
              <a:latin typeface="Times New Roman" panose="02020603050405020304" pitchFamily="18" charset="0"/>
            </a:rPr>
            <a:t>       Написание .   </a:t>
          </a:r>
          <a:endParaRPr lang="ru-RU" sz="3200" b="1" i="1" dirty="0">
            <a:solidFill>
              <a:schemeClr val="bg1"/>
            </a:solidFill>
            <a:latin typeface="Times New Roman" panose="02020603050405020304" pitchFamily="18" charset="0"/>
            <a:cs typeface="Times New Roman" panose="02020603050405020304" pitchFamily="18" charset="0"/>
          </a:endParaRPr>
        </a:p>
      </dgm:t>
    </dgm:pt>
    <dgm:pt modelId="{999E1D78-40D9-4136-B478-9EF7CF86BC24}" type="parTrans" cxnId="{9589ADEC-88D9-43B7-9C01-1DA6674DFA93}">
      <dgm:prSet/>
      <dgm:spPr/>
      <dgm:t>
        <a:bodyPr/>
        <a:lstStyle/>
        <a:p>
          <a:endParaRPr lang="ru-RU"/>
        </a:p>
      </dgm:t>
    </dgm:pt>
    <dgm:pt modelId="{065395D4-FDA0-483B-97B9-9FF79AB28E22}" type="sibTrans" cxnId="{9589ADEC-88D9-43B7-9C01-1DA6674DFA93}">
      <dgm:prSet/>
      <dgm:spPr/>
      <dgm:t>
        <a:bodyPr/>
        <a:lstStyle/>
        <a:p>
          <a:endParaRPr lang="ru-RU"/>
        </a:p>
      </dgm:t>
    </dgm:pt>
    <dgm:pt modelId="{1D3C0F76-8853-453A-A301-523F4ACA39A9}">
      <dgm:prSet phldrT="[Текст]" custT="1"/>
      <dgm:spPr>
        <a:solidFill>
          <a:srgbClr val="00518E"/>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3200" b="1" i="1" dirty="0" smtClean="0">
              <a:solidFill>
                <a:schemeClr val="bg1"/>
              </a:solidFill>
              <a:latin typeface="Times New Roman" panose="02020603050405020304" pitchFamily="18" charset="0"/>
            </a:rPr>
            <a:t>       Проверка.  </a:t>
          </a:r>
          <a:endParaRPr lang="ru-RU" sz="3200" b="1" i="1" dirty="0">
            <a:solidFill>
              <a:schemeClr val="bg1"/>
            </a:solidFill>
            <a:latin typeface="Times New Roman" panose="02020603050405020304" pitchFamily="18" charset="0"/>
            <a:cs typeface="Times New Roman" panose="02020603050405020304" pitchFamily="18" charset="0"/>
          </a:endParaRPr>
        </a:p>
      </dgm:t>
    </dgm:pt>
    <dgm:pt modelId="{9CD75BDB-978D-4E38-A364-A7EAE39ACAE0}" type="parTrans" cxnId="{8FAEF8E3-BCB8-47BC-9BBD-F0BECFA6CA22}">
      <dgm:prSet/>
      <dgm:spPr/>
      <dgm:t>
        <a:bodyPr/>
        <a:lstStyle/>
        <a:p>
          <a:endParaRPr lang="ru-RU"/>
        </a:p>
      </dgm:t>
    </dgm:pt>
    <dgm:pt modelId="{D86393CB-B0A0-41E8-BAF9-313F0307CEDA}" type="sibTrans" cxnId="{8FAEF8E3-BCB8-47BC-9BBD-F0BECFA6CA22}">
      <dgm:prSet/>
      <dgm:spPr/>
      <dgm:t>
        <a:bodyPr/>
        <a:lstStyle/>
        <a:p>
          <a:endParaRPr lang="ru-RU"/>
        </a:p>
      </dgm:t>
    </dgm:pt>
    <dgm:pt modelId="{8E7D19D1-AC63-40A7-ADD4-80DC940B4353}">
      <dgm:prSet phldrT="[Текст]" custT="1"/>
      <dgm:spPr>
        <a:solidFill>
          <a:srgbClr val="4A77D2"/>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2400" b="0" i="1" dirty="0" smtClean="0">
              <a:solidFill>
                <a:schemeClr val="bg1"/>
              </a:solidFill>
              <a:latin typeface="Times New Roman" panose="02020603050405020304" pitchFamily="18" charset="0"/>
            </a:rPr>
            <a:t>       </a:t>
          </a:r>
          <a:r>
            <a:rPr lang="ru-RU" sz="3200" b="1" i="1" dirty="0" smtClean="0">
              <a:solidFill>
                <a:schemeClr val="bg1"/>
              </a:solidFill>
              <a:latin typeface="Times New Roman" panose="02020603050405020304" pitchFamily="18" charset="0"/>
            </a:rPr>
            <a:t>Правка.</a:t>
          </a:r>
          <a:endParaRPr lang="ru-RU" sz="3200" b="1" i="1" dirty="0">
            <a:solidFill>
              <a:schemeClr val="bg1"/>
            </a:solidFill>
            <a:latin typeface="Times New Roman" panose="02020603050405020304" pitchFamily="18" charset="0"/>
            <a:cs typeface="Times New Roman" panose="02020603050405020304" pitchFamily="18" charset="0"/>
          </a:endParaRPr>
        </a:p>
      </dgm:t>
    </dgm:pt>
    <dgm:pt modelId="{221DE4F1-CDAB-4CA9-A2B2-C9935E304C8F}" type="sibTrans" cxnId="{2DF919A2-2A3D-4CB6-91ED-E3A01F1CD2D5}">
      <dgm:prSet/>
      <dgm:spPr/>
      <dgm:t>
        <a:bodyPr/>
        <a:lstStyle/>
        <a:p>
          <a:endParaRPr lang="ru-RU"/>
        </a:p>
      </dgm:t>
    </dgm:pt>
    <dgm:pt modelId="{CBF3017A-5039-43A7-81B6-0278BC701BB0}" type="parTrans" cxnId="{2DF919A2-2A3D-4CB6-91ED-E3A01F1CD2D5}">
      <dgm:prSet/>
      <dgm:spPr/>
      <dgm:t>
        <a:bodyPr/>
        <a:lstStyle/>
        <a:p>
          <a:endParaRPr lang="ru-RU"/>
        </a:p>
      </dgm:t>
    </dgm:pt>
    <dgm:pt modelId="{6D22495C-E581-4BAB-B84F-3699EB9A6DE4}">
      <dgm:prSet phldrT="[Текст]" custT="1"/>
      <dgm:spPr>
        <a:solidFill>
          <a:srgbClr val="000042"/>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3200" b="1" i="1" dirty="0" smtClean="0">
              <a:solidFill>
                <a:schemeClr val="bg1"/>
              </a:solidFill>
              <a:latin typeface="Times New Roman" panose="02020603050405020304" pitchFamily="18" charset="0"/>
              <a:cs typeface="Times New Roman" panose="02020603050405020304" pitchFamily="18" charset="0"/>
            </a:rPr>
            <a:t>       Планирование</a:t>
          </a:r>
          <a:r>
            <a:rPr lang="ru-RU" sz="3200" b="0" i="1" dirty="0" smtClean="0">
              <a:solidFill>
                <a:schemeClr val="bg1"/>
              </a:solidFill>
              <a:latin typeface="Times New Roman" panose="02020603050405020304" pitchFamily="18" charset="0"/>
              <a:cs typeface="Times New Roman" panose="02020603050405020304" pitchFamily="18" charset="0"/>
            </a:rPr>
            <a:t> </a:t>
          </a:r>
          <a:endParaRPr lang="ru-RU" sz="3200" b="0" i="1" dirty="0">
            <a:solidFill>
              <a:schemeClr val="bg1"/>
            </a:solidFill>
            <a:latin typeface="Times New Roman" panose="02020603050405020304" pitchFamily="18" charset="0"/>
            <a:cs typeface="Times New Roman" panose="02020603050405020304" pitchFamily="18" charset="0"/>
          </a:endParaRPr>
        </a:p>
      </dgm:t>
    </dgm:pt>
    <dgm:pt modelId="{10D91A60-9677-4A2B-94A9-9FA036A421BB}" type="parTrans" cxnId="{C0D5B80E-6EC4-4CD7-B2E1-DC5D1A30E4A6}">
      <dgm:prSet/>
      <dgm:spPr/>
      <dgm:t>
        <a:bodyPr/>
        <a:lstStyle/>
        <a:p>
          <a:endParaRPr lang="ru-RU"/>
        </a:p>
      </dgm:t>
    </dgm:pt>
    <dgm:pt modelId="{B0E1CB0D-B71B-4D16-9077-6B9759748EDE}" type="sibTrans" cxnId="{C0D5B80E-6EC4-4CD7-B2E1-DC5D1A30E4A6}">
      <dgm:prSet/>
      <dgm:spPr/>
      <dgm:t>
        <a:bodyPr/>
        <a:lstStyle/>
        <a:p>
          <a:endParaRPr lang="ru-RU"/>
        </a:p>
      </dgm:t>
    </dgm:pt>
    <dgm:pt modelId="{51237F25-2DD9-4837-AF49-8DABC72226E5}" type="pres">
      <dgm:prSet presAssocID="{D2DA557C-12BB-4E92-AA88-0994F2BD9385}" presName="Name0" presStyleCnt="0">
        <dgm:presLayoutVars>
          <dgm:chMax val="7"/>
          <dgm:chPref val="7"/>
          <dgm:dir/>
        </dgm:presLayoutVars>
      </dgm:prSet>
      <dgm:spPr/>
      <dgm:t>
        <a:bodyPr/>
        <a:lstStyle/>
        <a:p>
          <a:endParaRPr lang="ru-RU"/>
        </a:p>
      </dgm:t>
    </dgm:pt>
    <dgm:pt modelId="{7906D2C3-B85A-4F4C-83C3-262D52780BCA}" type="pres">
      <dgm:prSet presAssocID="{D2DA557C-12BB-4E92-AA88-0994F2BD9385}" presName="Name1" presStyleCnt="0"/>
      <dgm:spPr/>
    </dgm:pt>
    <dgm:pt modelId="{B9E1B4C5-4347-4203-869F-C1C7E8BAB21A}" type="pres">
      <dgm:prSet presAssocID="{D2DA557C-12BB-4E92-AA88-0994F2BD9385}" presName="cycle" presStyleCnt="0"/>
      <dgm:spPr/>
    </dgm:pt>
    <dgm:pt modelId="{670DDFCF-5B7C-48BB-9AE4-ABC81CD854CE}" type="pres">
      <dgm:prSet presAssocID="{D2DA557C-12BB-4E92-AA88-0994F2BD9385}" presName="srcNode" presStyleLbl="node1" presStyleIdx="0" presStyleCnt="5"/>
      <dgm:spPr/>
    </dgm:pt>
    <dgm:pt modelId="{F3D88D62-A170-424C-A2CE-482B5A2B0688}" type="pres">
      <dgm:prSet presAssocID="{D2DA557C-12BB-4E92-AA88-0994F2BD9385}" presName="conn" presStyleLbl="parChTrans1D2" presStyleIdx="0" presStyleCnt="1"/>
      <dgm:spPr/>
      <dgm:t>
        <a:bodyPr/>
        <a:lstStyle/>
        <a:p>
          <a:endParaRPr lang="ru-RU"/>
        </a:p>
      </dgm:t>
    </dgm:pt>
    <dgm:pt modelId="{26C9C5C3-5EDA-431F-BC8E-0EE4E3019662}" type="pres">
      <dgm:prSet presAssocID="{D2DA557C-12BB-4E92-AA88-0994F2BD9385}" presName="extraNode" presStyleLbl="node1" presStyleIdx="0" presStyleCnt="5"/>
      <dgm:spPr/>
    </dgm:pt>
    <dgm:pt modelId="{3C587DE8-3727-4359-9ED7-B47E85A2EA98}" type="pres">
      <dgm:prSet presAssocID="{D2DA557C-12BB-4E92-AA88-0994F2BD9385}" presName="dstNode" presStyleLbl="node1" presStyleIdx="0" presStyleCnt="5"/>
      <dgm:spPr/>
    </dgm:pt>
    <dgm:pt modelId="{E8A16D2E-8C77-4E38-B5A6-759D4C295B25}" type="pres">
      <dgm:prSet presAssocID="{D9C178D8-1EAC-4269-BB43-08CFB63A576B}" presName="text_1" presStyleLbl="node1" presStyleIdx="0" presStyleCnt="5" custScaleY="110703">
        <dgm:presLayoutVars>
          <dgm:bulletEnabled val="1"/>
        </dgm:presLayoutVars>
      </dgm:prSet>
      <dgm:spPr/>
      <dgm:t>
        <a:bodyPr/>
        <a:lstStyle/>
        <a:p>
          <a:endParaRPr lang="ru-RU"/>
        </a:p>
      </dgm:t>
    </dgm:pt>
    <dgm:pt modelId="{2AFF8D7C-43C8-4CB1-B757-3CB2A2D3FD0F}" type="pres">
      <dgm:prSet presAssocID="{D9C178D8-1EAC-4269-BB43-08CFB63A576B}" presName="accent_1" presStyleCnt="0"/>
      <dgm:spPr/>
    </dgm:pt>
    <dgm:pt modelId="{512FB62E-4654-4A66-914D-727B70B0B070}" type="pres">
      <dgm:prSet presAssocID="{D9C178D8-1EAC-4269-BB43-08CFB63A576B}" presName="accentRepeatNode" presStyleLbl="solidFgAcc1" presStyleIdx="0" presStyleCnt="5"/>
      <dgm:spPr>
        <a:solidFill>
          <a:srgbClr val="00001E"/>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5CA6DB04-87F9-4353-BA74-3DE790792A4F}" type="pres">
      <dgm:prSet presAssocID="{6D22495C-E581-4BAB-B84F-3699EB9A6DE4}" presName="text_2" presStyleLbl="node1" presStyleIdx="1" presStyleCnt="5">
        <dgm:presLayoutVars>
          <dgm:bulletEnabled val="1"/>
        </dgm:presLayoutVars>
      </dgm:prSet>
      <dgm:spPr/>
      <dgm:t>
        <a:bodyPr/>
        <a:lstStyle/>
        <a:p>
          <a:endParaRPr lang="ru-RU"/>
        </a:p>
      </dgm:t>
    </dgm:pt>
    <dgm:pt modelId="{79051621-2487-4C2B-B277-74131D68E9AE}" type="pres">
      <dgm:prSet presAssocID="{6D22495C-E581-4BAB-B84F-3699EB9A6DE4}" presName="accent_2" presStyleCnt="0"/>
      <dgm:spPr/>
    </dgm:pt>
    <dgm:pt modelId="{8E91EDDA-A26B-425B-ACD0-0F723E1D97D8}" type="pres">
      <dgm:prSet presAssocID="{6D22495C-E581-4BAB-B84F-3699EB9A6DE4}" presName="accentRepeatNode" presStyleLbl="solidFgAcc1" presStyleIdx="1" presStyleCnt="5"/>
      <dgm:spPr>
        <a:solidFill>
          <a:srgbClr val="000042"/>
        </a:solidFill>
        <a:ln>
          <a:noFill/>
        </a:ln>
        <a:effectLst>
          <a:glow rad="228600">
            <a:schemeClr val="accent1">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DAD46558-EACC-457A-BD6E-387A6D996F03}" type="pres">
      <dgm:prSet presAssocID="{F77B80FE-8B22-4B65-BD24-8A30F23A1960}" presName="text_3" presStyleLbl="node1" presStyleIdx="2" presStyleCnt="5">
        <dgm:presLayoutVars>
          <dgm:bulletEnabled val="1"/>
        </dgm:presLayoutVars>
      </dgm:prSet>
      <dgm:spPr/>
      <dgm:t>
        <a:bodyPr/>
        <a:lstStyle/>
        <a:p>
          <a:endParaRPr lang="ru-RU"/>
        </a:p>
      </dgm:t>
    </dgm:pt>
    <dgm:pt modelId="{3B2748F9-AF49-4942-90F2-3F97C9CEED2D}" type="pres">
      <dgm:prSet presAssocID="{F77B80FE-8B22-4B65-BD24-8A30F23A1960}" presName="accent_3" presStyleCnt="0"/>
      <dgm:spPr/>
    </dgm:pt>
    <dgm:pt modelId="{F4E8BB1D-73EA-4943-9CC7-F3F3E633FDFB}" type="pres">
      <dgm:prSet presAssocID="{F77B80FE-8B22-4B65-BD24-8A30F23A1960}" presName="accentRepeatNode" presStyleLbl="solidFgAcc1" presStyleIdx="2" presStyleCnt="5"/>
      <dgm:spPr>
        <a:solidFill>
          <a:srgbClr val="003964"/>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1CD154B1-A7A7-4EFD-A892-5B332E8D3B28}" type="pres">
      <dgm:prSet presAssocID="{1D3C0F76-8853-453A-A301-523F4ACA39A9}" presName="text_4" presStyleLbl="node1" presStyleIdx="3" presStyleCnt="5">
        <dgm:presLayoutVars>
          <dgm:bulletEnabled val="1"/>
        </dgm:presLayoutVars>
      </dgm:prSet>
      <dgm:spPr/>
      <dgm:t>
        <a:bodyPr/>
        <a:lstStyle/>
        <a:p>
          <a:endParaRPr lang="ru-RU"/>
        </a:p>
      </dgm:t>
    </dgm:pt>
    <dgm:pt modelId="{2CCA01C8-D2A2-446D-994C-1F9EA247BFCB}" type="pres">
      <dgm:prSet presAssocID="{1D3C0F76-8853-453A-A301-523F4ACA39A9}" presName="accent_4" presStyleCnt="0"/>
      <dgm:spPr/>
    </dgm:pt>
    <dgm:pt modelId="{644703C9-FEFC-4486-871A-28536A82FE9F}" type="pres">
      <dgm:prSet presAssocID="{1D3C0F76-8853-453A-A301-523F4ACA39A9}" presName="accentRepeatNode" presStyleLbl="solidFgAcc1" presStyleIdx="3" presStyleCnt="5"/>
      <dgm:spPr>
        <a:solidFill>
          <a:srgbClr val="00518E"/>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BFF04FAE-3A92-4E2E-BD7F-1217633E6D0C}" type="pres">
      <dgm:prSet presAssocID="{8E7D19D1-AC63-40A7-ADD4-80DC940B4353}" presName="text_5" presStyleLbl="node1" presStyleIdx="4" presStyleCnt="5">
        <dgm:presLayoutVars>
          <dgm:bulletEnabled val="1"/>
        </dgm:presLayoutVars>
      </dgm:prSet>
      <dgm:spPr/>
      <dgm:t>
        <a:bodyPr/>
        <a:lstStyle/>
        <a:p>
          <a:endParaRPr lang="ru-RU"/>
        </a:p>
      </dgm:t>
    </dgm:pt>
    <dgm:pt modelId="{AD5D79E5-E551-472D-AE50-0F28B7697F27}" type="pres">
      <dgm:prSet presAssocID="{8E7D19D1-AC63-40A7-ADD4-80DC940B4353}" presName="accent_5" presStyleCnt="0"/>
      <dgm:spPr/>
    </dgm:pt>
    <dgm:pt modelId="{0C57FBA9-4760-4C5C-A673-3BC034B5B6EF}" type="pres">
      <dgm:prSet presAssocID="{8E7D19D1-AC63-40A7-ADD4-80DC940B4353}" presName="accentRepeatNode" presStyleLbl="solidFgAcc1" presStyleIdx="4" presStyleCnt="5"/>
      <dgm:spPr>
        <a:solidFill>
          <a:srgbClr val="4A77D2"/>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Lst>
  <dgm:cxnLst>
    <dgm:cxn modelId="{99E91B0D-EFB6-4756-AB67-9769505EA664}" type="presOf" srcId="{F77B80FE-8B22-4B65-BD24-8A30F23A1960}" destId="{DAD46558-EACC-457A-BD6E-387A6D996F03}" srcOrd="0" destOrd="0" presId="urn:microsoft.com/office/officeart/2008/layout/VerticalCurvedList"/>
    <dgm:cxn modelId="{499A5CF9-519D-49FE-BF9C-492CB0AA8F23}" type="presOf" srcId="{8E7D19D1-AC63-40A7-ADD4-80DC940B4353}" destId="{BFF04FAE-3A92-4E2E-BD7F-1217633E6D0C}" srcOrd="0" destOrd="0" presId="urn:microsoft.com/office/officeart/2008/layout/VerticalCurvedList"/>
    <dgm:cxn modelId="{1DF4B339-132E-443B-BB07-2A60121C2A37}" type="presOf" srcId="{B18AA4DB-05A9-4C16-B99F-BA023A797610}" destId="{F3D88D62-A170-424C-A2CE-482B5A2B0688}" srcOrd="0" destOrd="0" presId="urn:microsoft.com/office/officeart/2008/layout/VerticalCurvedList"/>
    <dgm:cxn modelId="{8FAEF8E3-BCB8-47BC-9BBD-F0BECFA6CA22}" srcId="{D2DA557C-12BB-4E92-AA88-0994F2BD9385}" destId="{1D3C0F76-8853-453A-A301-523F4ACA39A9}" srcOrd="3" destOrd="0" parTransId="{9CD75BDB-978D-4E38-A364-A7EAE39ACAE0}" sibTransId="{D86393CB-B0A0-41E8-BAF9-313F0307CEDA}"/>
    <dgm:cxn modelId="{2DF919A2-2A3D-4CB6-91ED-E3A01F1CD2D5}" srcId="{D2DA557C-12BB-4E92-AA88-0994F2BD9385}" destId="{8E7D19D1-AC63-40A7-ADD4-80DC940B4353}" srcOrd="4" destOrd="0" parTransId="{CBF3017A-5039-43A7-81B6-0278BC701BB0}" sibTransId="{221DE4F1-CDAB-4CA9-A2B2-C9935E304C8F}"/>
    <dgm:cxn modelId="{9589ADEC-88D9-43B7-9C01-1DA6674DFA93}" srcId="{D2DA557C-12BB-4E92-AA88-0994F2BD9385}" destId="{F77B80FE-8B22-4B65-BD24-8A30F23A1960}" srcOrd="2" destOrd="0" parTransId="{999E1D78-40D9-4136-B478-9EF7CF86BC24}" sibTransId="{065395D4-FDA0-483B-97B9-9FF79AB28E22}"/>
    <dgm:cxn modelId="{8CD49C84-A1E6-4EC4-A945-FE806FF0DBEF}" type="presOf" srcId="{D2DA557C-12BB-4E92-AA88-0994F2BD9385}" destId="{51237F25-2DD9-4837-AF49-8DABC72226E5}" srcOrd="0" destOrd="0" presId="urn:microsoft.com/office/officeart/2008/layout/VerticalCurvedList"/>
    <dgm:cxn modelId="{1B0A7300-53C7-4065-8628-9E6C9EC7057F}" type="presOf" srcId="{1D3C0F76-8853-453A-A301-523F4ACA39A9}" destId="{1CD154B1-A7A7-4EFD-A892-5B332E8D3B28}" srcOrd="0" destOrd="0" presId="urn:microsoft.com/office/officeart/2008/layout/VerticalCurvedList"/>
    <dgm:cxn modelId="{4AB36ECE-629F-410F-B08D-8447E000BFFE}" type="presOf" srcId="{6D22495C-E581-4BAB-B84F-3699EB9A6DE4}" destId="{5CA6DB04-87F9-4353-BA74-3DE790792A4F}" srcOrd="0" destOrd="0" presId="urn:microsoft.com/office/officeart/2008/layout/VerticalCurvedList"/>
    <dgm:cxn modelId="{4C1529D0-C799-46A7-9AF4-0D1997D7EE40}" type="presOf" srcId="{D9C178D8-1EAC-4269-BB43-08CFB63A576B}" destId="{E8A16D2E-8C77-4E38-B5A6-759D4C295B25}" srcOrd="0" destOrd="0" presId="urn:microsoft.com/office/officeart/2008/layout/VerticalCurvedList"/>
    <dgm:cxn modelId="{C0D5B80E-6EC4-4CD7-B2E1-DC5D1A30E4A6}" srcId="{D2DA557C-12BB-4E92-AA88-0994F2BD9385}" destId="{6D22495C-E581-4BAB-B84F-3699EB9A6DE4}" srcOrd="1" destOrd="0" parTransId="{10D91A60-9677-4A2B-94A9-9FA036A421BB}" sibTransId="{B0E1CB0D-B71B-4D16-9077-6B9759748EDE}"/>
    <dgm:cxn modelId="{09BEF70F-2C46-4E91-B301-4C7507A23B4D}" srcId="{D2DA557C-12BB-4E92-AA88-0994F2BD9385}" destId="{D9C178D8-1EAC-4269-BB43-08CFB63A576B}" srcOrd="0" destOrd="0" parTransId="{F2992EFD-9E43-4FC4-A8D2-BCAFE4C11C0E}" sibTransId="{B18AA4DB-05A9-4C16-B99F-BA023A797610}"/>
    <dgm:cxn modelId="{6E9542BD-ED62-4667-8569-7EF8AEDD69DE}" type="presParOf" srcId="{51237F25-2DD9-4837-AF49-8DABC72226E5}" destId="{7906D2C3-B85A-4F4C-83C3-262D52780BCA}" srcOrd="0" destOrd="0" presId="urn:microsoft.com/office/officeart/2008/layout/VerticalCurvedList"/>
    <dgm:cxn modelId="{D208DE22-C0DE-43C1-AEC4-56B33A781EF2}" type="presParOf" srcId="{7906D2C3-B85A-4F4C-83C3-262D52780BCA}" destId="{B9E1B4C5-4347-4203-869F-C1C7E8BAB21A}" srcOrd="0" destOrd="0" presId="urn:microsoft.com/office/officeart/2008/layout/VerticalCurvedList"/>
    <dgm:cxn modelId="{E45F3BA1-7128-4FCC-94AF-776F07D6AFB3}" type="presParOf" srcId="{B9E1B4C5-4347-4203-869F-C1C7E8BAB21A}" destId="{670DDFCF-5B7C-48BB-9AE4-ABC81CD854CE}" srcOrd="0" destOrd="0" presId="urn:microsoft.com/office/officeart/2008/layout/VerticalCurvedList"/>
    <dgm:cxn modelId="{E557A3C4-799A-4942-89E3-1A48CB8DD9B3}" type="presParOf" srcId="{B9E1B4C5-4347-4203-869F-C1C7E8BAB21A}" destId="{F3D88D62-A170-424C-A2CE-482B5A2B0688}" srcOrd="1" destOrd="0" presId="urn:microsoft.com/office/officeart/2008/layout/VerticalCurvedList"/>
    <dgm:cxn modelId="{9C4AF788-0A5C-408B-85E8-2042B2484F97}" type="presParOf" srcId="{B9E1B4C5-4347-4203-869F-C1C7E8BAB21A}" destId="{26C9C5C3-5EDA-431F-BC8E-0EE4E3019662}" srcOrd="2" destOrd="0" presId="urn:microsoft.com/office/officeart/2008/layout/VerticalCurvedList"/>
    <dgm:cxn modelId="{C53DBC83-0931-4CD9-8F67-815F31851978}" type="presParOf" srcId="{B9E1B4C5-4347-4203-869F-C1C7E8BAB21A}" destId="{3C587DE8-3727-4359-9ED7-B47E85A2EA98}" srcOrd="3" destOrd="0" presId="urn:microsoft.com/office/officeart/2008/layout/VerticalCurvedList"/>
    <dgm:cxn modelId="{6334DCE3-8457-4F82-B5EA-143D14534D8C}" type="presParOf" srcId="{7906D2C3-B85A-4F4C-83C3-262D52780BCA}" destId="{E8A16D2E-8C77-4E38-B5A6-759D4C295B25}" srcOrd="1" destOrd="0" presId="urn:microsoft.com/office/officeart/2008/layout/VerticalCurvedList"/>
    <dgm:cxn modelId="{6D094B1D-D4B7-4A3F-B338-8026964ECFAE}" type="presParOf" srcId="{7906D2C3-B85A-4F4C-83C3-262D52780BCA}" destId="{2AFF8D7C-43C8-4CB1-B757-3CB2A2D3FD0F}" srcOrd="2" destOrd="0" presId="urn:microsoft.com/office/officeart/2008/layout/VerticalCurvedList"/>
    <dgm:cxn modelId="{FD09E0F9-24B6-41F8-8CB2-74A9C4BC4483}" type="presParOf" srcId="{2AFF8D7C-43C8-4CB1-B757-3CB2A2D3FD0F}" destId="{512FB62E-4654-4A66-914D-727B70B0B070}" srcOrd="0" destOrd="0" presId="urn:microsoft.com/office/officeart/2008/layout/VerticalCurvedList"/>
    <dgm:cxn modelId="{06BF90B4-A75D-4B81-8A3D-6B13F4009C22}" type="presParOf" srcId="{7906D2C3-B85A-4F4C-83C3-262D52780BCA}" destId="{5CA6DB04-87F9-4353-BA74-3DE790792A4F}" srcOrd="3" destOrd="0" presId="urn:microsoft.com/office/officeart/2008/layout/VerticalCurvedList"/>
    <dgm:cxn modelId="{489813E5-4613-4CEB-BFB0-B346E9CB2018}" type="presParOf" srcId="{7906D2C3-B85A-4F4C-83C3-262D52780BCA}" destId="{79051621-2487-4C2B-B277-74131D68E9AE}" srcOrd="4" destOrd="0" presId="urn:microsoft.com/office/officeart/2008/layout/VerticalCurvedList"/>
    <dgm:cxn modelId="{18B32AC5-D91C-4769-A94A-73E77DF64C67}" type="presParOf" srcId="{79051621-2487-4C2B-B277-74131D68E9AE}" destId="{8E91EDDA-A26B-425B-ACD0-0F723E1D97D8}" srcOrd="0" destOrd="0" presId="urn:microsoft.com/office/officeart/2008/layout/VerticalCurvedList"/>
    <dgm:cxn modelId="{5B16EDFB-2E1B-4882-ABBF-D33038032749}" type="presParOf" srcId="{7906D2C3-B85A-4F4C-83C3-262D52780BCA}" destId="{DAD46558-EACC-457A-BD6E-387A6D996F03}" srcOrd="5" destOrd="0" presId="urn:microsoft.com/office/officeart/2008/layout/VerticalCurvedList"/>
    <dgm:cxn modelId="{45547D24-406D-4D94-AEAD-6E56B8D50A06}" type="presParOf" srcId="{7906D2C3-B85A-4F4C-83C3-262D52780BCA}" destId="{3B2748F9-AF49-4942-90F2-3F97C9CEED2D}" srcOrd="6" destOrd="0" presId="urn:microsoft.com/office/officeart/2008/layout/VerticalCurvedList"/>
    <dgm:cxn modelId="{283363CF-4247-4451-B86B-13486E354DAA}" type="presParOf" srcId="{3B2748F9-AF49-4942-90F2-3F97C9CEED2D}" destId="{F4E8BB1D-73EA-4943-9CC7-F3F3E633FDFB}" srcOrd="0" destOrd="0" presId="urn:microsoft.com/office/officeart/2008/layout/VerticalCurvedList"/>
    <dgm:cxn modelId="{602A0BB7-E45F-442F-8DBA-E839F782C837}" type="presParOf" srcId="{7906D2C3-B85A-4F4C-83C3-262D52780BCA}" destId="{1CD154B1-A7A7-4EFD-A892-5B332E8D3B28}" srcOrd="7" destOrd="0" presId="urn:microsoft.com/office/officeart/2008/layout/VerticalCurvedList"/>
    <dgm:cxn modelId="{FA12D5F6-8761-4FE6-A181-E2DB020DF4F2}" type="presParOf" srcId="{7906D2C3-B85A-4F4C-83C3-262D52780BCA}" destId="{2CCA01C8-D2A2-446D-994C-1F9EA247BFCB}" srcOrd="8" destOrd="0" presId="urn:microsoft.com/office/officeart/2008/layout/VerticalCurvedList"/>
    <dgm:cxn modelId="{45599812-BAD3-45C7-8D65-6B75846B7FED}" type="presParOf" srcId="{2CCA01C8-D2A2-446D-994C-1F9EA247BFCB}" destId="{644703C9-FEFC-4486-871A-28536A82FE9F}" srcOrd="0" destOrd="0" presId="urn:microsoft.com/office/officeart/2008/layout/VerticalCurvedList"/>
    <dgm:cxn modelId="{4C75AB0D-EF70-4D6C-8233-F39A7602F8EC}" type="presParOf" srcId="{7906D2C3-B85A-4F4C-83C3-262D52780BCA}" destId="{BFF04FAE-3A92-4E2E-BD7F-1217633E6D0C}" srcOrd="9" destOrd="0" presId="urn:microsoft.com/office/officeart/2008/layout/VerticalCurvedList"/>
    <dgm:cxn modelId="{A238C510-0E88-4300-ABE6-7D07A72E8F9B}" type="presParOf" srcId="{7906D2C3-B85A-4F4C-83C3-262D52780BCA}" destId="{AD5D79E5-E551-472D-AE50-0F28B7697F27}" srcOrd="10" destOrd="0" presId="urn:microsoft.com/office/officeart/2008/layout/VerticalCurvedList"/>
    <dgm:cxn modelId="{8C7AD5B4-CF02-43EE-8AFF-A0BD19050B44}" type="presParOf" srcId="{AD5D79E5-E551-472D-AE50-0F28B7697F27}" destId="{0C57FBA9-4760-4C5C-A673-3BC034B5B6EF}"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2DA557C-12BB-4E92-AA88-0994F2BD9385}"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ru-RU"/>
        </a:p>
      </dgm:t>
    </dgm:pt>
    <dgm:pt modelId="{D9C178D8-1EAC-4269-BB43-08CFB63A576B}">
      <dgm:prSet phldrT="[Текст]" custT="1"/>
      <dgm:spPr>
        <a:solidFill>
          <a:srgbClr val="00001E"/>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800" b="1" i="1" dirty="0" smtClean="0">
              <a:solidFill>
                <a:schemeClr val="bg1"/>
              </a:solidFill>
              <a:latin typeface="Times New Roman" panose="02020603050405020304" pitchFamily="18" charset="0"/>
              <a:cs typeface="Times New Roman" panose="02020603050405020304" pitchFamily="18" charset="0"/>
            </a:rPr>
            <a:t>       Плохая проверка </a:t>
          </a:r>
          <a:r>
            <a:rPr lang="ru-RU" sz="2400" b="0" i="1" dirty="0" smtClean="0">
              <a:solidFill>
                <a:schemeClr val="bg1"/>
              </a:solidFill>
              <a:latin typeface="Times New Roman" panose="02020603050405020304" pitchFamily="18" charset="0"/>
              <a:cs typeface="Times New Roman" panose="02020603050405020304" pitchFamily="18" charset="0"/>
            </a:rPr>
            <a:t>(двусмысленность выражений, неудачные обороты и т. д)</a:t>
          </a:r>
          <a:r>
            <a:rPr lang="ru-RU" sz="3200" b="0" i="1" dirty="0" smtClean="0">
              <a:solidFill>
                <a:schemeClr val="bg1"/>
              </a:solidFill>
              <a:latin typeface="Times New Roman" panose="02020603050405020304" pitchFamily="18" charset="0"/>
              <a:cs typeface="Times New Roman" panose="02020603050405020304" pitchFamily="18" charset="0"/>
            </a:rPr>
            <a:t>.</a:t>
          </a:r>
          <a:endParaRPr lang="ru-RU" sz="3200" b="0" i="1" dirty="0">
            <a:solidFill>
              <a:schemeClr val="bg1"/>
            </a:solidFill>
            <a:latin typeface="Times New Roman" panose="02020603050405020304" pitchFamily="18" charset="0"/>
            <a:cs typeface="Times New Roman" panose="02020603050405020304" pitchFamily="18" charset="0"/>
          </a:endParaRPr>
        </a:p>
      </dgm:t>
    </dgm:pt>
    <dgm:pt modelId="{F2992EFD-9E43-4FC4-A8D2-BCAFE4C11C0E}" type="parTrans" cxnId="{09BEF70F-2C46-4E91-B301-4C7507A23B4D}">
      <dgm:prSet/>
      <dgm:spPr/>
      <dgm:t>
        <a:bodyPr/>
        <a:lstStyle/>
        <a:p>
          <a:endParaRPr lang="ru-RU"/>
        </a:p>
      </dgm:t>
    </dgm:pt>
    <dgm:pt modelId="{B18AA4DB-05A9-4C16-B99F-BA023A797610}" type="sibTrans" cxnId="{09BEF70F-2C46-4E91-B301-4C7507A23B4D}">
      <dgm:prSet/>
      <dgm:spPr/>
      <dgm:t>
        <a:bodyPr/>
        <a:lstStyle/>
        <a:p>
          <a:endParaRPr lang="ru-RU"/>
        </a:p>
      </dgm:t>
    </dgm:pt>
    <dgm:pt modelId="{1D3C0F76-8853-453A-A301-523F4ACA39A9}">
      <dgm:prSet phldrT="[Текст]" custT="1"/>
      <dgm:spPr>
        <a:solidFill>
          <a:srgbClr val="00518E"/>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3200" b="1" i="1" dirty="0" smtClean="0">
              <a:solidFill>
                <a:schemeClr val="bg1"/>
              </a:solidFill>
              <a:latin typeface="Times New Roman" panose="02020603050405020304" pitchFamily="18" charset="0"/>
            </a:rPr>
            <a:t>       Длинные фразы.  </a:t>
          </a:r>
          <a:endParaRPr lang="ru-RU" sz="3200" b="1" i="1" dirty="0">
            <a:solidFill>
              <a:schemeClr val="bg1"/>
            </a:solidFill>
            <a:latin typeface="Times New Roman" panose="02020603050405020304" pitchFamily="18" charset="0"/>
            <a:cs typeface="Times New Roman" panose="02020603050405020304" pitchFamily="18" charset="0"/>
          </a:endParaRPr>
        </a:p>
      </dgm:t>
    </dgm:pt>
    <dgm:pt modelId="{9CD75BDB-978D-4E38-A364-A7EAE39ACAE0}" type="parTrans" cxnId="{8FAEF8E3-BCB8-47BC-9BBD-F0BECFA6CA22}">
      <dgm:prSet/>
      <dgm:spPr/>
      <dgm:t>
        <a:bodyPr/>
        <a:lstStyle/>
        <a:p>
          <a:endParaRPr lang="ru-RU"/>
        </a:p>
      </dgm:t>
    </dgm:pt>
    <dgm:pt modelId="{D86393CB-B0A0-41E8-BAF9-313F0307CEDA}" type="sibTrans" cxnId="{8FAEF8E3-BCB8-47BC-9BBD-F0BECFA6CA22}">
      <dgm:prSet/>
      <dgm:spPr/>
      <dgm:t>
        <a:bodyPr/>
        <a:lstStyle/>
        <a:p>
          <a:endParaRPr lang="ru-RU"/>
        </a:p>
      </dgm:t>
    </dgm:pt>
    <dgm:pt modelId="{8E7D19D1-AC63-40A7-ADD4-80DC940B4353}">
      <dgm:prSet phldrT="[Текст]" custT="1"/>
      <dgm:spPr>
        <a:solidFill>
          <a:srgbClr val="4A77D2"/>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2400" b="0" i="1" dirty="0" smtClean="0">
              <a:solidFill>
                <a:schemeClr val="bg1"/>
              </a:solidFill>
              <a:latin typeface="Times New Roman" panose="02020603050405020304" pitchFamily="18" charset="0"/>
            </a:rPr>
            <a:t>       </a:t>
          </a:r>
          <a:r>
            <a:rPr lang="ru-RU" sz="2800" b="1" i="1" dirty="0" smtClean="0">
              <a:solidFill>
                <a:schemeClr val="bg1"/>
              </a:solidFill>
              <a:latin typeface="Times New Roman" panose="02020603050405020304" pitchFamily="18" charset="0"/>
            </a:rPr>
            <a:t>Неточное употребление энциклопедических слов</a:t>
          </a:r>
          <a:r>
            <a:rPr lang="ru-RU" sz="3200" b="1" i="1" dirty="0" smtClean="0">
              <a:solidFill>
                <a:schemeClr val="bg1"/>
              </a:solidFill>
              <a:latin typeface="Times New Roman" panose="02020603050405020304" pitchFamily="18" charset="0"/>
            </a:rPr>
            <a:t>.</a:t>
          </a:r>
          <a:endParaRPr lang="ru-RU" sz="3200" b="1" i="1" dirty="0">
            <a:solidFill>
              <a:schemeClr val="bg1"/>
            </a:solidFill>
            <a:latin typeface="Times New Roman" panose="02020603050405020304" pitchFamily="18" charset="0"/>
            <a:cs typeface="Times New Roman" panose="02020603050405020304" pitchFamily="18" charset="0"/>
          </a:endParaRPr>
        </a:p>
      </dgm:t>
    </dgm:pt>
    <dgm:pt modelId="{221DE4F1-CDAB-4CA9-A2B2-C9935E304C8F}" type="sibTrans" cxnId="{2DF919A2-2A3D-4CB6-91ED-E3A01F1CD2D5}">
      <dgm:prSet/>
      <dgm:spPr/>
      <dgm:t>
        <a:bodyPr/>
        <a:lstStyle/>
        <a:p>
          <a:endParaRPr lang="ru-RU"/>
        </a:p>
      </dgm:t>
    </dgm:pt>
    <dgm:pt modelId="{CBF3017A-5039-43A7-81B6-0278BC701BB0}" type="parTrans" cxnId="{2DF919A2-2A3D-4CB6-91ED-E3A01F1CD2D5}">
      <dgm:prSet/>
      <dgm:spPr/>
      <dgm:t>
        <a:bodyPr/>
        <a:lstStyle/>
        <a:p>
          <a:endParaRPr lang="ru-RU"/>
        </a:p>
      </dgm:t>
    </dgm:pt>
    <dgm:pt modelId="{6D22495C-E581-4BAB-B84F-3699EB9A6DE4}">
      <dgm:prSet phldrT="[Текст]" custT="1"/>
      <dgm:spPr>
        <a:solidFill>
          <a:srgbClr val="000042"/>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3200" b="1" i="1" dirty="0" smtClean="0">
              <a:solidFill>
                <a:schemeClr val="bg1"/>
              </a:solidFill>
              <a:latin typeface="Times New Roman" panose="02020603050405020304" pitchFamily="18" charset="0"/>
              <a:cs typeface="Times New Roman" panose="02020603050405020304" pitchFamily="18" charset="0"/>
            </a:rPr>
            <a:t>      </a:t>
          </a:r>
          <a:r>
            <a:rPr lang="ru-RU" sz="2800" b="1" i="1" dirty="0" smtClean="0">
              <a:solidFill>
                <a:schemeClr val="bg1"/>
              </a:solidFill>
              <a:latin typeface="Times New Roman" panose="02020603050405020304" pitchFamily="18" charset="0"/>
              <a:cs typeface="Times New Roman" panose="02020603050405020304" pitchFamily="18" charset="0"/>
            </a:rPr>
            <a:t>Утомительные предисловия. Недостаточное количество деталей.</a:t>
          </a:r>
          <a:endParaRPr lang="ru-RU" sz="2800" b="0" i="1" dirty="0">
            <a:solidFill>
              <a:schemeClr val="bg1"/>
            </a:solidFill>
            <a:latin typeface="Times New Roman" panose="02020603050405020304" pitchFamily="18" charset="0"/>
            <a:cs typeface="Times New Roman" panose="02020603050405020304" pitchFamily="18" charset="0"/>
          </a:endParaRPr>
        </a:p>
      </dgm:t>
    </dgm:pt>
    <dgm:pt modelId="{10D91A60-9677-4A2B-94A9-9FA036A421BB}" type="parTrans" cxnId="{C0D5B80E-6EC4-4CD7-B2E1-DC5D1A30E4A6}">
      <dgm:prSet/>
      <dgm:spPr/>
      <dgm:t>
        <a:bodyPr/>
        <a:lstStyle/>
        <a:p>
          <a:endParaRPr lang="ru-RU"/>
        </a:p>
      </dgm:t>
    </dgm:pt>
    <dgm:pt modelId="{B0E1CB0D-B71B-4D16-9077-6B9759748EDE}" type="sibTrans" cxnId="{C0D5B80E-6EC4-4CD7-B2E1-DC5D1A30E4A6}">
      <dgm:prSet/>
      <dgm:spPr/>
      <dgm:t>
        <a:bodyPr/>
        <a:lstStyle/>
        <a:p>
          <a:endParaRPr lang="ru-RU"/>
        </a:p>
      </dgm:t>
    </dgm:pt>
    <dgm:pt modelId="{8DE64728-C682-4AEE-BF2F-6BE06CA9F974}">
      <dgm:prSet phldrT="[Текст]" custT="1"/>
      <dgm:spPr>
        <a:solidFill>
          <a:srgbClr val="0000D2"/>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3200" b="1" i="1" dirty="0" smtClean="0">
              <a:solidFill>
                <a:schemeClr val="bg1"/>
              </a:solidFill>
              <a:latin typeface="Times New Roman" panose="02020603050405020304" pitchFamily="18" charset="0"/>
            </a:rPr>
            <a:t>     </a:t>
          </a:r>
          <a:r>
            <a:rPr lang="ru-RU" sz="2800" b="1" i="1" dirty="0" smtClean="0">
              <a:solidFill>
                <a:schemeClr val="bg1"/>
              </a:solidFill>
              <a:latin typeface="Times New Roman" panose="02020603050405020304" pitchFamily="18" charset="0"/>
            </a:rPr>
            <a:t>Многословие.   </a:t>
          </a:r>
          <a:endParaRPr lang="ru-RU" sz="2800" b="0" i="1" dirty="0">
            <a:solidFill>
              <a:schemeClr val="bg1"/>
            </a:solidFill>
            <a:latin typeface="Times New Roman" panose="02020603050405020304" pitchFamily="18" charset="0"/>
            <a:cs typeface="Times New Roman" panose="02020603050405020304" pitchFamily="18" charset="0"/>
          </a:endParaRPr>
        </a:p>
      </dgm:t>
    </dgm:pt>
    <dgm:pt modelId="{76F550A7-4039-47C4-932A-39323FC87569}" type="parTrans" cxnId="{E5D1329A-9E65-43AE-8566-CC8EBB922AFA}">
      <dgm:prSet/>
      <dgm:spPr/>
      <dgm:t>
        <a:bodyPr/>
        <a:lstStyle/>
        <a:p>
          <a:endParaRPr lang="ru-RU"/>
        </a:p>
      </dgm:t>
    </dgm:pt>
    <dgm:pt modelId="{6C9F2259-3AA4-4215-AA3E-3D9CB8F8EE56}" type="sibTrans" cxnId="{E5D1329A-9E65-43AE-8566-CC8EBB922AFA}">
      <dgm:prSet/>
      <dgm:spPr/>
      <dgm:t>
        <a:bodyPr/>
        <a:lstStyle/>
        <a:p>
          <a:endParaRPr lang="ru-RU"/>
        </a:p>
      </dgm:t>
    </dgm:pt>
    <dgm:pt modelId="{51237F25-2DD9-4837-AF49-8DABC72226E5}" type="pres">
      <dgm:prSet presAssocID="{D2DA557C-12BB-4E92-AA88-0994F2BD9385}" presName="Name0" presStyleCnt="0">
        <dgm:presLayoutVars>
          <dgm:chMax val="7"/>
          <dgm:chPref val="7"/>
          <dgm:dir/>
        </dgm:presLayoutVars>
      </dgm:prSet>
      <dgm:spPr/>
      <dgm:t>
        <a:bodyPr/>
        <a:lstStyle/>
        <a:p>
          <a:endParaRPr lang="ru-RU"/>
        </a:p>
      </dgm:t>
    </dgm:pt>
    <dgm:pt modelId="{7906D2C3-B85A-4F4C-83C3-262D52780BCA}" type="pres">
      <dgm:prSet presAssocID="{D2DA557C-12BB-4E92-AA88-0994F2BD9385}" presName="Name1" presStyleCnt="0"/>
      <dgm:spPr/>
    </dgm:pt>
    <dgm:pt modelId="{B9E1B4C5-4347-4203-869F-C1C7E8BAB21A}" type="pres">
      <dgm:prSet presAssocID="{D2DA557C-12BB-4E92-AA88-0994F2BD9385}" presName="cycle" presStyleCnt="0"/>
      <dgm:spPr/>
    </dgm:pt>
    <dgm:pt modelId="{670DDFCF-5B7C-48BB-9AE4-ABC81CD854CE}" type="pres">
      <dgm:prSet presAssocID="{D2DA557C-12BB-4E92-AA88-0994F2BD9385}" presName="srcNode" presStyleLbl="node1" presStyleIdx="0" presStyleCnt="5"/>
      <dgm:spPr/>
    </dgm:pt>
    <dgm:pt modelId="{F3D88D62-A170-424C-A2CE-482B5A2B0688}" type="pres">
      <dgm:prSet presAssocID="{D2DA557C-12BB-4E92-AA88-0994F2BD9385}" presName="conn" presStyleLbl="parChTrans1D2" presStyleIdx="0" presStyleCnt="1"/>
      <dgm:spPr/>
      <dgm:t>
        <a:bodyPr/>
        <a:lstStyle/>
        <a:p>
          <a:endParaRPr lang="ru-RU"/>
        </a:p>
      </dgm:t>
    </dgm:pt>
    <dgm:pt modelId="{26C9C5C3-5EDA-431F-BC8E-0EE4E3019662}" type="pres">
      <dgm:prSet presAssocID="{D2DA557C-12BB-4E92-AA88-0994F2BD9385}" presName="extraNode" presStyleLbl="node1" presStyleIdx="0" presStyleCnt="5"/>
      <dgm:spPr/>
    </dgm:pt>
    <dgm:pt modelId="{3C587DE8-3727-4359-9ED7-B47E85A2EA98}" type="pres">
      <dgm:prSet presAssocID="{D2DA557C-12BB-4E92-AA88-0994F2BD9385}" presName="dstNode" presStyleLbl="node1" presStyleIdx="0" presStyleCnt="5"/>
      <dgm:spPr/>
    </dgm:pt>
    <dgm:pt modelId="{E8A16D2E-8C77-4E38-B5A6-759D4C295B25}" type="pres">
      <dgm:prSet presAssocID="{D9C178D8-1EAC-4269-BB43-08CFB63A576B}" presName="text_1" presStyleLbl="node1" presStyleIdx="0" presStyleCnt="5" custScaleY="145255">
        <dgm:presLayoutVars>
          <dgm:bulletEnabled val="1"/>
        </dgm:presLayoutVars>
      </dgm:prSet>
      <dgm:spPr/>
      <dgm:t>
        <a:bodyPr/>
        <a:lstStyle/>
        <a:p>
          <a:endParaRPr lang="ru-RU"/>
        </a:p>
      </dgm:t>
    </dgm:pt>
    <dgm:pt modelId="{2AFF8D7C-43C8-4CB1-B757-3CB2A2D3FD0F}" type="pres">
      <dgm:prSet presAssocID="{D9C178D8-1EAC-4269-BB43-08CFB63A576B}" presName="accent_1" presStyleCnt="0"/>
      <dgm:spPr/>
    </dgm:pt>
    <dgm:pt modelId="{512FB62E-4654-4A66-914D-727B70B0B070}" type="pres">
      <dgm:prSet presAssocID="{D9C178D8-1EAC-4269-BB43-08CFB63A576B}" presName="accentRepeatNode" presStyleLbl="solidFgAcc1" presStyleIdx="0" presStyleCnt="5"/>
      <dgm:spPr>
        <a:solidFill>
          <a:srgbClr val="00001E"/>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5CA6DB04-87F9-4353-BA74-3DE790792A4F}" type="pres">
      <dgm:prSet presAssocID="{6D22495C-E581-4BAB-B84F-3699EB9A6DE4}" presName="text_2" presStyleLbl="node1" presStyleIdx="1" presStyleCnt="5" custScaleY="120105">
        <dgm:presLayoutVars>
          <dgm:bulletEnabled val="1"/>
        </dgm:presLayoutVars>
      </dgm:prSet>
      <dgm:spPr/>
      <dgm:t>
        <a:bodyPr/>
        <a:lstStyle/>
        <a:p>
          <a:endParaRPr lang="ru-RU"/>
        </a:p>
      </dgm:t>
    </dgm:pt>
    <dgm:pt modelId="{79051621-2487-4C2B-B277-74131D68E9AE}" type="pres">
      <dgm:prSet presAssocID="{6D22495C-E581-4BAB-B84F-3699EB9A6DE4}" presName="accent_2" presStyleCnt="0"/>
      <dgm:spPr/>
    </dgm:pt>
    <dgm:pt modelId="{8E91EDDA-A26B-425B-ACD0-0F723E1D97D8}" type="pres">
      <dgm:prSet presAssocID="{6D22495C-E581-4BAB-B84F-3699EB9A6DE4}" presName="accentRepeatNode" presStyleLbl="solidFgAcc1" presStyleIdx="1" presStyleCnt="5"/>
      <dgm:spPr>
        <a:solidFill>
          <a:srgbClr val="000042"/>
        </a:solidFill>
        <a:ln>
          <a:noFill/>
        </a:ln>
        <a:effectLst>
          <a:glow rad="228600">
            <a:schemeClr val="accent1">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41F7F2D7-FA21-41CE-B5C9-7073CE01513E}" type="pres">
      <dgm:prSet presAssocID="{8DE64728-C682-4AEE-BF2F-6BE06CA9F974}" presName="text_3" presStyleLbl="node1" presStyleIdx="2" presStyleCnt="5">
        <dgm:presLayoutVars>
          <dgm:bulletEnabled val="1"/>
        </dgm:presLayoutVars>
      </dgm:prSet>
      <dgm:spPr/>
      <dgm:t>
        <a:bodyPr/>
        <a:lstStyle/>
        <a:p>
          <a:endParaRPr lang="ru-RU"/>
        </a:p>
      </dgm:t>
    </dgm:pt>
    <dgm:pt modelId="{57713E6A-F6B0-41CC-8FDF-348DEB62C9CC}" type="pres">
      <dgm:prSet presAssocID="{8DE64728-C682-4AEE-BF2F-6BE06CA9F974}" presName="accent_3" presStyleCnt="0"/>
      <dgm:spPr/>
    </dgm:pt>
    <dgm:pt modelId="{A340C881-C44C-4552-93E3-DFC143448403}" type="pres">
      <dgm:prSet presAssocID="{8DE64728-C682-4AEE-BF2F-6BE06CA9F974}" presName="accentRepeatNode" presStyleLbl="solidFgAcc1" presStyleIdx="2" presStyleCnt="5"/>
      <dgm:spPr>
        <a:solidFill>
          <a:srgbClr val="0000D2"/>
        </a:solidFill>
        <a:ln>
          <a:noFill/>
        </a:ln>
        <a:effectLst>
          <a:glow rad="228600">
            <a:schemeClr val="accent1">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1CD154B1-A7A7-4EFD-A892-5B332E8D3B28}" type="pres">
      <dgm:prSet presAssocID="{1D3C0F76-8853-453A-A301-523F4ACA39A9}" presName="text_4" presStyleLbl="node1" presStyleIdx="3" presStyleCnt="5">
        <dgm:presLayoutVars>
          <dgm:bulletEnabled val="1"/>
        </dgm:presLayoutVars>
      </dgm:prSet>
      <dgm:spPr/>
      <dgm:t>
        <a:bodyPr/>
        <a:lstStyle/>
        <a:p>
          <a:endParaRPr lang="ru-RU"/>
        </a:p>
      </dgm:t>
    </dgm:pt>
    <dgm:pt modelId="{2CCA01C8-D2A2-446D-994C-1F9EA247BFCB}" type="pres">
      <dgm:prSet presAssocID="{1D3C0F76-8853-453A-A301-523F4ACA39A9}" presName="accent_4" presStyleCnt="0"/>
      <dgm:spPr/>
    </dgm:pt>
    <dgm:pt modelId="{644703C9-FEFC-4486-871A-28536A82FE9F}" type="pres">
      <dgm:prSet presAssocID="{1D3C0F76-8853-453A-A301-523F4ACA39A9}" presName="accentRepeatNode" presStyleLbl="solidFgAcc1" presStyleIdx="3" presStyleCnt="5"/>
      <dgm:spPr>
        <a:solidFill>
          <a:srgbClr val="00518E"/>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BFF04FAE-3A92-4E2E-BD7F-1217633E6D0C}" type="pres">
      <dgm:prSet presAssocID="{8E7D19D1-AC63-40A7-ADD4-80DC940B4353}" presName="text_5" presStyleLbl="node1" presStyleIdx="4" presStyleCnt="5">
        <dgm:presLayoutVars>
          <dgm:bulletEnabled val="1"/>
        </dgm:presLayoutVars>
      </dgm:prSet>
      <dgm:spPr/>
      <dgm:t>
        <a:bodyPr/>
        <a:lstStyle/>
        <a:p>
          <a:endParaRPr lang="ru-RU"/>
        </a:p>
      </dgm:t>
    </dgm:pt>
    <dgm:pt modelId="{AD5D79E5-E551-472D-AE50-0F28B7697F27}" type="pres">
      <dgm:prSet presAssocID="{8E7D19D1-AC63-40A7-ADD4-80DC940B4353}" presName="accent_5" presStyleCnt="0"/>
      <dgm:spPr/>
    </dgm:pt>
    <dgm:pt modelId="{0C57FBA9-4760-4C5C-A673-3BC034B5B6EF}" type="pres">
      <dgm:prSet presAssocID="{8E7D19D1-AC63-40A7-ADD4-80DC940B4353}" presName="accentRepeatNode" presStyleLbl="solidFgAcc1" presStyleIdx="4" presStyleCnt="5"/>
      <dgm:spPr>
        <a:solidFill>
          <a:srgbClr val="4A77D2"/>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Lst>
  <dgm:cxnLst>
    <dgm:cxn modelId="{E5D1329A-9E65-43AE-8566-CC8EBB922AFA}" srcId="{D2DA557C-12BB-4E92-AA88-0994F2BD9385}" destId="{8DE64728-C682-4AEE-BF2F-6BE06CA9F974}" srcOrd="2" destOrd="0" parTransId="{76F550A7-4039-47C4-932A-39323FC87569}" sibTransId="{6C9F2259-3AA4-4215-AA3E-3D9CB8F8EE56}"/>
    <dgm:cxn modelId="{D013634C-AF62-4889-8199-39D64CC8D2CC}" type="presOf" srcId="{8DE64728-C682-4AEE-BF2F-6BE06CA9F974}" destId="{41F7F2D7-FA21-41CE-B5C9-7073CE01513E}" srcOrd="0" destOrd="0" presId="urn:microsoft.com/office/officeart/2008/layout/VerticalCurvedList"/>
    <dgm:cxn modelId="{1DF4B339-132E-443B-BB07-2A60121C2A37}" type="presOf" srcId="{B18AA4DB-05A9-4C16-B99F-BA023A797610}" destId="{F3D88D62-A170-424C-A2CE-482B5A2B0688}" srcOrd="0" destOrd="0" presId="urn:microsoft.com/office/officeart/2008/layout/VerticalCurvedList"/>
    <dgm:cxn modelId="{8FAEF8E3-BCB8-47BC-9BBD-F0BECFA6CA22}" srcId="{D2DA557C-12BB-4E92-AA88-0994F2BD9385}" destId="{1D3C0F76-8853-453A-A301-523F4ACA39A9}" srcOrd="3" destOrd="0" parTransId="{9CD75BDB-978D-4E38-A364-A7EAE39ACAE0}" sibTransId="{D86393CB-B0A0-41E8-BAF9-313F0307CEDA}"/>
    <dgm:cxn modelId="{2DF919A2-2A3D-4CB6-91ED-E3A01F1CD2D5}" srcId="{D2DA557C-12BB-4E92-AA88-0994F2BD9385}" destId="{8E7D19D1-AC63-40A7-ADD4-80DC940B4353}" srcOrd="4" destOrd="0" parTransId="{CBF3017A-5039-43A7-81B6-0278BC701BB0}" sibTransId="{221DE4F1-CDAB-4CA9-A2B2-C9935E304C8F}"/>
    <dgm:cxn modelId="{8CD49C84-A1E6-4EC4-A945-FE806FF0DBEF}" type="presOf" srcId="{D2DA557C-12BB-4E92-AA88-0994F2BD9385}" destId="{51237F25-2DD9-4837-AF49-8DABC72226E5}" srcOrd="0" destOrd="0" presId="urn:microsoft.com/office/officeart/2008/layout/VerticalCurvedList"/>
    <dgm:cxn modelId="{4AB36ECE-629F-410F-B08D-8447E000BFFE}" type="presOf" srcId="{6D22495C-E581-4BAB-B84F-3699EB9A6DE4}" destId="{5CA6DB04-87F9-4353-BA74-3DE790792A4F}" srcOrd="0" destOrd="0" presId="urn:microsoft.com/office/officeart/2008/layout/VerticalCurvedList"/>
    <dgm:cxn modelId="{C333EB32-B248-4848-9E3A-420018ECB555}" type="presOf" srcId="{1D3C0F76-8853-453A-A301-523F4ACA39A9}" destId="{1CD154B1-A7A7-4EFD-A892-5B332E8D3B28}" srcOrd="0" destOrd="0" presId="urn:microsoft.com/office/officeart/2008/layout/VerticalCurvedList"/>
    <dgm:cxn modelId="{4C1529D0-C799-46A7-9AF4-0D1997D7EE40}" type="presOf" srcId="{D9C178D8-1EAC-4269-BB43-08CFB63A576B}" destId="{E8A16D2E-8C77-4E38-B5A6-759D4C295B25}" srcOrd="0" destOrd="0" presId="urn:microsoft.com/office/officeart/2008/layout/VerticalCurvedList"/>
    <dgm:cxn modelId="{C0D5B80E-6EC4-4CD7-B2E1-DC5D1A30E4A6}" srcId="{D2DA557C-12BB-4E92-AA88-0994F2BD9385}" destId="{6D22495C-E581-4BAB-B84F-3699EB9A6DE4}" srcOrd="1" destOrd="0" parTransId="{10D91A60-9677-4A2B-94A9-9FA036A421BB}" sibTransId="{B0E1CB0D-B71B-4D16-9077-6B9759748EDE}"/>
    <dgm:cxn modelId="{09BEF70F-2C46-4E91-B301-4C7507A23B4D}" srcId="{D2DA557C-12BB-4E92-AA88-0994F2BD9385}" destId="{D9C178D8-1EAC-4269-BB43-08CFB63A576B}" srcOrd="0" destOrd="0" parTransId="{F2992EFD-9E43-4FC4-A8D2-BCAFE4C11C0E}" sibTransId="{B18AA4DB-05A9-4C16-B99F-BA023A797610}"/>
    <dgm:cxn modelId="{4628FFDD-20B0-4D5F-BD97-57D183413794}" type="presOf" srcId="{8E7D19D1-AC63-40A7-ADD4-80DC940B4353}" destId="{BFF04FAE-3A92-4E2E-BD7F-1217633E6D0C}" srcOrd="0" destOrd="0" presId="urn:microsoft.com/office/officeart/2008/layout/VerticalCurvedList"/>
    <dgm:cxn modelId="{6E9542BD-ED62-4667-8569-7EF8AEDD69DE}" type="presParOf" srcId="{51237F25-2DD9-4837-AF49-8DABC72226E5}" destId="{7906D2C3-B85A-4F4C-83C3-262D52780BCA}" srcOrd="0" destOrd="0" presId="urn:microsoft.com/office/officeart/2008/layout/VerticalCurvedList"/>
    <dgm:cxn modelId="{D208DE22-C0DE-43C1-AEC4-56B33A781EF2}" type="presParOf" srcId="{7906D2C3-B85A-4F4C-83C3-262D52780BCA}" destId="{B9E1B4C5-4347-4203-869F-C1C7E8BAB21A}" srcOrd="0" destOrd="0" presId="urn:microsoft.com/office/officeart/2008/layout/VerticalCurvedList"/>
    <dgm:cxn modelId="{E45F3BA1-7128-4FCC-94AF-776F07D6AFB3}" type="presParOf" srcId="{B9E1B4C5-4347-4203-869F-C1C7E8BAB21A}" destId="{670DDFCF-5B7C-48BB-9AE4-ABC81CD854CE}" srcOrd="0" destOrd="0" presId="urn:microsoft.com/office/officeart/2008/layout/VerticalCurvedList"/>
    <dgm:cxn modelId="{E557A3C4-799A-4942-89E3-1A48CB8DD9B3}" type="presParOf" srcId="{B9E1B4C5-4347-4203-869F-C1C7E8BAB21A}" destId="{F3D88D62-A170-424C-A2CE-482B5A2B0688}" srcOrd="1" destOrd="0" presId="urn:microsoft.com/office/officeart/2008/layout/VerticalCurvedList"/>
    <dgm:cxn modelId="{9C4AF788-0A5C-408B-85E8-2042B2484F97}" type="presParOf" srcId="{B9E1B4C5-4347-4203-869F-C1C7E8BAB21A}" destId="{26C9C5C3-5EDA-431F-BC8E-0EE4E3019662}" srcOrd="2" destOrd="0" presId="urn:microsoft.com/office/officeart/2008/layout/VerticalCurvedList"/>
    <dgm:cxn modelId="{C53DBC83-0931-4CD9-8F67-815F31851978}" type="presParOf" srcId="{B9E1B4C5-4347-4203-869F-C1C7E8BAB21A}" destId="{3C587DE8-3727-4359-9ED7-B47E85A2EA98}" srcOrd="3" destOrd="0" presId="urn:microsoft.com/office/officeart/2008/layout/VerticalCurvedList"/>
    <dgm:cxn modelId="{6334DCE3-8457-4F82-B5EA-143D14534D8C}" type="presParOf" srcId="{7906D2C3-B85A-4F4C-83C3-262D52780BCA}" destId="{E8A16D2E-8C77-4E38-B5A6-759D4C295B25}" srcOrd="1" destOrd="0" presId="urn:microsoft.com/office/officeart/2008/layout/VerticalCurvedList"/>
    <dgm:cxn modelId="{6D094B1D-D4B7-4A3F-B338-8026964ECFAE}" type="presParOf" srcId="{7906D2C3-B85A-4F4C-83C3-262D52780BCA}" destId="{2AFF8D7C-43C8-4CB1-B757-3CB2A2D3FD0F}" srcOrd="2" destOrd="0" presId="urn:microsoft.com/office/officeart/2008/layout/VerticalCurvedList"/>
    <dgm:cxn modelId="{FD09E0F9-24B6-41F8-8CB2-74A9C4BC4483}" type="presParOf" srcId="{2AFF8D7C-43C8-4CB1-B757-3CB2A2D3FD0F}" destId="{512FB62E-4654-4A66-914D-727B70B0B070}" srcOrd="0" destOrd="0" presId="urn:microsoft.com/office/officeart/2008/layout/VerticalCurvedList"/>
    <dgm:cxn modelId="{06BF90B4-A75D-4B81-8A3D-6B13F4009C22}" type="presParOf" srcId="{7906D2C3-B85A-4F4C-83C3-262D52780BCA}" destId="{5CA6DB04-87F9-4353-BA74-3DE790792A4F}" srcOrd="3" destOrd="0" presId="urn:microsoft.com/office/officeart/2008/layout/VerticalCurvedList"/>
    <dgm:cxn modelId="{489813E5-4613-4CEB-BFB0-B346E9CB2018}" type="presParOf" srcId="{7906D2C3-B85A-4F4C-83C3-262D52780BCA}" destId="{79051621-2487-4C2B-B277-74131D68E9AE}" srcOrd="4" destOrd="0" presId="urn:microsoft.com/office/officeart/2008/layout/VerticalCurvedList"/>
    <dgm:cxn modelId="{18B32AC5-D91C-4769-A94A-73E77DF64C67}" type="presParOf" srcId="{79051621-2487-4C2B-B277-74131D68E9AE}" destId="{8E91EDDA-A26B-425B-ACD0-0F723E1D97D8}" srcOrd="0" destOrd="0" presId="urn:microsoft.com/office/officeart/2008/layout/VerticalCurvedList"/>
    <dgm:cxn modelId="{1B8D916E-BB10-4374-8CE1-1185DE987E41}" type="presParOf" srcId="{7906D2C3-B85A-4F4C-83C3-262D52780BCA}" destId="{41F7F2D7-FA21-41CE-B5C9-7073CE01513E}" srcOrd="5" destOrd="0" presId="urn:microsoft.com/office/officeart/2008/layout/VerticalCurvedList"/>
    <dgm:cxn modelId="{43CAADFA-5B38-4004-90CA-D7FF3653A107}" type="presParOf" srcId="{7906D2C3-B85A-4F4C-83C3-262D52780BCA}" destId="{57713E6A-F6B0-41CC-8FDF-348DEB62C9CC}" srcOrd="6" destOrd="0" presId="urn:microsoft.com/office/officeart/2008/layout/VerticalCurvedList"/>
    <dgm:cxn modelId="{DC344075-C473-4745-A4EC-06CFC02BC0F5}" type="presParOf" srcId="{57713E6A-F6B0-41CC-8FDF-348DEB62C9CC}" destId="{A340C881-C44C-4552-93E3-DFC143448403}" srcOrd="0" destOrd="0" presId="urn:microsoft.com/office/officeart/2008/layout/VerticalCurvedList"/>
    <dgm:cxn modelId="{42348A3D-5F88-4CC6-9BA5-2314535E2CFC}" type="presParOf" srcId="{7906D2C3-B85A-4F4C-83C3-262D52780BCA}" destId="{1CD154B1-A7A7-4EFD-A892-5B332E8D3B28}" srcOrd="7" destOrd="0" presId="urn:microsoft.com/office/officeart/2008/layout/VerticalCurvedList"/>
    <dgm:cxn modelId="{06F8FDB3-CFF7-4FC8-ABD2-806528DAF7AA}" type="presParOf" srcId="{7906D2C3-B85A-4F4C-83C3-262D52780BCA}" destId="{2CCA01C8-D2A2-446D-994C-1F9EA247BFCB}" srcOrd="8" destOrd="0" presId="urn:microsoft.com/office/officeart/2008/layout/VerticalCurvedList"/>
    <dgm:cxn modelId="{9B1FE072-81E1-479A-8E03-F1BF810C461A}" type="presParOf" srcId="{2CCA01C8-D2A2-446D-994C-1F9EA247BFCB}" destId="{644703C9-FEFC-4486-871A-28536A82FE9F}" srcOrd="0" destOrd="0" presId="urn:microsoft.com/office/officeart/2008/layout/VerticalCurvedList"/>
    <dgm:cxn modelId="{31F8B2F0-E0A0-47F3-B4ED-168809FF52E7}" type="presParOf" srcId="{7906D2C3-B85A-4F4C-83C3-262D52780BCA}" destId="{BFF04FAE-3A92-4E2E-BD7F-1217633E6D0C}" srcOrd="9" destOrd="0" presId="urn:microsoft.com/office/officeart/2008/layout/VerticalCurvedList"/>
    <dgm:cxn modelId="{B101C56A-102C-4597-95E2-03E1B6EF9E6B}" type="presParOf" srcId="{7906D2C3-B85A-4F4C-83C3-262D52780BCA}" destId="{AD5D79E5-E551-472D-AE50-0F28B7697F27}" srcOrd="10" destOrd="0" presId="urn:microsoft.com/office/officeart/2008/layout/VerticalCurvedList"/>
    <dgm:cxn modelId="{5BC562F9-C4C8-4F6C-BF2C-179978297EC2}" type="presParOf" srcId="{AD5D79E5-E551-472D-AE50-0F28B7697F27}" destId="{0C57FBA9-4760-4C5C-A673-3BC034B5B6EF}"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D88D62-A170-424C-A2CE-482B5A2B0688}">
      <dsp:nvSpPr>
        <dsp:cNvPr id="0" name=""/>
        <dsp:cNvSpPr/>
      </dsp:nvSpPr>
      <dsp:spPr>
        <a:xfrm>
          <a:off x="-5882900" y="-883730"/>
          <a:ext cx="6874032" cy="6874032"/>
        </a:xfrm>
        <a:prstGeom prst="blockArc">
          <a:avLst>
            <a:gd name="adj1" fmla="val 18900000"/>
            <a:gd name="adj2" fmla="val 2700000"/>
            <a:gd name="adj3" fmla="val 314"/>
          </a:avLst>
        </a:pr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8A16D2E-8C77-4E38-B5A6-759D4C295B25}">
      <dsp:nvSpPr>
        <dsp:cNvPr id="0" name=""/>
        <dsp:cNvSpPr/>
      </dsp:nvSpPr>
      <dsp:spPr>
        <a:xfrm>
          <a:off x="378192" y="487631"/>
          <a:ext cx="10468082" cy="1067365"/>
        </a:xfrm>
        <a:prstGeom prst="rect">
          <a:avLst/>
        </a:prstGeom>
        <a:solidFill>
          <a:schemeClr val="tx1"/>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810668" tIns="71120" rIns="71120" bIns="71120" numCol="1" spcCol="1270" anchor="ctr" anchorCtr="0">
          <a:noAutofit/>
        </a:bodyPr>
        <a:lstStyle/>
        <a:p>
          <a:pPr lvl="0" algn="ctr" defTabSz="1244600">
            <a:lnSpc>
              <a:spcPct val="90000"/>
            </a:lnSpc>
            <a:spcBef>
              <a:spcPct val="0"/>
            </a:spcBef>
            <a:spcAft>
              <a:spcPct val="35000"/>
            </a:spcAft>
          </a:pPr>
          <a:r>
            <a:rPr lang="ru-RU" sz="2800" b="1" i="1" kern="1200" dirty="0" smtClean="0">
              <a:solidFill>
                <a:schemeClr val="bg1"/>
              </a:solidFill>
              <a:latin typeface="Times New Roman" panose="02020603050405020304" pitchFamily="18" charset="0"/>
              <a:cs typeface="Times New Roman" panose="02020603050405020304" pitchFamily="18" charset="0"/>
            </a:rPr>
            <a:t>     по содержанию: </a:t>
          </a:r>
          <a:r>
            <a:rPr lang="ru-RU" sz="2400" b="0" i="1" kern="1200" dirty="0" smtClean="0">
              <a:solidFill>
                <a:schemeClr val="bg1"/>
              </a:solidFill>
              <a:latin typeface="Times New Roman" panose="02020603050405020304" pitchFamily="18" charset="0"/>
              <a:cs typeface="Times New Roman" panose="02020603050405020304" pitchFamily="18" charset="0"/>
            </a:rPr>
            <a:t>философские, литературно-критические, исторические, художественные, художественно-публицистические, духовно-религиозные и др.;</a:t>
          </a:r>
          <a:endParaRPr lang="ru-RU" sz="2400" b="0" i="1" kern="1200" dirty="0">
            <a:solidFill>
              <a:schemeClr val="bg1"/>
            </a:solidFill>
            <a:latin typeface="Times New Roman" panose="02020603050405020304" pitchFamily="18" charset="0"/>
            <a:cs typeface="Times New Roman" panose="02020603050405020304" pitchFamily="18" charset="0"/>
          </a:endParaRPr>
        </a:p>
      </dsp:txBody>
      <dsp:txXfrm>
        <a:off x="378192" y="487631"/>
        <a:ext cx="10468082" cy="1067365"/>
      </dsp:txXfrm>
    </dsp:sp>
    <dsp:sp modelId="{512FB62E-4654-4A66-914D-727B70B0B070}">
      <dsp:nvSpPr>
        <dsp:cNvPr id="0" name=""/>
        <dsp:cNvSpPr/>
      </dsp:nvSpPr>
      <dsp:spPr>
        <a:xfrm>
          <a:off x="34060" y="324701"/>
          <a:ext cx="1276642" cy="1276642"/>
        </a:xfrm>
        <a:prstGeom prst="ellipse">
          <a:avLst/>
        </a:prstGeom>
        <a:solidFill>
          <a:schemeClr val="tx1"/>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0AD48128-DB00-4D51-9C06-CA5DD24B3E1B}">
      <dsp:nvSpPr>
        <dsp:cNvPr id="0" name=""/>
        <dsp:cNvSpPr/>
      </dsp:nvSpPr>
      <dsp:spPr>
        <a:xfrm>
          <a:off x="774836" y="2007204"/>
          <a:ext cx="10046042" cy="1092162"/>
        </a:xfrm>
        <a:prstGeom prst="rect">
          <a:avLst/>
        </a:prstGeom>
        <a:solidFill>
          <a:srgbClr val="004274"/>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810668" tIns="71120" rIns="71120" bIns="71120" numCol="1" spcCol="1270" anchor="ctr" anchorCtr="0">
          <a:noAutofit/>
        </a:bodyPr>
        <a:lstStyle/>
        <a:p>
          <a:pPr lvl="0" algn="ctr" defTabSz="1244600">
            <a:lnSpc>
              <a:spcPct val="90000"/>
            </a:lnSpc>
            <a:spcBef>
              <a:spcPct val="0"/>
            </a:spcBef>
            <a:spcAft>
              <a:spcPct val="35000"/>
            </a:spcAft>
          </a:pPr>
          <a:r>
            <a:rPr lang="ru-RU" sz="2800" b="1" i="1" kern="1200" dirty="0" smtClean="0">
              <a:solidFill>
                <a:schemeClr val="bg1"/>
              </a:solidFill>
              <a:latin typeface="Times New Roman" panose="02020603050405020304" pitchFamily="18" charset="0"/>
            </a:rPr>
            <a:t> по литературной форме: </a:t>
          </a:r>
          <a:r>
            <a:rPr lang="ru-RU" sz="2400" b="0" i="1" kern="1200" dirty="0" smtClean="0">
              <a:solidFill>
                <a:schemeClr val="bg1"/>
              </a:solidFill>
              <a:latin typeface="Times New Roman" panose="02020603050405020304" pitchFamily="18" charset="0"/>
            </a:rPr>
            <a:t>рецензии, лирические миниатюры, заметки, странички из дневника, письма и др.</a:t>
          </a:r>
          <a:endParaRPr lang="ru-RU" sz="2400" b="0" i="1" kern="1200" dirty="0">
            <a:solidFill>
              <a:schemeClr val="bg1"/>
            </a:solidFill>
            <a:latin typeface="Times New Roman" panose="02020603050405020304" pitchFamily="18" charset="0"/>
            <a:cs typeface="Times New Roman" panose="02020603050405020304" pitchFamily="18" charset="0"/>
          </a:endParaRPr>
        </a:p>
      </dsp:txBody>
      <dsp:txXfrm>
        <a:off x="774836" y="2007204"/>
        <a:ext cx="10046042" cy="1092162"/>
      </dsp:txXfrm>
    </dsp:sp>
    <dsp:sp modelId="{F4E8BB1D-73EA-4943-9CC7-F3F3E633FDFB}">
      <dsp:nvSpPr>
        <dsp:cNvPr id="0" name=""/>
        <dsp:cNvSpPr/>
      </dsp:nvSpPr>
      <dsp:spPr>
        <a:xfrm>
          <a:off x="331518" y="1914964"/>
          <a:ext cx="1276642" cy="1276642"/>
        </a:xfrm>
        <a:prstGeom prst="ellipse">
          <a:avLst/>
        </a:prstGeom>
        <a:solidFill>
          <a:srgbClr val="004274"/>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1CAEE5A1-7B18-43F8-B610-A0F571A134E1}">
      <dsp:nvSpPr>
        <dsp:cNvPr id="0" name=""/>
        <dsp:cNvSpPr/>
      </dsp:nvSpPr>
      <dsp:spPr>
        <a:xfrm>
          <a:off x="405918" y="3449805"/>
          <a:ext cx="10412631" cy="1270903"/>
        </a:xfrm>
        <a:prstGeom prst="rect">
          <a:avLst/>
        </a:prstGeom>
        <a:solidFill>
          <a:srgbClr val="4A77D2"/>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810668" tIns="71120" rIns="71120" bIns="71120" numCol="1" spcCol="1270" anchor="ctr" anchorCtr="0">
          <a:noAutofit/>
        </a:bodyPr>
        <a:lstStyle/>
        <a:p>
          <a:pPr lvl="0" algn="ctr" defTabSz="1244600">
            <a:lnSpc>
              <a:spcPct val="90000"/>
            </a:lnSpc>
            <a:spcBef>
              <a:spcPct val="0"/>
            </a:spcBef>
            <a:spcAft>
              <a:spcPct val="35000"/>
            </a:spcAft>
          </a:pPr>
          <a:r>
            <a:rPr lang="ru-RU" sz="2800" b="1" i="1" kern="1200" dirty="0" smtClean="0">
              <a:solidFill>
                <a:schemeClr val="bg1"/>
              </a:solidFill>
              <a:latin typeface="Times New Roman" panose="02020603050405020304" pitchFamily="18" charset="0"/>
            </a:rPr>
            <a:t>    различают также эссе описательные, повествовательные, рефлексивные, критические, аналитические и др.</a:t>
          </a:r>
          <a:endParaRPr lang="ru-RU" sz="2800" b="1" i="1" kern="1200" dirty="0">
            <a:solidFill>
              <a:schemeClr val="bg1"/>
            </a:solidFill>
            <a:latin typeface="Times New Roman" panose="02020603050405020304" pitchFamily="18" charset="0"/>
            <a:cs typeface="Times New Roman" panose="02020603050405020304" pitchFamily="18" charset="0"/>
          </a:endParaRPr>
        </a:p>
      </dsp:txBody>
      <dsp:txXfrm>
        <a:off x="405918" y="3449805"/>
        <a:ext cx="10412631" cy="1270903"/>
      </dsp:txXfrm>
    </dsp:sp>
    <dsp:sp modelId="{0C57FBA9-4760-4C5C-A673-3BC034B5B6EF}">
      <dsp:nvSpPr>
        <dsp:cNvPr id="0" name=""/>
        <dsp:cNvSpPr/>
      </dsp:nvSpPr>
      <dsp:spPr>
        <a:xfrm>
          <a:off x="-39729" y="3446936"/>
          <a:ext cx="1276642" cy="1276642"/>
        </a:xfrm>
        <a:prstGeom prst="ellipse">
          <a:avLst/>
        </a:prstGeom>
        <a:solidFill>
          <a:srgbClr val="4A77D2"/>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D88D62-A170-424C-A2CE-482B5A2B0688}">
      <dsp:nvSpPr>
        <dsp:cNvPr id="0" name=""/>
        <dsp:cNvSpPr/>
      </dsp:nvSpPr>
      <dsp:spPr>
        <a:xfrm>
          <a:off x="-4702418" y="-704067"/>
          <a:ext cx="5470156" cy="5470156"/>
        </a:xfrm>
        <a:prstGeom prst="blockArc">
          <a:avLst>
            <a:gd name="adj1" fmla="val 18900000"/>
            <a:gd name="adj2" fmla="val 2700000"/>
            <a:gd name="adj3" fmla="val 395"/>
          </a:avLst>
        </a:pr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8A16D2E-8C77-4E38-B5A6-759D4C295B25}">
      <dsp:nvSpPr>
        <dsp:cNvPr id="0" name=""/>
        <dsp:cNvSpPr/>
      </dsp:nvSpPr>
      <dsp:spPr>
        <a:xfrm>
          <a:off x="382006" y="554138"/>
          <a:ext cx="10479706" cy="1212762"/>
        </a:xfrm>
        <a:prstGeom prst="rect">
          <a:avLst/>
        </a:prstGeom>
        <a:solidFill>
          <a:schemeClr val="tx1"/>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921098" tIns="71120" rIns="71120" bIns="71120" numCol="1" spcCol="1270" anchor="ctr" anchorCtr="0">
          <a:noAutofit/>
        </a:bodyPr>
        <a:lstStyle/>
        <a:p>
          <a:pPr lvl="0" algn="ctr" defTabSz="1244600">
            <a:lnSpc>
              <a:spcPct val="90000"/>
            </a:lnSpc>
            <a:spcBef>
              <a:spcPct val="0"/>
            </a:spcBef>
            <a:spcAft>
              <a:spcPct val="35000"/>
            </a:spcAft>
          </a:pPr>
          <a:r>
            <a:rPr lang="ru-RU" sz="2800" b="1" i="1" kern="1200" dirty="0" smtClean="0">
              <a:solidFill>
                <a:schemeClr val="bg1"/>
              </a:solidFill>
              <a:latin typeface="Times New Roman" panose="02020603050405020304" pitchFamily="18" charset="0"/>
              <a:cs typeface="Times New Roman" panose="02020603050405020304" pitchFamily="18" charset="0"/>
            </a:rPr>
            <a:t>     личностное, субъективное эссе, где основным элементом является раскрытие той или иной стороны авторской личности</a:t>
          </a:r>
          <a:endParaRPr lang="ru-RU" sz="2400" b="0" i="1" kern="1200" dirty="0">
            <a:solidFill>
              <a:schemeClr val="bg1"/>
            </a:solidFill>
            <a:latin typeface="Times New Roman" panose="02020603050405020304" pitchFamily="18" charset="0"/>
            <a:cs typeface="Times New Roman" panose="02020603050405020304" pitchFamily="18" charset="0"/>
          </a:endParaRPr>
        </a:p>
      </dsp:txBody>
      <dsp:txXfrm>
        <a:off x="382006" y="554138"/>
        <a:ext cx="10479706" cy="1212762"/>
      </dsp:txXfrm>
    </dsp:sp>
    <dsp:sp modelId="{512FB62E-4654-4A66-914D-727B70B0B070}">
      <dsp:nvSpPr>
        <dsp:cNvPr id="0" name=""/>
        <dsp:cNvSpPr/>
      </dsp:nvSpPr>
      <dsp:spPr>
        <a:xfrm>
          <a:off x="82469" y="506895"/>
          <a:ext cx="1208045" cy="1174784"/>
        </a:xfrm>
        <a:prstGeom prst="ellipse">
          <a:avLst/>
        </a:prstGeom>
        <a:solidFill>
          <a:schemeClr val="tx1"/>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0AD48128-DB00-4D51-9C06-CA5DD24B3E1B}">
      <dsp:nvSpPr>
        <dsp:cNvPr id="0" name=""/>
        <dsp:cNvSpPr/>
      </dsp:nvSpPr>
      <dsp:spPr>
        <a:xfrm>
          <a:off x="399924" y="2281032"/>
          <a:ext cx="10443869" cy="1240937"/>
        </a:xfrm>
        <a:prstGeom prst="rect">
          <a:avLst/>
        </a:prstGeom>
        <a:solidFill>
          <a:srgbClr val="004274"/>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921098" tIns="71120" rIns="71120" bIns="71120" numCol="1" spcCol="1270" anchor="ctr" anchorCtr="0">
          <a:noAutofit/>
        </a:bodyPr>
        <a:lstStyle/>
        <a:p>
          <a:pPr lvl="0" algn="ctr" defTabSz="1244600">
            <a:lnSpc>
              <a:spcPct val="90000"/>
            </a:lnSpc>
            <a:spcBef>
              <a:spcPct val="0"/>
            </a:spcBef>
            <a:spcAft>
              <a:spcPct val="35000"/>
            </a:spcAft>
          </a:pPr>
          <a:r>
            <a:rPr lang="ru-RU" sz="2800" b="1" i="1" kern="1200" dirty="0" smtClean="0">
              <a:solidFill>
                <a:schemeClr val="bg1"/>
              </a:solidFill>
              <a:latin typeface="Times New Roman" panose="02020603050405020304" pitchFamily="18" charset="0"/>
            </a:rPr>
            <a:t>эссе объективное, где личностное начало подчинено предмету описания или какой-то идее. </a:t>
          </a:r>
          <a:endParaRPr lang="ru-RU" sz="2400" b="0" i="1" kern="1200" dirty="0">
            <a:solidFill>
              <a:schemeClr val="bg1"/>
            </a:solidFill>
            <a:latin typeface="Times New Roman" panose="02020603050405020304" pitchFamily="18" charset="0"/>
            <a:cs typeface="Times New Roman" panose="02020603050405020304" pitchFamily="18" charset="0"/>
          </a:endParaRPr>
        </a:p>
      </dsp:txBody>
      <dsp:txXfrm>
        <a:off x="399924" y="2281032"/>
        <a:ext cx="10443869" cy="1240937"/>
      </dsp:txXfrm>
    </dsp:sp>
    <dsp:sp modelId="{F4E8BB1D-73EA-4943-9CC7-F3F3E633FDFB}">
      <dsp:nvSpPr>
        <dsp:cNvPr id="0" name=""/>
        <dsp:cNvSpPr/>
      </dsp:nvSpPr>
      <dsp:spPr>
        <a:xfrm>
          <a:off x="-9313" y="2278005"/>
          <a:ext cx="1223928" cy="1246992"/>
        </a:xfrm>
        <a:prstGeom prst="ellipse">
          <a:avLst/>
        </a:prstGeom>
        <a:solidFill>
          <a:srgbClr val="004274"/>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D88D62-A170-424C-A2CE-482B5A2B0688}">
      <dsp:nvSpPr>
        <dsp:cNvPr id="0" name=""/>
        <dsp:cNvSpPr/>
      </dsp:nvSpPr>
      <dsp:spPr>
        <a:xfrm>
          <a:off x="-5909068" y="-904856"/>
          <a:ext cx="7039114" cy="7039114"/>
        </a:xfrm>
        <a:prstGeom prst="blockArc">
          <a:avLst>
            <a:gd name="adj1" fmla="val 18900000"/>
            <a:gd name="adj2" fmla="val 2700000"/>
            <a:gd name="adj3" fmla="val 307"/>
          </a:avLst>
        </a:pr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8A16D2E-8C77-4E38-B5A6-759D4C295B25}">
      <dsp:nvSpPr>
        <dsp:cNvPr id="0" name=""/>
        <dsp:cNvSpPr/>
      </dsp:nvSpPr>
      <dsp:spPr>
        <a:xfrm>
          <a:off x="366842" y="258128"/>
          <a:ext cx="9912690" cy="434447"/>
        </a:xfrm>
        <a:prstGeom prst="rect">
          <a:avLst/>
        </a:prstGeom>
        <a:solidFill>
          <a:schemeClr val="tx1"/>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377228" tIns="71120" rIns="71120" bIns="71120" numCol="1" spcCol="1270" anchor="ctr" anchorCtr="0">
          <a:noAutofit/>
        </a:bodyPr>
        <a:lstStyle/>
        <a:p>
          <a:pPr lvl="0" algn="just" defTabSz="1244600">
            <a:lnSpc>
              <a:spcPct val="90000"/>
            </a:lnSpc>
            <a:spcBef>
              <a:spcPct val="0"/>
            </a:spcBef>
            <a:spcAft>
              <a:spcPct val="35000"/>
            </a:spcAft>
          </a:pPr>
          <a:r>
            <a:rPr lang="ru-RU" sz="2800" b="1" i="1" kern="1200" dirty="0" smtClean="0">
              <a:solidFill>
                <a:schemeClr val="bg1"/>
              </a:solidFill>
              <a:latin typeface="Times New Roman" panose="02020603050405020304" pitchFamily="18" charset="0"/>
              <a:cs typeface="Times New Roman" panose="02020603050405020304" pitchFamily="18" charset="0"/>
            </a:rPr>
            <a:t>        </a:t>
          </a:r>
          <a:r>
            <a:rPr lang="ru-RU" sz="2400" b="1" i="1" kern="1200" dirty="0" smtClean="0">
              <a:solidFill>
                <a:schemeClr val="bg1"/>
              </a:solidFill>
              <a:latin typeface="Times New Roman" panose="02020603050405020304" pitchFamily="18" charset="0"/>
              <a:cs typeface="Times New Roman" panose="02020603050405020304" pitchFamily="18" charset="0"/>
            </a:rPr>
            <a:t>небольшой объем;</a:t>
          </a:r>
          <a:endParaRPr lang="ru-RU" sz="2400" b="1" i="1" kern="1200" dirty="0">
            <a:solidFill>
              <a:schemeClr val="bg1"/>
            </a:solidFill>
            <a:latin typeface="Times New Roman" panose="02020603050405020304" pitchFamily="18" charset="0"/>
            <a:cs typeface="Times New Roman" panose="02020603050405020304" pitchFamily="18" charset="0"/>
          </a:endParaRPr>
        </a:p>
      </dsp:txBody>
      <dsp:txXfrm>
        <a:off x="366842" y="258128"/>
        <a:ext cx="9912690" cy="434447"/>
      </dsp:txXfrm>
    </dsp:sp>
    <dsp:sp modelId="{512FB62E-4654-4A66-914D-727B70B0B070}">
      <dsp:nvSpPr>
        <dsp:cNvPr id="0" name=""/>
        <dsp:cNvSpPr/>
      </dsp:nvSpPr>
      <dsp:spPr>
        <a:xfrm>
          <a:off x="69812" y="178322"/>
          <a:ext cx="594059" cy="594059"/>
        </a:xfrm>
        <a:prstGeom prst="ellipse">
          <a:avLst/>
        </a:prstGeom>
        <a:solidFill>
          <a:schemeClr val="tx1"/>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DC45112B-0ECD-46B7-8E1F-965CA9FDFE59}">
      <dsp:nvSpPr>
        <dsp:cNvPr id="0" name=""/>
        <dsp:cNvSpPr/>
      </dsp:nvSpPr>
      <dsp:spPr>
        <a:xfrm>
          <a:off x="797222" y="951018"/>
          <a:ext cx="9482310" cy="475247"/>
        </a:xfrm>
        <a:prstGeom prst="rect">
          <a:avLst/>
        </a:prstGeom>
        <a:solidFill>
          <a:srgbClr val="000042"/>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377228"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cs typeface="Times New Roman" panose="02020603050405020304" pitchFamily="18" charset="0"/>
            </a:rPr>
            <a:t>    конкретная тема и подчеркнуто субъективная ее трактовка;</a:t>
          </a:r>
          <a:endParaRPr lang="ru-RU" sz="2400" b="1" i="1" kern="1200" dirty="0">
            <a:solidFill>
              <a:schemeClr val="bg1"/>
            </a:solidFill>
            <a:latin typeface="Times New Roman" panose="02020603050405020304" pitchFamily="18" charset="0"/>
            <a:cs typeface="Times New Roman" panose="02020603050405020304" pitchFamily="18" charset="0"/>
          </a:endParaRPr>
        </a:p>
      </dsp:txBody>
      <dsp:txXfrm>
        <a:off x="797222" y="951018"/>
        <a:ext cx="9482310" cy="475247"/>
      </dsp:txXfrm>
    </dsp:sp>
    <dsp:sp modelId="{672A87C7-244B-4809-AA80-6711EE75CC51}">
      <dsp:nvSpPr>
        <dsp:cNvPr id="0" name=""/>
        <dsp:cNvSpPr/>
      </dsp:nvSpPr>
      <dsp:spPr>
        <a:xfrm>
          <a:off x="500192" y="891612"/>
          <a:ext cx="594059" cy="594059"/>
        </a:xfrm>
        <a:prstGeom prst="ellipse">
          <a:avLst/>
        </a:prstGeom>
        <a:solidFill>
          <a:srgbClr val="000042"/>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3EA9A2F7-36F3-4A9C-BFF9-BDF971FE82A1}">
      <dsp:nvSpPr>
        <dsp:cNvPr id="0" name=""/>
        <dsp:cNvSpPr/>
      </dsp:nvSpPr>
      <dsp:spPr>
        <a:xfrm>
          <a:off x="1033068" y="1663786"/>
          <a:ext cx="9246464" cy="475247"/>
        </a:xfrm>
        <a:prstGeom prst="rect">
          <a:avLst/>
        </a:prstGeom>
        <a:solidFill>
          <a:srgbClr val="003964"/>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377228"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rPr>
            <a:t>   свободная композиция - важная особенность эссе; </a:t>
          </a:r>
          <a:endParaRPr lang="ru-RU" sz="2400" b="1" i="1" kern="1200" dirty="0">
            <a:solidFill>
              <a:schemeClr val="bg1"/>
            </a:solidFill>
            <a:latin typeface="Times New Roman" panose="02020603050405020304" pitchFamily="18" charset="0"/>
            <a:cs typeface="Times New Roman" panose="02020603050405020304" pitchFamily="18" charset="0"/>
          </a:endParaRPr>
        </a:p>
      </dsp:txBody>
      <dsp:txXfrm>
        <a:off x="1033068" y="1663786"/>
        <a:ext cx="9246464" cy="475247"/>
      </dsp:txXfrm>
    </dsp:sp>
    <dsp:sp modelId="{F4E8BB1D-73EA-4943-9CC7-F3F3E633FDFB}">
      <dsp:nvSpPr>
        <dsp:cNvPr id="0" name=""/>
        <dsp:cNvSpPr/>
      </dsp:nvSpPr>
      <dsp:spPr>
        <a:xfrm>
          <a:off x="736038" y="1604380"/>
          <a:ext cx="594059" cy="594059"/>
        </a:xfrm>
        <a:prstGeom prst="ellipse">
          <a:avLst/>
        </a:prstGeom>
        <a:solidFill>
          <a:srgbClr val="003964"/>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1A7E94BE-3FD5-47ED-945F-8AF20A5BD2FE}">
      <dsp:nvSpPr>
        <dsp:cNvPr id="0" name=""/>
        <dsp:cNvSpPr/>
      </dsp:nvSpPr>
      <dsp:spPr>
        <a:xfrm>
          <a:off x="1108371" y="2377076"/>
          <a:ext cx="9171160" cy="475247"/>
        </a:xfrm>
        <a:prstGeom prst="rect">
          <a:avLst/>
        </a:prstGeom>
        <a:solidFill>
          <a:srgbClr val="00518E"/>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377228" tIns="60960" rIns="60960" bIns="60960" numCol="1" spcCol="1270" anchor="ctr" anchorCtr="0">
          <a:noAutofit/>
        </a:bodyPr>
        <a:lstStyle/>
        <a:p>
          <a:pPr lvl="0" algn="l"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rPr>
            <a:t>   непринужденность повествования;</a:t>
          </a:r>
          <a:endParaRPr lang="ru-RU" sz="2400" b="1" i="1" kern="1200" dirty="0">
            <a:solidFill>
              <a:schemeClr val="bg1"/>
            </a:solidFill>
            <a:latin typeface="Times New Roman" panose="02020603050405020304" pitchFamily="18" charset="0"/>
            <a:cs typeface="Times New Roman" panose="02020603050405020304" pitchFamily="18" charset="0"/>
          </a:endParaRPr>
        </a:p>
      </dsp:txBody>
      <dsp:txXfrm>
        <a:off x="1108371" y="2377076"/>
        <a:ext cx="9171160" cy="475247"/>
      </dsp:txXfrm>
    </dsp:sp>
    <dsp:sp modelId="{644703C9-FEFC-4486-871A-28536A82FE9F}">
      <dsp:nvSpPr>
        <dsp:cNvPr id="0" name=""/>
        <dsp:cNvSpPr/>
      </dsp:nvSpPr>
      <dsp:spPr>
        <a:xfrm>
          <a:off x="811341" y="2317670"/>
          <a:ext cx="594059" cy="594059"/>
        </a:xfrm>
        <a:prstGeom prst="ellipse">
          <a:avLst/>
        </a:prstGeom>
        <a:solidFill>
          <a:srgbClr val="00518E"/>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C384FCBD-5058-4CE6-BF18-C267B0EE04D3}">
      <dsp:nvSpPr>
        <dsp:cNvPr id="0" name=""/>
        <dsp:cNvSpPr/>
      </dsp:nvSpPr>
      <dsp:spPr>
        <a:xfrm>
          <a:off x="1033068" y="3090366"/>
          <a:ext cx="9246464" cy="475247"/>
        </a:xfrm>
        <a:prstGeom prst="rect">
          <a:avLst/>
        </a:prstGeom>
        <a:solidFill>
          <a:srgbClr val="4A77D2"/>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377228" tIns="60960" rIns="60960" bIns="60960" numCol="1" spcCol="1270" anchor="ctr" anchorCtr="0">
          <a:noAutofit/>
        </a:bodyPr>
        <a:lstStyle/>
        <a:p>
          <a:pPr lvl="0" algn="l"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rPr>
            <a:t>     склонность к парадоксам;</a:t>
          </a:r>
          <a:endParaRPr lang="ru-RU" sz="2400" b="1" i="1" kern="1200" dirty="0">
            <a:solidFill>
              <a:schemeClr val="bg1"/>
            </a:solidFill>
            <a:latin typeface="Times New Roman" panose="02020603050405020304" pitchFamily="18" charset="0"/>
            <a:cs typeface="Times New Roman" panose="02020603050405020304" pitchFamily="18" charset="0"/>
          </a:endParaRPr>
        </a:p>
      </dsp:txBody>
      <dsp:txXfrm>
        <a:off x="1033068" y="3090366"/>
        <a:ext cx="9246464" cy="475247"/>
      </dsp:txXfrm>
    </dsp:sp>
    <dsp:sp modelId="{0C57FBA9-4760-4C5C-A673-3BC034B5B6EF}">
      <dsp:nvSpPr>
        <dsp:cNvPr id="0" name=""/>
        <dsp:cNvSpPr/>
      </dsp:nvSpPr>
      <dsp:spPr>
        <a:xfrm>
          <a:off x="736038" y="3030960"/>
          <a:ext cx="594059" cy="594059"/>
        </a:xfrm>
        <a:prstGeom prst="ellipse">
          <a:avLst/>
        </a:prstGeom>
        <a:solidFill>
          <a:srgbClr val="4A77D2"/>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C75AF9BD-8C93-46C8-A2A7-8F2CC86D14C5}">
      <dsp:nvSpPr>
        <dsp:cNvPr id="0" name=""/>
        <dsp:cNvSpPr/>
      </dsp:nvSpPr>
      <dsp:spPr>
        <a:xfrm>
          <a:off x="797222" y="3803134"/>
          <a:ext cx="9482310" cy="475247"/>
        </a:xfrm>
        <a:prstGeom prst="rect">
          <a:avLst/>
        </a:prstGeom>
        <a:solidFill>
          <a:srgbClr val="6C91DA"/>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377228" tIns="60960" rIns="60960" bIns="60960" numCol="1" spcCol="1270" anchor="ctr" anchorCtr="0">
          <a:noAutofit/>
        </a:bodyPr>
        <a:lstStyle/>
        <a:p>
          <a:pPr lvl="0" algn="l"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cs typeface="Times New Roman" panose="02020603050405020304" pitchFamily="18" charset="0"/>
            </a:rPr>
            <a:t>     внутреннее смысловое единство;</a:t>
          </a:r>
          <a:endParaRPr lang="ru-RU" sz="2400" b="1" i="1" kern="1200" dirty="0">
            <a:solidFill>
              <a:schemeClr val="bg1"/>
            </a:solidFill>
            <a:latin typeface="Times New Roman" panose="02020603050405020304" pitchFamily="18" charset="0"/>
            <a:cs typeface="Times New Roman" panose="02020603050405020304" pitchFamily="18" charset="0"/>
          </a:endParaRPr>
        </a:p>
      </dsp:txBody>
      <dsp:txXfrm>
        <a:off x="797222" y="3803134"/>
        <a:ext cx="9482310" cy="475247"/>
      </dsp:txXfrm>
    </dsp:sp>
    <dsp:sp modelId="{6F2AE374-7384-4EAF-89A6-56D43CD433D3}">
      <dsp:nvSpPr>
        <dsp:cNvPr id="0" name=""/>
        <dsp:cNvSpPr/>
      </dsp:nvSpPr>
      <dsp:spPr>
        <a:xfrm>
          <a:off x="500192" y="3743728"/>
          <a:ext cx="594059" cy="594059"/>
        </a:xfrm>
        <a:prstGeom prst="ellipse">
          <a:avLst/>
        </a:prstGeom>
        <a:solidFill>
          <a:srgbClr val="6C91DA"/>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700DFE5F-5BD3-48B3-A31F-C5B5443E9C36}">
      <dsp:nvSpPr>
        <dsp:cNvPr id="0" name=""/>
        <dsp:cNvSpPr/>
      </dsp:nvSpPr>
      <dsp:spPr>
        <a:xfrm>
          <a:off x="366842" y="4516424"/>
          <a:ext cx="9912690" cy="475247"/>
        </a:xfrm>
        <a:prstGeom prst="rect">
          <a:avLst/>
        </a:prstGeom>
        <a:solidFill>
          <a:srgbClr val="97B1E5"/>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377228" tIns="71120" rIns="71120" bIns="71120" numCol="1" spcCol="1270" anchor="ctr" anchorCtr="0">
          <a:noAutofit/>
        </a:bodyPr>
        <a:lstStyle/>
        <a:p>
          <a:pPr lvl="0" algn="just" defTabSz="1244600">
            <a:lnSpc>
              <a:spcPct val="90000"/>
            </a:lnSpc>
            <a:spcBef>
              <a:spcPct val="0"/>
            </a:spcBef>
            <a:spcAft>
              <a:spcPct val="35000"/>
            </a:spcAft>
          </a:pPr>
          <a:r>
            <a:rPr lang="ru-RU" sz="2800" b="1" i="1" kern="1200" dirty="0" smtClean="0">
              <a:solidFill>
                <a:schemeClr val="bg1"/>
              </a:solidFill>
              <a:latin typeface="Times New Roman" panose="02020603050405020304" pitchFamily="18" charset="0"/>
              <a:cs typeface="Times New Roman" panose="02020603050405020304" pitchFamily="18" charset="0"/>
            </a:rPr>
            <a:t>     </a:t>
          </a:r>
          <a:r>
            <a:rPr lang="ru-RU" sz="2400" b="1" i="1" kern="1200" dirty="0" smtClean="0">
              <a:solidFill>
                <a:schemeClr val="bg1"/>
              </a:solidFill>
              <a:latin typeface="Times New Roman" panose="02020603050405020304" pitchFamily="18" charset="0"/>
              <a:cs typeface="Times New Roman" panose="02020603050405020304" pitchFamily="18" charset="0"/>
            </a:rPr>
            <a:t>ориентация на разговорную речь. </a:t>
          </a:r>
          <a:endParaRPr lang="ru-RU" sz="2400" b="1" i="1" kern="1200" dirty="0">
            <a:solidFill>
              <a:schemeClr val="bg1"/>
            </a:solidFill>
            <a:latin typeface="Times New Roman" panose="02020603050405020304" pitchFamily="18" charset="0"/>
            <a:cs typeface="Times New Roman" panose="02020603050405020304" pitchFamily="18" charset="0"/>
          </a:endParaRPr>
        </a:p>
      </dsp:txBody>
      <dsp:txXfrm>
        <a:off x="366842" y="4516424"/>
        <a:ext cx="9912690" cy="475247"/>
      </dsp:txXfrm>
    </dsp:sp>
    <dsp:sp modelId="{42803DA6-80AA-461E-8B5F-96EE24A0E5E4}">
      <dsp:nvSpPr>
        <dsp:cNvPr id="0" name=""/>
        <dsp:cNvSpPr/>
      </dsp:nvSpPr>
      <dsp:spPr>
        <a:xfrm>
          <a:off x="69812" y="4457018"/>
          <a:ext cx="594059" cy="594059"/>
        </a:xfrm>
        <a:prstGeom prst="ellipse">
          <a:avLst/>
        </a:prstGeom>
        <a:solidFill>
          <a:srgbClr val="97B1E5"/>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D88D62-A170-424C-A2CE-482B5A2B0688}">
      <dsp:nvSpPr>
        <dsp:cNvPr id="0" name=""/>
        <dsp:cNvSpPr/>
      </dsp:nvSpPr>
      <dsp:spPr>
        <a:xfrm>
          <a:off x="-5727397" y="-876663"/>
          <a:ext cx="6818811" cy="6818811"/>
        </a:xfrm>
        <a:prstGeom prst="blockArc">
          <a:avLst>
            <a:gd name="adj1" fmla="val 18900000"/>
            <a:gd name="adj2" fmla="val 2700000"/>
            <a:gd name="adj3" fmla="val 317"/>
          </a:avLst>
        </a:pr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8A16D2E-8C77-4E38-B5A6-759D4C295B25}">
      <dsp:nvSpPr>
        <dsp:cNvPr id="0" name=""/>
        <dsp:cNvSpPr/>
      </dsp:nvSpPr>
      <dsp:spPr>
        <a:xfrm>
          <a:off x="477081" y="181820"/>
          <a:ext cx="9801259" cy="902730"/>
        </a:xfrm>
        <a:prstGeom prst="rect">
          <a:avLst/>
        </a:prstGeom>
        <a:solidFill>
          <a:srgbClr val="000042"/>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502752" tIns="71120" rIns="71120" bIns="71120" numCol="1" spcCol="1270" anchor="ctr" anchorCtr="0">
          <a:noAutofit/>
        </a:bodyPr>
        <a:lstStyle/>
        <a:p>
          <a:pPr lvl="0" algn="just" defTabSz="1244600">
            <a:lnSpc>
              <a:spcPct val="90000"/>
            </a:lnSpc>
            <a:spcBef>
              <a:spcPct val="0"/>
            </a:spcBef>
            <a:spcAft>
              <a:spcPct val="35000"/>
            </a:spcAft>
          </a:pPr>
          <a:r>
            <a:rPr lang="ru-RU" sz="2800" b="1" i="1" kern="1200" dirty="0" smtClean="0">
              <a:solidFill>
                <a:schemeClr val="bg1"/>
              </a:solidFill>
              <a:latin typeface="Times New Roman" panose="02020603050405020304" pitchFamily="18" charset="0"/>
              <a:cs typeface="Times New Roman" panose="02020603050405020304" pitchFamily="18" charset="0"/>
            </a:rPr>
            <a:t>      </a:t>
          </a:r>
          <a:r>
            <a:rPr lang="ru-RU" sz="2400" b="1" i="1" kern="1200" dirty="0" smtClean="0">
              <a:solidFill>
                <a:schemeClr val="bg1"/>
              </a:solidFill>
              <a:latin typeface="Times New Roman" panose="02020603050405020304" pitchFamily="18" charset="0"/>
              <a:cs typeface="Times New Roman" panose="02020603050405020304" pitchFamily="18" charset="0"/>
            </a:rPr>
            <a:t>написать вступление (2–3 предложения, которые служат для последующей формулировки проблемы;</a:t>
          </a:r>
          <a:endParaRPr lang="ru-RU" sz="2400" b="1" i="1" kern="1200" dirty="0">
            <a:solidFill>
              <a:schemeClr val="bg1"/>
            </a:solidFill>
            <a:latin typeface="Times New Roman" panose="02020603050405020304" pitchFamily="18" charset="0"/>
            <a:cs typeface="Times New Roman" panose="02020603050405020304" pitchFamily="18" charset="0"/>
          </a:endParaRPr>
        </a:p>
      </dsp:txBody>
      <dsp:txXfrm>
        <a:off x="477081" y="181820"/>
        <a:ext cx="9801259" cy="902730"/>
      </dsp:txXfrm>
    </dsp:sp>
    <dsp:sp modelId="{512FB62E-4654-4A66-914D-727B70B0B070}">
      <dsp:nvSpPr>
        <dsp:cNvPr id="0" name=""/>
        <dsp:cNvSpPr/>
      </dsp:nvSpPr>
      <dsp:spPr>
        <a:xfrm>
          <a:off x="81213" y="237317"/>
          <a:ext cx="791735" cy="791735"/>
        </a:xfrm>
        <a:prstGeom prst="ellipse">
          <a:avLst/>
        </a:prstGeom>
        <a:solidFill>
          <a:srgbClr val="000042"/>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0AD48128-DB00-4D51-9C06-CA5DD24B3E1B}">
      <dsp:nvSpPr>
        <dsp:cNvPr id="0" name=""/>
        <dsp:cNvSpPr/>
      </dsp:nvSpPr>
      <dsp:spPr>
        <a:xfrm>
          <a:off x="930948" y="1266269"/>
          <a:ext cx="9347392" cy="633388"/>
        </a:xfrm>
        <a:prstGeom prst="rect">
          <a:avLst/>
        </a:prstGeom>
        <a:solidFill>
          <a:srgbClr val="003964"/>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502752"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rPr>
            <a:t>    сформулировать проблему, которая должна быть важна не только для автора, но и для других; </a:t>
          </a:r>
          <a:endParaRPr lang="ru-RU" sz="2400" b="1" i="1" kern="1200" dirty="0">
            <a:solidFill>
              <a:schemeClr val="bg1"/>
            </a:solidFill>
            <a:latin typeface="Times New Roman" panose="02020603050405020304" pitchFamily="18" charset="0"/>
            <a:cs typeface="Times New Roman" panose="02020603050405020304" pitchFamily="18" charset="0"/>
          </a:endParaRPr>
        </a:p>
      </dsp:txBody>
      <dsp:txXfrm>
        <a:off x="930948" y="1266269"/>
        <a:ext cx="9347392" cy="633388"/>
      </dsp:txXfrm>
    </dsp:sp>
    <dsp:sp modelId="{F4E8BB1D-73EA-4943-9CC7-F3F3E633FDFB}">
      <dsp:nvSpPr>
        <dsp:cNvPr id="0" name=""/>
        <dsp:cNvSpPr/>
      </dsp:nvSpPr>
      <dsp:spPr>
        <a:xfrm>
          <a:off x="535081" y="1187096"/>
          <a:ext cx="791735" cy="791735"/>
        </a:xfrm>
        <a:prstGeom prst="ellipse">
          <a:avLst/>
        </a:prstGeom>
        <a:solidFill>
          <a:srgbClr val="003964"/>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40BD1E57-583C-43A2-978B-F8785F406EA1}">
      <dsp:nvSpPr>
        <dsp:cNvPr id="0" name=""/>
        <dsp:cNvSpPr/>
      </dsp:nvSpPr>
      <dsp:spPr>
        <a:xfrm>
          <a:off x="1070249" y="2216048"/>
          <a:ext cx="9208091" cy="633388"/>
        </a:xfrm>
        <a:prstGeom prst="rect">
          <a:avLst/>
        </a:prstGeom>
        <a:solidFill>
          <a:srgbClr val="00518E"/>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502752" tIns="60960" rIns="60960" bIns="60960" numCol="1" spcCol="1270" anchor="ctr" anchorCtr="0">
          <a:noAutofit/>
        </a:bodyPr>
        <a:lstStyle/>
        <a:p>
          <a:pPr lvl="0" algn="l"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rPr>
            <a:t>дать комментарии к проблеме; </a:t>
          </a:r>
          <a:endParaRPr lang="ru-RU" sz="2400" b="1" i="1" kern="1200" dirty="0">
            <a:solidFill>
              <a:schemeClr val="bg1"/>
            </a:solidFill>
            <a:latin typeface="Times New Roman" panose="02020603050405020304" pitchFamily="18" charset="0"/>
            <a:cs typeface="Times New Roman" panose="02020603050405020304" pitchFamily="18" charset="0"/>
          </a:endParaRPr>
        </a:p>
      </dsp:txBody>
      <dsp:txXfrm>
        <a:off x="1070249" y="2216048"/>
        <a:ext cx="9208091" cy="633388"/>
      </dsp:txXfrm>
    </dsp:sp>
    <dsp:sp modelId="{644703C9-FEFC-4486-871A-28536A82FE9F}">
      <dsp:nvSpPr>
        <dsp:cNvPr id="0" name=""/>
        <dsp:cNvSpPr/>
      </dsp:nvSpPr>
      <dsp:spPr>
        <a:xfrm>
          <a:off x="674382" y="2136874"/>
          <a:ext cx="791735" cy="791735"/>
        </a:xfrm>
        <a:prstGeom prst="ellipse">
          <a:avLst/>
        </a:prstGeom>
        <a:solidFill>
          <a:srgbClr val="00518E"/>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F90FC12B-24A3-4BA6-A849-61FDE30BFB4A}">
      <dsp:nvSpPr>
        <dsp:cNvPr id="0" name=""/>
        <dsp:cNvSpPr/>
      </dsp:nvSpPr>
      <dsp:spPr>
        <a:xfrm>
          <a:off x="930948" y="3216605"/>
          <a:ext cx="9347392" cy="531830"/>
        </a:xfrm>
        <a:prstGeom prst="rect">
          <a:avLst/>
        </a:prstGeom>
        <a:solidFill>
          <a:srgbClr val="4A77D2"/>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502752" tIns="60960" rIns="60960" bIns="60960" numCol="1" spcCol="1270" anchor="ctr" anchorCtr="0">
          <a:noAutofit/>
        </a:bodyPr>
        <a:lstStyle/>
        <a:p>
          <a:pPr lvl="0" algn="l"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rPr>
            <a:t>сформулировать авторское мнение и привести аргументацию;</a:t>
          </a:r>
          <a:endParaRPr lang="ru-RU" sz="2400" b="1" i="1" kern="1200" dirty="0">
            <a:solidFill>
              <a:schemeClr val="bg1"/>
            </a:solidFill>
            <a:latin typeface="Times New Roman" panose="02020603050405020304" pitchFamily="18" charset="0"/>
            <a:cs typeface="Times New Roman" panose="02020603050405020304" pitchFamily="18" charset="0"/>
          </a:endParaRPr>
        </a:p>
      </dsp:txBody>
      <dsp:txXfrm>
        <a:off x="930948" y="3216605"/>
        <a:ext cx="9347392" cy="531830"/>
      </dsp:txXfrm>
    </dsp:sp>
    <dsp:sp modelId="{0C57FBA9-4760-4C5C-A673-3BC034B5B6EF}">
      <dsp:nvSpPr>
        <dsp:cNvPr id="0" name=""/>
        <dsp:cNvSpPr/>
      </dsp:nvSpPr>
      <dsp:spPr>
        <a:xfrm>
          <a:off x="535081" y="3086653"/>
          <a:ext cx="791735" cy="791735"/>
        </a:xfrm>
        <a:prstGeom prst="ellipse">
          <a:avLst/>
        </a:prstGeom>
        <a:solidFill>
          <a:srgbClr val="4A77D2"/>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918E8E72-53F5-464E-A022-A8B9C251243C}">
      <dsp:nvSpPr>
        <dsp:cNvPr id="0" name=""/>
        <dsp:cNvSpPr/>
      </dsp:nvSpPr>
      <dsp:spPr>
        <a:xfrm>
          <a:off x="477081" y="4006456"/>
          <a:ext cx="9801259" cy="851685"/>
        </a:xfrm>
        <a:prstGeom prst="rect">
          <a:avLst/>
        </a:prstGeom>
        <a:solidFill>
          <a:srgbClr val="7598DD"/>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502752"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cs typeface="Times New Roman" panose="02020603050405020304" pitchFamily="18" charset="0"/>
            </a:rPr>
            <a:t>написать заключение (вывод, обобщение сказанного).</a:t>
          </a:r>
          <a:endParaRPr lang="ru-RU" sz="2400" b="1" i="1" kern="1200" dirty="0">
            <a:solidFill>
              <a:schemeClr val="bg1"/>
            </a:solidFill>
            <a:latin typeface="Times New Roman" panose="02020603050405020304" pitchFamily="18" charset="0"/>
            <a:cs typeface="Times New Roman" panose="02020603050405020304" pitchFamily="18" charset="0"/>
          </a:endParaRPr>
        </a:p>
      </dsp:txBody>
      <dsp:txXfrm>
        <a:off x="477081" y="4006456"/>
        <a:ext cx="9801259" cy="851685"/>
      </dsp:txXfrm>
    </dsp:sp>
    <dsp:sp modelId="{42803DA6-80AA-461E-8B5F-96EE24A0E5E4}">
      <dsp:nvSpPr>
        <dsp:cNvPr id="0" name=""/>
        <dsp:cNvSpPr/>
      </dsp:nvSpPr>
      <dsp:spPr>
        <a:xfrm>
          <a:off x="81213" y="4036431"/>
          <a:ext cx="791735" cy="791735"/>
        </a:xfrm>
        <a:prstGeom prst="ellipse">
          <a:avLst/>
        </a:prstGeom>
        <a:solidFill>
          <a:srgbClr val="7598DD"/>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D88D62-A170-424C-A2CE-482B5A2B0688}">
      <dsp:nvSpPr>
        <dsp:cNvPr id="0" name=""/>
        <dsp:cNvSpPr/>
      </dsp:nvSpPr>
      <dsp:spPr>
        <a:xfrm>
          <a:off x="-5042562" y="-772550"/>
          <a:ext cx="6005276" cy="6005276"/>
        </a:xfrm>
        <a:prstGeom prst="blockArc">
          <a:avLst>
            <a:gd name="adj1" fmla="val 18900000"/>
            <a:gd name="adj2" fmla="val 2700000"/>
            <a:gd name="adj3" fmla="val 360"/>
          </a:avLst>
        </a:pr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8A16D2E-8C77-4E38-B5A6-759D4C295B25}">
      <dsp:nvSpPr>
        <dsp:cNvPr id="0" name=""/>
        <dsp:cNvSpPr/>
      </dsp:nvSpPr>
      <dsp:spPr>
        <a:xfrm>
          <a:off x="504106" y="306178"/>
          <a:ext cx="9972843" cy="759592"/>
        </a:xfrm>
        <a:prstGeom prst="rect">
          <a:avLst/>
        </a:prstGeom>
        <a:solidFill>
          <a:srgbClr val="000042"/>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544634"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cs typeface="Times New Roman" panose="02020603050405020304" pitchFamily="18" charset="0"/>
            </a:rPr>
            <a:t>       Титульный лист </a:t>
          </a:r>
          <a:r>
            <a:rPr lang="ru-RU" sz="2400" b="0" i="1" kern="1200" dirty="0" smtClean="0">
              <a:solidFill>
                <a:schemeClr val="bg1"/>
              </a:solidFill>
              <a:latin typeface="Times New Roman" panose="02020603050405020304" pitchFamily="18" charset="0"/>
              <a:cs typeface="Times New Roman" panose="02020603050405020304" pitchFamily="18" charset="0"/>
            </a:rPr>
            <a:t>(заполняется по единой форме).</a:t>
          </a:r>
          <a:endParaRPr lang="ru-RU" sz="2400" b="0" i="1" kern="1200" dirty="0">
            <a:solidFill>
              <a:schemeClr val="bg1"/>
            </a:solidFill>
            <a:latin typeface="Times New Roman" panose="02020603050405020304" pitchFamily="18" charset="0"/>
            <a:cs typeface="Times New Roman" panose="02020603050405020304" pitchFamily="18" charset="0"/>
          </a:endParaRPr>
        </a:p>
      </dsp:txBody>
      <dsp:txXfrm>
        <a:off x="504106" y="306178"/>
        <a:ext cx="9972843" cy="759592"/>
      </dsp:txXfrm>
    </dsp:sp>
    <dsp:sp modelId="{512FB62E-4654-4A66-914D-727B70B0B070}">
      <dsp:nvSpPr>
        <dsp:cNvPr id="0" name=""/>
        <dsp:cNvSpPr/>
      </dsp:nvSpPr>
      <dsp:spPr>
        <a:xfrm>
          <a:off x="75260" y="257129"/>
          <a:ext cx="857691" cy="857691"/>
        </a:xfrm>
        <a:prstGeom prst="ellipse">
          <a:avLst/>
        </a:prstGeom>
        <a:solidFill>
          <a:srgbClr val="000042"/>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0AD48128-DB00-4D51-9C06-CA5DD24B3E1B}">
      <dsp:nvSpPr>
        <dsp:cNvPr id="0" name=""/>
        <dsp:cNvSpPr/>
      </dsp:nvSpPr>
      <dsp:spPr>
        <a:xfrm>
          <a:off x="897494" y="1277573"/>
          <a:ext cx="9579456" cy="875621"/>
        </a:xfrm>
        <a:prstGeom prst="rect">
          <a:avLst/>
        </a:prstGeom>
        <a:solidFill>
          <a:srgbClr val="003964"/>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544634"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rPr>
            <a:t>    Введение </a:t>
          </a:r>
          <a:r>
            <a:rPr lang="ru-RU" sz="2400" b="0" i="1" kern="1200" dirty="0" smtClean="0">
              <a:solidFill>
                <a:schemeClr val="bg1"/>
              </a:solidFill>
              <a:latin typeface="Times New Roman" panose="02020603050405020304" pitchFamily="18" charset="0"/>
            </a:rPr>
            <a:t>- суть и обоснование выбора данной темы, состоит из ряда компонентов, связанных логически и стилистически.   </a:t>
          </a:r>
          <a:endParaRPr lang="ru-RU" sz="2400" b="0" i="1" kern="1200" dirty="0">
            <a:solidFill>
              <a:schemeClr val="bg1"/>
            </a:solidFill>
            <a:latin typeface="Times New Roman" panose="02020603050405020304" pitchFamily="18" charset="0"/>
            <a:cs typeface="Times New Roman" panose="02020603050405020304" pitchFamily="18" charset="0"/>
          </a:endParaRPr>
        </a:p>
      </dsp:txBody>
      <dsp:txXfrm>
        <a:off x="897494" y="1277573"/>
        <a:ext cx="9579456" cy="875621"/>
      </dsp:txXfrm>
    </dsp:sp>
    <dsp:sp modelId="{F4E8BB1D-73EA-4943-9CC7-F3F3E633FDFB}">
      <dsp:nvSpPr>
        <dsp:cNvPr id="0" name=""/>
        <dsp:cNvSpPr/>
      </dsp:nvSpPr>
      <dsp:spPr>
        <a:xfrm>
          <a:off x="468648" y="1286537"/>
          <a:ext cx="857691" cy="857691"/>
        </a:xfrm>
        <a:prstGeom prst="ellipse">
          <a:avLst/>
        </a:prstGeom>
        <a:solidFill>
          <a:srgbClr val="003964"/>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40BD1E57-583C-43A2-978B-F8785F406EA1}">
      <dsp:nvSpPr>
        <dsp:cNvPr id="0" name=""/>
        <dsp:cNvSpPr/>
      </dsp:nvSpPr>
      <dsp:spPr>
        <a:xfrm>
          <a:off x="897494" y="2340143"/>
          <a:ext cx="9579456" cy="809297"/>
        </a:xfrm>
        <a:prstGeom prst="rect">
          <a:avLst/>
        </a:prstGeom>
        <a:solidFill>
          <a:srgbClr val="00518E"/>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544634"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rPr>
            <a:t>    Основная часть </a:t>
          </a:r>
          <a:r>
            <a:rPr lang="ru-RU" sz="2400" b="0" i="1" kern="1200" dirty="0" smtClean="0">
              <a:solidFill>
                <a:schemeClr val="bg1"/>
              </a:solidFill>
              <a:latin typeface="Times New Roman" panose="02020603050405020304" pitchFamily="18" charset="0"/>
            </a:rPr>
            <a:t>- теоретические основы выбранной проблемы и изложение основного вопроса.  </a:t>
          </a:r>
          <a:endParaRPr lang="ru-RU" sz="2400" b="0" i="1" kern="1200" dirty="0">
            <a:solidFill>
              <a:schemeClr val="bg1"/>
            </a:solidFill>
            <a:latin typeface="Times New Roman" panose="02020603050405020304" pitchFamily="18" charset="0"/>
            <a:cs typeface="Times New Roman" panose="02020603050405020304" pitchFamily="18" charset="0"/>
          </a:endParaRPr>
        </a:p>
      </dsp:txBody>
      <dsp:txXfrm>
        <a:off x="897494" y="2340143"/>
        <a:ext cx="9579456" cy="809297"/>
      </dsp:txXfrm>
    </dsp:sp>
    <dsp:sp modelId="{644703C9-FEFC-4486-871A-28536A82FE9F}">
      <dsp:nvSpPr>
        <dsp:cNvPr id="0" name=""/>
        <dsp:cNvSpPr/>
      </dsp:nvSpPr>
      <dsp:spPr>
        <a:xfrm>
          <a:off x="468648" y="2315946"/>
          <a:ext cx="857691" cy="857691"/>
        </a:xfrm>
        <a:prstGeom prst="ellipse">
          <a:avLst/>
        </a:prstGeom>
        <a:solidFill>
          <a:srgbClr val="00518E"/>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F90FC12B-24A3-4BA6-A849-61FDE30BFB4A}">
      <dsp:nvSpPr>
        <dsp:cNvPr id="0" name=""/>
        <dsp:cNvSpPr/>
      </dsp:nvSpPr>
      <dsp:spPr>
        <a:xfrm>
          <a:off x="504106" y="3368965"/>
          <a:ext cx="9972843" cy="810470"/>
        </a:xfrm>
        <a:prstGeom prst="rect">
          <a:avLst/>
        </a:prstGeom>
        <a:solidFill>
          <a:srgbClr val="4A77D2"/>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544634" tIns="60960" rIns="60960" bIns="60960" numCol="1" spcCol="1270" anchor="ctr" anchorCtr="0">
          <a:noAutofit/>
        </a:bodyPr>
        <a:lstStyle/>
        <a:p>
          <a:pPr lvl="0" algn="l"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rPr>
            <a:t>       Заключение - </a:t>
          </a:r>
          <a:r>
            <a:rPr lang="ru-RU" sz="2400" b="0" i="1" kern="1200" dirty="0" smtClean="0">
              <a:solidFill>
                <a:schemeClr val="bg1"/>
              </a:solidFill>
              <a:latin typeface="Times New Roman" panose="02020603050405020304" pitchFamily="18" charset="0"/>
            </a:rPr>
            <a:t>обобщения и аргументированные выводы по теме с указанием области ее применения и т.д.</a:t>
          </a:r>
          <a:endParaRPr lang="ru-RU" sz="2400" b="0" i="1" kern="1200" dirty="0">
            <a:solidFill>
              <a:schemeClr val="bg1"/>
            </a:solidFill>
            <a:latin typeface="Times New Roman" panose="02020603050405020304" pitchFamily="18" charset="0"/>
            <a:cs typeface="Times New Roman" panose="02020603050405020304" pitchFamily="18" charset="0"/>
          </a:endParaRPr>
        </a:p>
      </dsp:txBody>
      <dsp:txXfrm>
        <a:off x="504106" y="3368965"/>
        <a:ext cx="9972843" cy="810470"/>
      </dsp:txXfrm>
    </dsp:sp>
    <dsp:sp modelId="{0C57FBA9-4760-4C5C-A673-3BC034B5B6EF}">
      <dsp:nvSpPr>
        <dsp:cNvPr id="0" name=""/>
        <dsp:cNvSpPr/>
      </dsp:nvSpPr>
      <dsp:spPr>
        <a:xfrm>
          <a:off x="75260" y="3345355"/>
          <a:ext cx="857691" cy="857691"/>
        </a:xfrm>
        <a:prstGeom prst="ellipse">
          <a:avLst/>
        </a:prstGeom>
        <a:solidFill>
          <a:srgbClr val="4A77D2"/>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858385-C388-4D3E-BB61-CB51F3D4B184}">
      <dsp:nvSpPr>
        <dsp:cNvPr id="0" name=""/>
        <dsp:cNvSpPr/>
      </dsp:nvSpPr>
      <dsp:spPr>
        <a:xfrm>
          <a:off x="-4092691" y="-628144"/>
          <a:ext cx="4876898" cy="4876898"/>
        </a:xfrm>
        <a:prstGeom prst="blockArc">
          <a:avLst>
            <a:gd name="adj1" fmla="val 18900000"/>
            <a:gd name="adj2" fmla="val 2700000"/>
            <a:gd name="adj3" fmla="val 443"/>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F6F4AFA-C168-4E4E-8A6C-E8807C44EB53}">
      <dsp:nvSpPr>
        <dsp:cNvPr id="0" name=""/>
        <dsp:cNvSpPr/>
      </dsp:nvSpPr>
      <dsp:spPr>
        <a:xfrm>
          <a:off x="504321" y="362060"/>
          <a:ext cx="10231609" cy="724121"/>
        </a:xfrm>
        <a:prstGeom prst="rect">
          <a:avLst/>
        </a:prstGeom>
        <a:solidFill>
          <a:srgbClr val="000042"/>
        </a:solidFill>
        <a:ln w="12700" cap="flat" cmpd="sng" algn="ctr">
          <a:noFill/>
          <a:prstDash val="solid"/>
          <a:miter lim="800000"/>
        </a:ln>
        <a:effectLst>
          <a:glow rad="228600">
            <a:schemeClr val="accent1">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574772"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тезис </a:t>
          </a:r>
          <a:r>
            <a:rPr lang="ru-RU" sz="2400" i="1" kern="1200" dirty="0" smtClean="0">
              <a:latin typeface="Times New Roman" panose="02020603050405020304" pitchFamily="18" charset="0"/>
              <a:cs typeface="Times New Roman" panose="02020603050405020304" pitchFamily="18" charset="0"/>
            </a:rPr>
            <a:t>- это положение (суждение), которое требуется доказать; </a:t>
          </a:r>
          <a:endParaRPr lang="ru-RU" sz="2400" i="1" kern="1200" dirty="0">
            <a:latin typeface="Times New Roman" panose="02020603050405020304" pitchFamily="18" charset="0"/>
            <a:cs typeface="Times New Roman" panose="02020603050405020304" pitchFamily="18" charset="0"/>
          </a:endParaRPr>
        </a:p>
      </dsp:txBody>
      <dsp:txXfrm>
        <a:off x="504321" y="362060"/>
        <a:ext cx="10231609" cy="724121"/>
      </dsp:txXfrm>
    </dsp:sp>
    <dsp:sp modelId="{54B5A410-D5FF-4B2F-8509-616121E3906D}">
      <dsp:nvSpPr>
        <dsp:cNvPr id="0" name=""/>
        <dsp:cNvSpPr/>
      </dsp:nvSpPr>
      <dsp:spPr>
        <a:xfrm>
          <a:off x="51745" y="271545"/>
          <a:ext cx="905152" cy="905152"/>
        </a:xfrm>
        <a:prstGeom prst="ellipse">
          <a:avLst/>
        </a:prstGeom>
        <a:solidFill>
          <a:srgbClr val="000042"/>
        </a:solidFill>
        <a:ln w="12700" cap="flat" cmpd="sng" algn="ctr">
          <a:noFill/>
          <a:prstDash val="solid"/>
          <a:miter lim="800000"/>
        </a:ln>
        <a:effectLst>
          <a:glow rad="228600">
            <a:schemeClr val="accent1">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028B179A-CF44-4297-B7CD-B3028267FC0F}">
      <dsp:nvSpPr>
        <dsp:cNvPr id="0" name=""/>
        <dsp:cNvSpPr/>
      </dsp:nvSpPr>
      <dsp:spPr>
        <a:xfrm>
          <a:off x="800335" y="1313542"/>
          <a:ext cx="9902798" cy="993524"/>
        </a:xfrm>
        <a:prstGeom prst="rect">
          <a:avLst/>
        </a:prstGeom>
        <a:solidFill>
          <a:srgbClr val="003964"/>
        </a:solidFill>
        <a:ln w="12700" cap="flat" cmpd="sng" algn="ctr">
          <a:noFill/>
          <a:prstDash val="solid"/>
          <a:miter lim="800000"/>
        </a:ln>
        <a:effectLst>
          <a:glow rad="228600">
            <a:schemeClr val="accent1">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574772"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аргументы </a:t>
          </a:r>
          <a:r>
            <a:rPr lang="ru-RU" sz="2400" i="1" kern="1200" dirty="0" smtClean="0">
              <a:latin typeface="Times New Roman" panose="02020603050405020304" pitchFamily="18" charset="0"/>
              <a:cs typeface="Times New Roman" panose="02020603050405020304" pitchFamily="18" charset="0"/>
            </a:rPr>
            <a:t>- это категории, которыми пользуются при доказательстве истинности тезиса; в</a:t>
          </a:r>
          <a:r>
            <a:rPr lang="ru-RU" sz="2400" b="1" i="1" kern="1200" dirty="0" smtClean="0">
              <a:latin typeface="Times New Roman" panose="02020603050405020304" pitchFamily="18" charset="0"/>
              <a:cs typeface="Times New Roman" panose="02020603050405020304" pitchFamily="18" charset="0"/>
            </a:rPr>
            <a:t>ывод</a:t>
          </a:r>
          <a:r>
            <a:rPr lang="ru-RU" sz="2400" i="1" kern="1200" dirty="0" smtClean="0">
              <a:latin typeface="Times New Roman" panose="02020603050405020304" pitchFamily="18" charset="0"/>
              <a:cs typeface="Times New Roman" panose="02020603050405020304" pitchFamily="18" charset="0"/>
            </a:rPr>
            <a:t> - это мнение, основанное на анализе фактов; </a:t>
          </a:r>
          <a:endParaRPr lang="ru-RU" sz="2400" i="1" kern="1200" dirty="0">
            <a:latin typeface="Times New Roman" panose="02020603050405020304" pitchFamily="18" charset="0"/>
            <a:cs typeface="Times New Roman" panose="02020603050405020304" pitchFamily="18" charset="0"/>
          </a:endParaRPr>
        </a:p>
      </dsp:txBody>
      <dsp:txXfrm>
        <a:off x="800335" y="1313542"/>
        <a:ext cx="9902798" cy="993524"/>
      </dsp:txXfrm>
    </dsp:sp>
    <dsp:sp modelId="{01102B7A-189E-430C-9736-124CA090F5A9}">
      <dsp:nvSpPr>
        <dsp:cNvPr id="0" name=""/>
        <dsp:cNvSpPr/>
      </dsp:nvSpPr>
      <dsp:spPr>
        <a:xfrm>
          <a:off x="314963" y="1357728"/>
          <a:ext cx="905152" cy="905152"/>
        </a:xfrm>
        <a:prstGeom prst="ellipse">
          <a:avLst/>
        </a:prstGeom>
        <a:solidFill>
          <a:srgbClr val="003964"/>
        </a:solidFill>
        <a:ln w="12700" cap="flat" cmpd="sng" algn="ctr">
          <a:noFill/>
          <a:prstDash val="solid"/>
          <a:miter lim="800000"/>
        </a:ln>
        <a:effectLst>
          <a:glow rad="228600">
            <a:schemeClr val="accent1">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8E90F857-AF34-423E-8CEC-E602FC268864}">
      <dsp:nvSpPr>
        <dsp:cNvPr id="0" name=""/>
        <dsp:cNvSpPr/>
      </dsp:nvSpPr>
      <dsp:spPr>
        <a:xfrm>
          <a:off x="504321" y="2534426"/>
          <a:ext cx="10231609" cy="724121"/>
        </a:xfrm>
        <a:prstGeom prst="rect">
          <a:avLst/>
        </a:prstGeom>
        <a:solidFill>
          <a:srgbClr val="4A77D2"/>
        </a:solidFill>
        <a:ln w="12700" cap="flat" cmpd="sng" algn="ctr">
          <a:noFill/>
          <a:prstDash val="solid"/>
          <a:miter lim="800000"/>
        </a:ln>
        <a:effectLst>
          <a:glow rad="228600">
            <a:schemeClr val="accent1">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574772" tIns="60960" rIns="60960" bIns="60960" numCol="1" spcCol="1270" anchor="ctr" anchorCtr="0">
          <a:noAutofit/>
        </a:bodyPr>
        <a:lstStyle/>
        <a:p>
          <a:pPr lvl="0" algn="just" defTabSz="1066800">
            <a:lnSpc>
              <a:spcPct val="90000"/>
            </a:lnSpc>
            <a:spcBef>
              <a:spcPct val="0"/>
            </a:spcBef>
            <a:spcAft>
              <a:spcPct val="35000"/>
            </a:spcAft>
          </a:pPr>
          <a:r>
            <a:rPr lang="ru-RU" sz="2400" i="1" kern="1200" dirty="0" smtClean="0">
              <a:latin typeface="Times New Roman" panose="02020603050405020304" pitchFamily="18" charset="0"/>
              <a:cs typeface="Times New Roman" panose="02020603050405020304" pitchFamily="18" charset="0"/>
            </a:rPr>
            <a:t>       </a:t>
          </a:r>
          <a:r>
            <a:rPr lang="ru-RU" sz="2400" b="1" i="1" kern="1200" dirty="0" smtClean="0">
              <a:latin typeface="Times New Roman" panose="02020603050405020304" pitchFamily="18" charset="0"/>
              <a:cs typeface="Times New Roman" panose="02020603050405020304" pitchFamily="18" charset="0"/>
            </a:rPr>
            <a:t>оценочные суждения </a:t>
          </a:r>
          <a:r>
            <a:rPr lang="ru-RU" sz="2400" i="1" kern="1200" dirty="0" smtClean="0">
              <a:latin typeface="Times New Roman" panose="02020603050405020304" pitchFamily="18" charset="0"/>
              <a:cs typeface="Times New Roman" panose="02020603050405020304" pitchFamily="18" charset="0"/>
            </a:rPr>
            <a:t>- это мнения, основанные на наших убеждениях, верованиях или взглядах. </a:t>
          </a:r>
          <a:endParaRPr lang="ru-RU" sz="2400" i="1" kern="1200" dirty="0">
            <a:latin typeface="Times New Roman" panose="02020603050405020304" pitchFamily="18" charset="0"/>
            <a:cs typeface="Times New Roman" panose="02020603050405020304" pitchFamily="18" charset="0"/>
          </a:endParaRPr>
        </a:p>
      </dsp:txBody>
      <dsp:txXfrm>
        <a:off x="504321" y="2534426"/>
        <a:ext cx="10231609" cy="724121"/>
      </dsp:txXfrm>
    </dsp:sp>
    <dsp:sp modelId="{A8C7E2E9-76CF-4FED-9D27-563DE2DEEC74}">
      <dsp:nvSpPr>
        <dsp:cNvPr id="0" name=""/>
        <dsp:cNvSpPr/>
      </dsp:nvSpPr>
      <dsp:spPr>
        <a:xfrm>
          <a:off x="51745" y="2443911"/>
          <a:ext cx="905152" cy="905152"/>
        </a:xfrm>
        <a:prstGeom prst="ellipse">
          <a:avLst/>
        </a:prstGeom>
        <a:solidFill>
          <a:srgbClr val="4A77D2"/>
        </a:solidFill>
        <a:ln w="12700" cap="flat" cmpd="sng" algn="ctr">
          <a:noFill/>
          <a:prstDash val="solid"/>
          <a:miter lim="800000"/>
        </a:ln>
        <a:effectLst>
          <a:glow rad="228600">
            <a:schemeClr val="accent1">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D88D62-A170-424C-A2CE-482B5A2B0688}">
      <dsp:nvSpPr>
        <dsp:cNvPr id="0" name=""/>
        <dsp:cNvSpPr/>
      </dsp:nvSpPr>
      <dsp:spPr>
        <a:xfrm>
          <a:off x="-5496269" y="-841525"/>
          <a:ext cx="6544248" cy="6544248"/>
        </a:xfrm>
        <a:prstGeom prst="blockArc">
          <a:avLst>
            <a:gd name="adj1" fmla="val 18900000"/>
            <a:gd name="adj2" fmla="val 2700000"/>
            <a:gd name="adj3" fmla="val 330"/>
          </a:avLst>
        </a:pr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8A16D2E-8C77-4E38-B5A6-759D4C295B25}">
      <dsp:nvSpPr>
        <dsp:cNvPr id="0" name=""/>
        <dsp:cNvSpPr/>
      </dsp:nvSpPr>
      <dsp:spPr>
        <a:xfrm>
          <a:off x="458204" y="271198"/>
          <a:ext cx="10012412" cy="672901"/>
        </a:xfrm>
        <a:prstGeom prst="rect">
          <a:avLst/>
        </a:prstGeom>
        <a:solidFill>
          <a:srgbClr val="00001E"/>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482476"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cs typeface="Times New Roman" panose="02020603050405020304" pitchFamily="18" charset="0"/>
            </a:rPr>
            <a:t>       </a:t>
          </a:r>
          <a:r>
            <a:rPr lang="ru-RU" sz="3200" b="1" i="1" kern="1200" dirty="0" smtClean="0">
              <a:solidFill>
                <a:schemeClr val="bg1"/>
              </a:solidFill>
              <a:latin typeface="Times New Roman" panose="02020603050405020304" pitchFamily="18" charset="0"/>
              <a:cs typeface="Times New Roman" panose="02020603050405020304" pitchFamily="18" charset="0"/>
            </a:rPr>
            <a:t>Обдумывание</a:t>
          </a:r>
          <a:r>
            <a:rPr lang="ru-RU" sz="3200" b="0" i="1" kern="1200" dirty="0" smtClean="0">
              <a:solidFill>
                <a:schemeClr val="bg1"/>
              </a:solidFill>
              <a:latin typeface="Times New Roman" panose="02020603050405020304" pitchFamily="18" charset="0"/>
              <a:cs typeface="Times New Roman" panose="02020603050405020304" pitchFamily="18" charset="0"/>
            </a:rPr>
            <a:t>.</a:t>
          </a:r>
          <a:endParaRPr lang="ru-RU" sz="3200" b="0" i="1" kern="1200" dirty="0">
            <a:solidFill>
              <a:schemeClr val="bg1"/>
            </a:solidFill>
            <a:latin typeface="Times New Roman" panose="02020603050405020304" pitchFamily="18" charset="0"/>
            <a:cs typeface="Times New Roman" panose="02020603050405020304" pitchFamily="18" charset="0"/>
          </a:endParaRPr>
        </a:p>
      </dsp:txBody>
      <dsp:txXfrm>
        <a:off x="458204" y="271198"/>
        <a:ext cx="10012412" cy="672901"/>
      </dsp:txXfrm>
    </dsp:sp>
    <dsp:sp modelId="{512FB62E-4654-4A66-914D-727B70B0B070}">
      <dsp:nvSpPr>
        <dsp:cNvPr id="0" name=""/>
        <dsp:cNvSpPr/>
      </dsp:nvSpPr>
      <dsp:spPr>
        <a:xfrm>
          <a:off x="78301" y="227747"/>
          <a:ext cx="759805" cy="759805"/>
        </a:xfrm>
        <a:prstGeom prst="ellipse">
          <a:avLst/>
        </a:prstGeom>
        <a:solidFill>
          <a:srgbClr val="00001E"/>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5CA6DB04-87F9-4353-BA74-3DE790792A4F}">
      <dsp:nvSpPr>
        <dsp:cNvPr id="0" name=""/>
        <dsp:cNvSpPr/>
      </dsp:nvSpPr>
      <dsp:spPr>
        <a:xfrm>
          <a:off x="893767" y="1215202"/>
          <a:ext cx="9576849" cy="607844"/>
        </a:xfrm>
        <a:prstGeom prst="rect">
          <a:avLst/>
        </a:prstGeom>
        <a:solidFill>
          <a:srgbClr val="000042"/>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482476" tIns="81280" rIns="81280" bIns="81280" numCol="1" spcCol="1270" anchor="ctr" anchorCtr="0">
          <a:noAutofit/>
        </a:bodyPr>
        <a:lstStyle/>
        <a:p>
          <a:pPr lvl="0" algn="just" defTabSz="1422400">
            <a:lnSpc>
              <a:spcPct val="90000"/>
            </a:lnSpc>
            <a:spcBef>
              <a:spcPct val="0"/>
            </a:spcBef>
            <a:spcAft>
              <a:spcPct val="35000"/>
            </a:spcAft>
          </a:pPr>
          <a:r>
            <a:rPr lang="ru-RU" sz="3200" b="1" i="1" kern="1200" dirty="0" smtClean="0">
              <a:solidFill>
                <a:schemeClr val="bg1"/>
              </a:solidFill>
              <a:latin typeface="Times New Roman" panose="02020603050405020304" pitchFamily="18" charset="0"/>
              <a:cs typeface="Times New Roman" panose="02020603050405020304" pitchFamily="18" charset="0"/>
            </a:rPr>
            <a:t>       Планирование</a:t>
          </a:r>
          <a:r>
            <a:rPr lang="ru-RU" sz="3200" b="0" i="1" kern="1200" dirty="0" smtClean="0">
              <a:solidFill>
                <a:schemeClr val="bg1"/>
              </a:solidFill>
              <a:latin typeface="Times New Roman" panose="02020603050405020304" pitchFamily="18" charset="0"/>
              <a:cs typeface="Times New Roman" panose="02020603050405020304" pitchFamily="18" charset="0"/>
            </a:rPr>
            <a:t> </a:t>
          </a:r>
          <a:endParaRPr lang="ru-RU" sz="3200" b="0" i="1" kern="1200" dirty="0">
            <a:solidFill>
              <a:schemeClr val="bg1"/>
            </a:solidFill>
            <a:latin typeface="Times New Roman" panose="02020603050405020304" pitchFamily="18" charset="0"/>
            <a:cs typeface="Times New Roman" panose="02020603050405020304" pitchFamily="18" charset="0"/>
          </a:endParaRPr>
        </a:p>
      </dsp:txBody>
      <dsp:txXfrm>
        <a:off x="893767" y="1215202"/>
        <a:ext cx="9576849" cy="607844"/>
      </dsp:txXfrm>
    </dsp:sp>
    <dsp:sp modelId="{8E91EDDA-A26B-425B-ACD0-0F723E1D97D8}">
      <dsp:nvSpPr>
        <dsp:cNvPr id="0" name=""/>
        <dsp:cNvSpPr/>
      </dsp:nvSpPr>
      <dsp:spPr>
        <a:xfrm>
          <a:off x="513864" y="1139221"/>
          <a:ext cx="759805" cy="759805"/>
        </a:xfrm>
        <a:prstGeom prst="ellipse">
          <a:avLst/>
        </a:prstGeom>
        <a:solidFill>
          <a:srgbClr val="000042"/>
        </a:solidFill>
        <a:ln w="12700" cap="flat" cmpd="sng" algn="ctr">
          <a:noFill/>
          <a:prstDash val="solid"/>
          <a:miter lim="800000"/>
        </a:ln>
        <a:effectLst>
          <a:glow rad="228600">
            <a:schemeClr val="accent1">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DAD46558-EACC-457A-BD6E-387A6D996F03}">
      <dsp:nvSpPr>
        <dsp:cNvPr id="0" name=""/>
        <dsp:cNvSpPr/>
      </dsp:nvSpPr>
      <dsp:spPr>
        <a:xfrm>
          <a:off x="1027450" y="2126676"/>
          <a:ext cx="9443166" cy="607844"/>
        </a:xfrm>
        <a:prstGeom prst="rect">
          <a:avLst/>
        </a:prstGeom>
        <a:solidFill>
          <a:srgbClr val="003964"/>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482476" tIns="81280" rIns="81280" bIns="81280" numCol="1" spcCol="1270" anchor="ctr" anchorCtr="0">
          <a:noAutofit/>
        </a:bodyPr>
        <a:lstStyle/>
        <a:p>
          <a:pPr lvl="0" algn="just" defTabSz="1422400">
            <a:lnSpc>
              <a:spcPct val="90000"/>
            </a:lnSpc>
            <a:spcBef>
              <a:spcPct val="0"/>
            </a:spcBef>
            <a:spcAft>
              <a:spcPct val="35000"/>
            </a:spcAft>
          </a:pPr>
          <a:r>
            <a:rPr lang="ru-RU" sz="3200" b="1" i="1" kern="1200" dirty="0" smtClean="0">
              <a:solidFill>
                <a:schemeClr val="bg1"/>
              </a:solidFill>
              <a:latin typeface="Times New Roman" panose="02020603050405020304" pitchFamily="18" charset="0"/>
            </a:rPr>
            <a:t>       Написание .   </a:t>
          </a:r>
          <a:endParaRPr lang="ru-RU" sz="3200" b="1" i="1" kern="1200" dirty="0">
            <a:solidFill>
              <a:schemeClr val="bg1"/>
            </a:solidFill>
            <a:latin typeface="Times New Roman" panose="02020603050405020304" pitchFamily="18" charset="0"/>
            <a:cs typeface="Times New Roman" panose="02020603050405020304" pitchFamily="18" charset="0"/>
          </a:endParaRPr>
        </a:p>
      </dsp:txBody>
      <dsp:txXfrm>
        <a:off x="1027450" y="2126676"/>
        <a:ext cx="9443166" cy="607844"/>
      </dsp:txXfrm>
    </dsp:sp>
    <dsp:sp modelId="{F4E8BB1D-73EA-4943-9CC7-F3F3E633FDFB}">
      <dsp:nvSpPr>
        <dsp:cNvPr id="0" name=""/>
        <dsp:cNvSpPr/>
      </dsp:nvSpPr>
      <dsp:spPr>
        <a:xfrm>
          <a:off x="647547" y="2050695"/>
          <a:ext cx="759805" cy="759805"/>
        </a:xfrm>
        <a:prstGeom prst="ellipse">
          <a:avLst/>
        </a:prstGeom>
        <a:solidFill>
          <a:srgbClr val="003964"/>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1CD154B1-A7A7-4EFD-A892-5B332E8D3B28}">
      <dsp:nvSpPr>
        <dsp:cNvPr id="0" name=""/>
        <dsp:cNvSpPr/>
      </dsp:nvSpPr>
      <dsp:spPr>
        <a:xfrm>
          <a:off x="893767" y="3038150"/>
          <a:ext cx="9576849" cy="607844"/>
        </a:xfrm>
        <a:prstGeom prst="rect">
          <a:avLst/>
        </a:prstGeom>
        <a:solidFill>
          <a:srgbClr val="00518E"/>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482476" tIns="81280" rIns="81280" bIns="81280" numCol="1" spcCol="1270" anchor="ctr" anchorCtr="0">
          <a:noAutofit/>
        </a:bodyPr>
        <a:lstStyle/>
        <a:p>
          <a:pPr lvl="0" algn="just" defTabSz="1422400">
            <a:lnSpc>
              <a:spcPct val="90000"/>
            </a:lnSpc>
            <a:spcBef>
              <a:spcPct val="0"/>
            </a:spcBef>
            <a:spcAft>
              <a:spcPct val="35000"/>
            </a:spcAft>
          </a:pPr>
          <a:r>
            <a:rPr lang="ru-RU" sz="3200" b="1" i="1" kern="1200" dirty="0" smtClean="0">
              <a:solidFill>
                <a:schemeClr val="bg1"/>
              </a:solidFill>
              <a:latin typeface="Times New Roman" panose="02020603050405020304" pitchFamily="18" charset="0"/>
            </a:rPr>
            <a:t>       Проверка.  </a:t>
          </a:r>
          <a:endParaRPr lang="ru-RU" sz="3200" b="1" i="1" kern="1200" dirty="0">
            <a:solidFill>
              <a:schemeClr val="bg1"/>
            </a:solidFill>
            <a:latin typeface="Times New Roman" panose="02020603050405020304" pitchFamily="18" charset="0"/>
            <a:cs typeface="Times New Roman" panose="02020603050405020304" pitchFamily="18" charset="0"/>
          </a:endParaRPr>
        </a:p>
      </dsp:txBody>
      <dsp:txXfrm>
        <a:off x="893767" y="3038150"/>
        <a:ext cx="9576849" cy="607844"/>
      </dsp:txXfrm>
    </dsp:sp>
    <dsp:sp modelId="{644703C9-FEFC-4486-871A-28536A82FE9F}">
      <dsp:nvSpPr>
        <dsp:cNvPr id="0" name=""/>
        <dsp:cNvSpPr/>
      </dsp:nvSpPr>
      <dsp:spPr>
        <a:xfrm>
          <a:off x="513864" y="2962170"/>
          <a:ext cx="759805" cy="759805"/>
        </a:xfrm>
        <a:prstGeom prst="ellipse">
          <a:avLst/>
        </a:prstGeom>
        <a:solidFill>
          <a:srgbClr val="00518E"/>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BFF04FAE-3A92-4E2E-BD7F-1217633E6D0C}">
      <dsp:nvSpPr>
        <dsp:cNvPr id="0" name=""/>
        <dsp:cNvSpPr/>
      </dsp:nvSpPr>
      <dsp:spPr>
        <a:xfrm>
          <a:off x="458204" y="3949625"/>
          <a:ext cx="10012412" cy="607844"/>
        </a:xfrm>
        <a:prstGeom prst="rect">
          <a:avLst/>
        </a:prstGeom>
        <a:solidFill>
          <a:srgbClr val="4A77D2"/>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482476" tIns="60960" rIns="60960" bIns="60960" numCol="1" spcCol="1270" anchor="ctr" anchorCtr="0">
          <a:noAutofit/>
        </a:bodyPr>
        <a:lstStyle/>
        <a:p>
          <a:pPr lvl="0" algn="l" defTabSz="1066800">
            <a:lnSpc>
              <a:spcPct val="90000"/>
            </a:lnSpc>
            <a:spcBef>
              <a:spcPct val="0"/>
            </a:spcBef>
            <a:spcAft>
              <a:spcPct val="35000"/>
            </a:spcAft>
          </a:pPr>
          <a:r>
            <a:rPr lang="ru-RU" sz="2400" b="0" i="1" kern="1200" dirty="0" smtClean="0">
              <a:solidFill>
                <a:schemeClr val="bg1"/>
              </a:solidFill>
              <a:latin typeface="Times New Roman" panose="02020603050405020304" pitchFamily="18" charset="0"/>
            </a:rPr>
            <a:t>       </a:t>
          </a:r>
          <a:r>
            <a:rPr lang="ru-RU" sz="3200" b="1" i="1" kern="1200" dirty="0" smtClean="0">
              <a:solidFill>
                <a:schemeClr val="bg1"/>
              </a:solidFill>
              <a:latin typeface="Times New Roman" panose="02020603050405020304" pitchFamily="18" charset="0"/>
            </a:rPr>
            <a:t>Правка.</a:t>
          </a:r>
          <a:endParaRPr lang="ru-RU" sz="3200" b="1" i="1" kern="1200" dirty="0">
            <a:solidFill>
              <a:schemeClr val="bg1"/>
            </a:solidFill>
            <a:latin typeface="Times New Roman" panose="02020603050405020304" pitchFamily="18" charset="0"/>
            <a:cs typeface="Times New Roman" panose="02020603050405020304" pitchFamily="18" charset="0"/>
          </a:endParaRPr>
        </a:p>
      </dsp:txBody>
      <dsp:txXfrm>
        <a:off x="458204" y="3949625"/>
        <a:ext cx="10012412" cy="607844"/>
      </dsp:txXfrm>
    </dsp:sp>
    <dsp:sp modelId="{0C57FBA9-4760-4C5C-A673-3BC034B5B6EF}">
      <dsp:nvSpPr>
        <dsp:cNvPr id="0" name=""/>
        <dsp:cNvSpPr/>
      </dsp:nvSpPr>
      <dsp:spPr>
        <a:xfrm>
          <a:off x="78301" y="3873644"/>
          <a:ext cx="759805" cy="759805"/>
        </a:xfrm>
        <a:prstGeom prst="ellipse">
          <a:avLst/>
        </a:prstGeom>
        <a:solidFill>
          <a:srgbClr val="4A77D2"/>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D88D62-A170-424C-A2CE-482B5A2B0688}">
      <dsp:nvSpPr>
        <dsp:cNvPr id="0" name=""/>
        <dsp:cNvSpPr/>
      </dsp:nvSpPr>
      <dsp:spPr>
        <a:xfrm>
          <a:off x="-5891608" y="-901627"/>
          <a:ext cx="7013882" cy="7013882"/>
        </a:xfrm>
        <a:prstGeom prst="blockArc">
          <a:avLst>
            <a:gd name="adj1" fmla="val 18900000"/>
            <a:gd name="adj2" fmla="val 2700000"/>
            <a:gd name="adj3" fmla="val 308"/>
          </a:avLst>
        </a:pr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8A16D2E-8C77-4E38-B5A6-759D4C295B25}">
      <dsp:nvSpPr>
        <dsp:cNvPr id="0" name=""/>
        <dsp:cNvSpPr/>
      </dsp:nvSpPr>
      <dsp:spPr>
        <a:xfrm>
          <a:off x="490493" y="178133"/>
          <a:ext cx="9974604" cy="946389"/>
        </a:xfrm>
        <a:prstGeom prst="rect">
          <a:avLst/>
        </a:prstGeom>
        <a:solidFill>
          <a:srgbClr val="00001E"/>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517157" tIns="71120" rIns="71120" bIns="71120" numCol="1" spcCol="1270" anchor="ctr" anchorCtr="0">
          <a:noAutofit/>
        </a:bodyPr>
        <a:lstStyle/>
        <a:p>
          <a:pPr lvl="0" algn="just" defTabSz="1244600">
            <a:lnSpc>
              <a:spcPct val="90000"/>
            </a:lnSpc>
            <a:spcBef>
              <a:spcPct val="0"/>
            </a:spcBef>
            <a:spcAft>
              <a:spcPct val="35000"/>
            </a:spcAft>
          </a:pPr>
          <a:r>
            <a:rPr lang="ru-RU" sz="2800" b="1" i="1" kern="1200" dirty="0" smtClean="0">
              <a:solidFill>
                <a:schemeClr val="bg1"/>
              </a:solidFill>
              <a:latin typeface="Times New Roman" panose="02020603050405020304" pitchFamily="18" charset="0"/>
              <a:cs typeface="Times New Roman" panose="02020603050405020304" pitchFamily="18" charset="0"/>
            </a:rPr>
            <a:t>       Плохая проверка </a:t>
          </a:r>
          <a:r>
            <a:rPr lang="ru-RU" sz="2400" b="0" i="1" kern="1200" dirty="0" smtClean="0">
              <a:solidFill>
                <a:schemeClr val="bg1"/>
              </a:solidFill>
              <a:latin typeface="Times New Roman" panose="02020603050405020304" pitchFamily="18" charset="0"/>
              <a:cs typeface="Times New Roman" panose="02020603050405020304" pitchFamily="18" charset="0"/>
            </a:rPr>
            <a:t>(двусмысленность выражений, неудачные обороты и т. д)</a:t>
          </a:r>
          <a:r>
            <a:rPr lang="ru-RU" sz="3200" b="0" i="1" kern="1200" dirty="0" smtClean="0">
              <a:solidFill>
                <a:schemeClr val="bg1"/>
              </a:solidFill>
              <a:latin typeface="Times New Roman" panose="02020603050405020304" pitchFamily="18" charset="0"/>
              <a:cs typeface="Times New Roman" panose="02020603050405020304" pitchFamily="18" charset="0"/>
            </a:rPr>
            <a:t>.</a:t>
          </a:r>
          <a:endParaRPr lang="ru-RU" sz="3200" b="0" i="1" kern="1200" dirty="0">
            <a:solidFill>
              <a:schemeClr val="bg1"/>
            </a:solidFill>
            <a:latin typeface="Times New Roman" panose="02020603050405020304" pitchFamily="18" charset="0"/>
            <a:cs typeface="Times New Roman" panose="02020603050405020304" pitchFamily="18" charset="0"/>
          </a:endParaRPr>
        </a:p>
      </dsp:txBody>
      <dsp:txXfrm>
        <a:off x="490493" y="178133"/>
        <a:ext cx="9974604" cy="946389"/>
      </dsp:txXfrm>
    </dsp:sp>
    <dsp:sp modelId="{512FB62E-4654-4A66-914D-727B70B0B070}">
      <dsp:nvSpPr>
        <dsp:cNvPr id="0" name=""/>
        <dsp:cNvSpPr/>
      </dsp:nvSpPr>
      <dsp:spPr>
        <a:xfrm>
          <a:off x="83283" y="244117"/>
          <a:ext cx="814421" cy="814421"/>
        </a:xfrm>
        <a:prstGeom prst="ellipse">
          <a:avLst/>
        </a:prstGeom>
        <a:solidFill>
          <a:srgbClr val="00001E"/>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5CA6DB04-87F9-4353-BA74-3DE790792A4F}">
      <dsp:nvSpPr>
        <dsp:cNvPr id="0" name=""/>
        <dsp:cNvSpPr/>
      </dsp:nvSpPr>
      <dsp:spPr>
        <a:xfrm>
          <a:off x="957365" y="1237056"/>
          <a:ext cx="9507731" cy="782528"/>
        </a:xfrm>
        <a:prstGeom prst="rect">
          <a:avLst/>
        </a:prstGeom>
        <a:solidFill>
          <a:srgbClr val="000042"/>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517157" tIns="81280" rIns="81280" bIns="81280" numCol="1" spcCol="1270" anchor="ctr" anchorCtr="0">
          <a:noAutofit/>
        </a:bodyPr>
        <a:lstStyle/>
        <a:p>
          <a:pPr lvl="0" algn="just" defTabSz="1422400">
            <a:lnSpc>
              <a:spcPct val="90000"/>
            </a:lnSpc>
            <a:spcBef>
              <a:spcPct val="0"/>
            </a:spcBef>
            <a:spcAft>
              <a:spcPct val="35000"/>
            </a:spcAft>
          </a:pPr>
          <a:r>
            <a:rPr lang="ru-RU" sz="3200" b="1" i="1" kern="1200" dirty="0" smtClean="0">
              <a:solidFill>
                <a:schemeClr val="bg1"/>
              </a:solidFill>
              <a:latin typeface="Times New Roman" panose="02020603050405020304" pitchFamily="18" charset="0"/>
              <a:cs typeface="Times New Roman" panose="02020603050405020304" pitchFamily="18" charset="0"/>
            </a:rPr>
            <a:t>      </a:t>
          </a:r>
          <a:r>
            <a:rPr lang="ru-RU" sz="2800" b="1" i="1" kern="1200" dirty="0" smtClean="0">
              <a:solidFill>
                <a:schemeClr val="bg1"/>
              </a:solidFill>
              <a:latin typeface="Times New Roman" panose="02020603050405020304" pitchFamily="18" charset="0"/>
              <a:cs typeface="Times New Roman" panose="02020603050405020304" pitchFamily="18" charset="0"/>
            </a:rPr>
            <a:t>Утомительные предисловия. Недостаточное количество деталей.</a:t>
          </a:r>
          <a:endParaRPr lang="ru-RU" sz="2800" b="0" i="1" kern="1200" dirty="0">
            <a:solidFill>
              <a:schemeClr val="bg1"/>
            </a:solidFill>
            <a:latin typeface="Times New Roman" panose="02020603050405020304" pitchFamily="18" charset="0"/>
            <a:cs typeface="Times New Roman" panose="02020603050405020304" pitchFamily="18" charset="0"/>
          </a:endParaRPr>
        </a:p>
      </dsp:txBody>
      <dsp:txXfrm>
        <a:off x="957365" y="1237056"/>
        <a:ext cx="9507731" cy="782528"/>
      </dsp:txXfrm>
    </dsp:sp>
    <dsp:sp modelId="{8E91EDDA-A26B-425B-ACD0-0F723E1D97D8}">
      <dsp:nvSpPr>
        <dsp:cNvPr id="0" name=""/>
        <dsp:cNvSpPr/>
      </dsp:nvSpPr>
      <dsp:spPr>
        <a:xfrm>
          <a:off x="550155" y="1221110"/>
          <a:ext cx="814421" cy="814421"/>
        </a:xfrm>
        <a:prstGeom prst="ellipse">
          <a:avLst/>
        </a:prstGeom>
        <a:solidFill>
          <a:srgbClr val="000042"/>
        </a:solidFill>
        <a:ln w="12700" cap="flat" cmpd="sng" algn="ctr">
          <a:noFill/>
          <a:prstDash val="solid"/>
          <a:miter lim="800000"/>
        </a:ln>
        <a:effectLst>
          <a:glow rad="228600">
            <a:schemeClr val="accent1">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41F7F2D7-FA21-41CE-B5C9-7073CE01513E}">
      <dsp:nvSpPr>
        <dsp:cNvPr id="0" name=""/>
        <dsp:cNvSpPr/>
      </dsp:nvSpPr>
      <dsp:spPr>
        <a:xfrm>
          <a:off x="1100657" y="2279545"/>
          <a:ext cx="9364439" cy="651536"/>
        </a:xfrm>
        <a:prstGeom prst="rect">
          <a:avLst/>
        </a:prstGeom>
        <a:solidFill>
          <a:srgbClr val="0000D2"/>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517157" tIns="81280" rIns="81280" bIns="81280" numCol="1" spcCol="1270" anchor="ctr" anchorCtr="0">
          <a:noAutofit/>
        </a:bodyPr>
        <a:lstStyle/>
        <a:p>
          <a:pPr lvl="0" algn="just" defTabSz="1422400">
            <a:lnSpc>
              <a:spcPct val="90000"/>
            </a:lnSpc>
            <a:spcBef>
              <a:spcPct val="0"/>
            </a:spcBef>
            <a:spcAft>
              <a:spcPct val="35000"/>
            </a:spcAft>
          </a:pPr>
          <a:r>
            <a:rPr lang="ru-RU" sz="3200" b="1" i="1" kern="1200" dirty="0" smtClean="0">
              <a:solidFill>
                <a:schemeClr val="bg1"/>
              </a:solidFill>
              <a:latin typeface="Times New Roman" panose="02020603050405020304" pitchFamily="18" charset="0"/>
            </a:rPr>
            <a:t>     </a:t>
          </a:r>
          <a:r>
            <a:rPr lang="ru-RU" sz="2800" b="1" i="1" kern="1200" dirty="0" smtClean="0">
              <a:solidFill>
                <a:schemeClr val="bg1"/>
              </a:solidFill>
              <a:latin typeface="Times New Roman" panose="02020603050405020304" pitchFamily="18" charset="0"/>
            </a:rPr>
            <a:t>Многословие.   </a:t>
          </a:r>
          <a:endParaRPr lang="ru-RU" sz="2800" b="0" i="1" kern="1200" dirty="0">
            <a:solidFill>
              <a:schemeClr val="bg1"/>
            </a:solidFill>
            <a:latin typeface="Times New Roman" panose="02020603050405020304" pitchFamily="18" charset="0"/>
            <a:cs typeface="Times New Roman" panose="02020603050405020304" pitchFamily="18" charset="0"/>
          </a:endParaRPr>
        </a:p>
      </dsp:txBody>
      <dsp:txXfrm>
        <a:off x="1100657" y="2279545"/>
        <a:ext cx="9364439" cy="651536"/>
      </dsp:txXfrm>
    </dsp:sp>
    <dsp:sp modelId="{A340C881-C44C-4552-93E3-DFC143448403}">
      <dsp:nvSpPr>
        <dsp:cNvPr id="0" name=""/>
        <dsp:cNvSpPr/>
      </dsp:nvSpPr>
      <dsp:spPr>
        <a:xfrm>
          <a:off x="693447" y="2198102"/>
          <a:ext cx="814421" cy="814421"/>
        </a:xfrm>
        <a:prstGeom prst="ellipse">
          <a:avLst/>
        </a:prstGeom>
        <a:solidFill>
          <a:srgbClr val="0000D2"/>
        </a:solidFill>
        <a:ln w="12700" cap="flat" cmpd="sng" algn="ctr">
          <a:noFill/>
          <a:prstDash val="solid"/>
          <a:miter lim="800000"/>
        </a:ln>
        <a:effectLst>
          <a:glow rad="228600">
            <a:schemeClr val="accent1">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1CD154B1-A7A7-4EFD-A892-5B332E8D3B28}">
      <dsp:nvSpPr>
        <dsp:cNvPr id="0" name=""/>
        <dsp:cNvSpPr/>
      </dsp:nvSpPr>
      <dsp:spPr>
        <a:xfrm>
          <a:off x="957365" y="3256537"/>
          <a:ext cx="9507731" cy="651536"/>
        </a:xfrm>
        <a:prstGeom prst="rect">
          <a:avLst/>
        </a:prstGeom>
        <a:solidFill>
          <a:srgbClr val="00518E"/>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517157" tIns="81280" rIns="81280" bIns="81280" numCol="1" spcCol="1270" anchor="ctr" anchorCtr="0">
          <a:noAutofit/>
        </a:bodyPr>
        <a:lstStyle/>
        <a:p>
          <a:pPr lvl="0" algn="just" defTabSz="1422400">
            <a:lnSpc>
              <a:spcPct val="90000"/>
            </a:lnSpc>
            <a:spcBef>
              <a:spcPct val="0"/>
            </a:spcBef>
            <a:spcAft>
              <a:spcPct val="35000"/>
            </a:spcAft>
          </a:pPr>
          <a:r>
            <a:rPr lang="ru-RU" sz="3200" b="1" i="1" kern="1200" dirty="0" smtClean="0">
              <a:solidFill>
                <a:schemeClr val="bg1"/>
              </a:solidFill>
              <a:latin typeface="Times New Roman" panose="02020603050405020304" pitchFamily="18" charset="0"/>
            </a:rPr>
            <a:t>       Длинные фразы.  </a:t>
          </a:r>
          <a:endParaRPr lang="ru-RU" sz="3200" b="1" i="1" kern="1200" dirty="0">
            <a:solidFill>
              <a:schemeClr val="bg1"/>
            </a:solidFill>
            <a:latin typeface="Times New Roman" panose="02020603050405020304" pitchFamily="18" charset="0"/>
            <a:cs typeface="Times New Roman" panose="02020603050405020304" pitchFamily="18" charset="0"/>
          </a:endParaRPr>
        </a:p>
      </dsp:txBody>
      <dsp:txXfrm>
        <a:off x="957365" y="3256537"/>
        <a:ext cx="9507731" cy="651536"/>
      </dsp:txXfrm>
    </dsp:sp>
    <dsp:sp modelId="{644703C9-FEFC-4486-871A-28536A82FE9F}">
      <dsp:nvSpPr>
        <dsp:cNvPr id="0" name=""/>
        <dsp:cNvSpPr/>
      </dsp:nvSpPr>
      <dsp:spPr>
        <a:xfrm>
          <a:off x="550155" y="3175095"/>
          <a:ext cx="814421" cy="814421"/>
        </a:xfrm>
        <a:prstGeom prst="ellipse">
          <a:avLst/>
        </a:prstGeom>
        <a:solidFill>
          <a:srgbClr val="00518E"/>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BFF04FAE-3A92-4E2E-BD7F-1217633E6D0C}">
      <dsp:nvSpPr>
        <dsp:cNvPr id="0" name=""/>
        <dsp:cNvSpPr/>
      </dsp:nvSpPr>
      <dsp:spPr>
        <a:xfrm>
          <a:off x="490493" y="4233530"/>
          <a:ext cx="9974604" cy="651536"/>
        </a:xfrm>
        <a:prstGeom prst="rect">
          <a:avLst/>
        </a:prstGeom>
        <a:solidFill>
          <a:srgbClr val="4A77D2"/>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517157" tIns="60960" rIns="60960" bIns="60960" numCol="1" spcCol="1270" anchor="ctr" anchorCtr="0">
          <a:noAutofit/>
        </a:bodyPr>
        <a:lstStyle/>
        <a:p>
          <a:pPr lvl="0" algn="l" defTabSz="1066800">
            <a:lnSpc>
              <a:spcPct val="90000"/>
            </a:lnSpc>
            <a:spcBef>
              <a:spcPct val="0"/>
            </a:spcBef>
            <a:spcAft>
              <a:spcPct val="35000"/>
            </a:spcAft>
          </a:pPr>
          <a:r>
            <a:rPr lang="ru-RU" sz="2400" b="0" i="1" kern="1200" dirty="0" smtClean="0">
              <a:solidFill>
                <a:schemeClr val="bg1"/>
              </a:solidFill>
              <a:latin typeface="Times New Roman" panose="02020603050405020304" pitchFamily="18" charset="0"/>
            </a:rPr>
            <a:t>       </a:t>
          </a:r>
          <a:r>
            <a:rPr lang="ru-RU" sz="2800" b="1" i="1" kern="1200" dirty="0" smtClean="0">
              <a:solidFill>
                <a:schemeClr val="bg1"/>
              </a:solidFill>
              <a:latin typeface="Times New Roman" panose="02020603050405020304" pitchFamily="18" charset="0"/>
            </a:rPr>
            <a:t>Неточное употребление энциклопедических слов</a:t>
          </a:r>
          <a:r>
            <a:rPr lang="ru-RU" sz="3200" b="1" i="1" kern="1200" dirty="0" smtClean="0">
              <a:solidFill>
                <a:schemeClr val="bg1"/>
              </a:solidFill>
              <a:latin typeface="Times New Roman" panose="02020603050405020304" pitchFamily="18" charset="0"/>
            </a:rPr>
            <a:t>.</a:t>
          </a:r>
          <a:endParaRPr lang="ru-RU" sz="3200" b="1" i="1" kern="1200" dirty="0">
            <a:solidFill>
              <a:schemeClr val="bg1"/>
            </a:solidFill>
            <a:latin typeface="Times New Roman" panose="02020603050405020304" pitchFamily="18" charset="0"/>
            <a:cs typeface="Times New Roman" panose="02020603050405020304" pitchFamily="18" charset="0"/>
          </a:endParaRPr>
        </a:p>
      </dsp:txBody>
      <dsp:txXfrm>
        <a:off x="490493" y="4233530"/>
        <a:ext cx="9974604" cy="651536"/>
      </dsp:txXfrm>
    </dsp:sp>
    <dsp:sp modelId="{0C57FBA9-4760-4C5C-A673-3BC034B5B6EF}">
      <dsp:nvSpPr>
        <dsp:cNvPr id="0" name=""/>
        <dsp:cNvSpPr/>
      </dsp:nvSpPr>
      <dsp:spPr>
        <a:xfrm>
          <a:off x="83283" y="4152088"/>
          <a:ext cx="814421" cy="814421"/>
        </a:xfrm>
        <a:prstGeom prst="ellipse">
          <a:avLst/>
        </a:prstGeom>
        <a:solidFill>
          <a:srgbClr val="4A77D2"/>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7.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8.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7508D57-7977-4256-8009-645558A671CC}" type="datetimeFigureOut">
              <a:rPr lang="ru-RU" smtClean="0"/>
              <a:t>18.04.2020</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B398B9-7E96-4A37-B562-969D45C61B2E}" type="slidenum">
              <a:rPr lang="ru-RU" smtClean="0"/>
              <a:t>‹#›</a:t>
            </a:fld>
            <a:endParaRPr lang="ru-RU"/>
          </a:p>
        </p:txBody>
      </p:sp>
    </p:spTree>
    <p:extLst>
      <p:ext uri="{BB962C8B-B14F-4D97-AF65-F5344CB8AC3E}">
        <p14:creationId xmlns:p14="http://schemas.microsoft.com/office/powerpoint/2010/main" val="7011165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indent="450215" algn="just">
              <a:lnSpc>
                <a:spcPct val="107000"/>
              </a:lnSpc>
              <a:spcAft>
                <a:spcPts val="0"/>
              </a:spcAft>
            </a:pPr>
            <a:r>
              <a:rPr lang="ru-RU" sz="1200" b="1"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kumimoji="0" lang="ru-RU" sz="3200" b="1" i="1" u="none" strike="noStrike" kern="1200" cap="none" spc="0" normalizeH="0" baseline="0" noProof="0" dirty="0" smtClean="0">
                <a:ln>
                  <a:noFill/>
                </a:ln>
                <a:solidFill>
                  <a:srgbClr val="000042"/>
                </a:solidFill>
                <a:effectLst/>
                <a:uLnTx/>
                <a:uFillTx/>
                <a:latin typeface="Times New Roman" panose="02020603050405020304" pitchFamily="18" charset="0"/>
                <a:ea typeface="Times New Roman" panose="02020603050405020304" pitchFamily="18" charset="0"/>
                <a:cs typeface="+mn-cs"/>
              </a:rPr>
              <a:t>Методические рекомендации </a:t>
            </a:r>
            <a:r>
              <a:rPr kumimoji="0" lang="ru-RU" sz="2400" b="1" i="1" u="none" strike="noStrike" kern="1200" cap="none" spc="0" normalizeH="0" baseline="0" noProof="0" dirty="0" smtClean="0">
                <a:ln>
                  <a:noFill/>
                </a:ln>
                <a:solidFill>
                  <a:srgbClr val="000042"/>
                </a:solidFill>
                <a:effectLst/>
                <a:uLnTx/>
                <a:uFillTx/>
                <a:latin typeface="Times New Roman" panose="02020603050405020304" pitchFamily="18" charset="0"/>
                <a:ea typeface="Times New Roman" panose="02020603050405020304" pitchFamily="18" charset="0"/>
                <a:cs typeface="+mn-cs"/>
              </a:rPr>
              <a:t>по организации самостоятельной внеаудиторной работы студентов</a:t>
            </a:r>
            <a:r>
              <a:rPr kumimoji="0" lang="ru-RU" sz="2400" b="1" i="1" u="none" strike="noStrike" kern="1200" cap="none" spc="0" normalizeH="0" baseline="0" noProof="0" dirty="0" smtClean="0">
                <a:ln>
                  <a:noFill/>
                </a:ln>
                <a:solidFill>
                  <a:srgbClr val="000D26"/>
                </a:solidFill>
                <a:effectLst/>
                <a:uLnTx/>
                <a:uFillTx/>
                <a:latin typeface="Times New Roman" panose="02020603050405020304" pitchFamily="18" charset="0"/>
                <a:ea typeface="Times New Roman" panose="02020603050405020304" pitchFamily="18" charset="0"/>
                <a:cs typeface="+mn-cs"/>
              </a:rPr>
              <a:t> по теме </a:t>
            </a:r>
            <a:r>
              <a:rPr kumimoji="0" lang="ru-RU" sz="2400" b="1" i="1" u="none" strike="noStrike" kern="50" cap="none" spc="0" normalizeH="0" baseline="0" noProof="0" dirty="0" smtClean="0">
                <a:ln>
                  <a:noFill/>
                </a:ln>
                <a:solidFill>
                  <a:srgbClr val="000042"/>
                </a:solidFill>
                <a:effectLst/>
                <a:uLnTx/>
                <a:uFillTx/>
                <a:latin typeface="Times New Roman" panose="02020603050405020304" pitchFamily="18" charset="0"/>
                <a:ea typeface="Courier New" panose="02070309020205020404" pitchFamily="49" charset="0"/>
                <a:cs typeface="+mn-cs"/>
              </a:rPr>
              <a:t>«</a:t>
            </a:r>
            <a:r>
              <a:rPr kumimoji="0" lang="ru-RU" sz="2800" b="1" i="1" u="none" strike="noStrike" kern="1200" cap="none" spc="0" normalizeH="0" baseline="0" noProof="0" dirty="0" smtClean="0">
                <a:ln>
                  <a:noFill/>
                </a:ln>
                <a:solidFill>
                  <a:srgbClr val="000042"/>
                </a:solidFill>
                <a:effectLst/>
                <a:uLnTx/>
                <a:uFillTx/>
                <a:latin typeface="Times New Roman" panose="02020603050405020304" pitchFamily="18" charset="0"/>
                <a:ea typeface="Times New Roman" panose="02020603050405020304" pitchFamily="18" charset="0"/>
                <a:cs typeface="+mn-cs"/>
              </a:rPr>
              <a:t>Написание эссе</a:t>
            </a:r>
            <a:r>
              <a:rPr kumimoji="0" lang="ru-RU" sz="2800" b="0" i="1" u="none" strike="noStrike" kern="1200" cap="none" spc="0" normalizeH="0" baseline="0" noProof="0" dirty="0" smtClean="0">
                <a:ln>
                  <a:noFill/>
                </a:ln>
                <a:solidFill>
                  <a:srgbClr val="000042"/>
                </a:solidFill>
                <a:effectLst/>
                <a:uLnTx/>
                <a:uFillTx/>
                <a:latin typeface="Times New Roman" panose="02020603050405020304" pitchFamily="18" charset="0"/>
                <a:ea typeface="Times New Roman" panose="02020603050405020304" pitchFamily="18" charset="0"/>
                <a:cs typeface="+mn-cs"/>
              </a:rPr>
              <a:t> </a:t>
            </a:r>
            <a:r>
              <a:rPr kumimoji="0" lang="ru-RU" sz="2800" b="1" i="1" u="none" strike="noStrike" kern="1200" cap="none" spc="0" normalizeH="0" baseline="0" noProof="0" dirty="0" smtClean="0">
                <a:ln>
                  <a:noFill/>
                </a:ln>
                <a:solidFill>
                  <a:srgbClr val="000042"/>
                </a:solidFill>
                <a:effectLst/>
                <a:uLnTx/>
                <a:uFillTx/>
                <a:latin typeface="Times New Roman" panose="02020603050405020304" pitchFamily="18" charset="0"/>
                <a:ea typeface="Times New Roman" panose="02020603050405020304" pitchFamily="18" charset="0"/>
                <a:cs typeface="+mn-cs"/>
              </a:rPr>
              <a:t>в процессе изучения дисциплин</a:t>
            </a:r>
            <a:r>
              <a:rPr kumimoji="0" lang="ru-RU" sz="2800" b="0" i="1" u="none" strike="noStrike" kern="1200" cap="none" spc="0" normalizeH="0" baseline="0" noProof="0" dirty="0" smtClean="0">
                <a:ln>
                  <a:noFill/>
                </a:ln>
                <a:solidFill>
                  <a:srgbClr val="000042"/>
                </a:solidFill>
                <a:effectLst/>
                <a:uLnTx/>
                <a:uFillTx/>
                <a:latin typeface="Times New Roman" panose="02020603050405020304" pitchFamily="18" charset="0"/>
                <a:ea typeface="Times New Roman" panose="02020603050405020304" pitchFamily="18" charset="0"/>
                <a:cs typeface="+mn-cs"/>
              </a:rPr>
              <a:t> </a:t>
            </a:r>
            <a:r>
              <a:rPr kumimoji="0" lang="ru-RU" sz="2800" b="1" i="1" u="none" strike="noStrike" kern="0" cap="none" spc="0" normalizeH="0" baseline="0" noProof="0" dirty="0" smtClean="0">
                <a:ln>
                  <a:noFill/>
                </a:ln>
                <a:solidFill>
                  <a:srgbClr val="000042"/>
                </a:solidFill>
                <a:effectLst/>
                <a:uLnTx/>
                <a:uFillTx/>
                <a:latin typeface="Times New Roman" panose="02020603050405020304" pitchFamily="18" charset="0"/>
                <a:ea typeface="Times New Roman" panose="02020603050405020304" pitchFamily="18" charset="0"/>
                <a:cs typeface="+mn-cs"/>
              </a:rPr>
              <a:t>психолого-педагогического цикла» </a:t>
            </a:r>
            <a:r>
              <a:rPr lang="ru-RU" sz="2800" dirty="0" smtClean="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составлены для студентов и преподавателей  </a:t>
            </a:r>
            <a:r>
              <a:rPr lang="ru-RU" sz="2800" b="0" i="1" dirty="0" smtClean="0">
                <a:solidFill>
                  <a:srgbClr val="000042"/>
                </a:solidFill>
                <a:latin typeface="Times New Roman" panose="02020603050405020304" pitchFamily="18" charset="0"/>
                <a:ea typeface="Times New Roman" panose="02020603050405020304" pitchFamily="18" charset="0"/>
              </a:rPr>
              <a:t>ГПОАУ АО «АМУРСКИЙ ПЕДАГОГИЧЕСКИЙ КОЛЛЕДЖ» </a:t>
            </a:r>
            <a:r>
              <a:rPr lang="ru-RU" sz="2800" dirty="0" smtClean="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с целью сопровождения процесса введения и реализации требований Федеральных государственных образовательных стандартов (далее ФГОС) для среднего профессионального образования (далее СПО) и создания в образовательном учреждении учебно-методического обеспечения образовательного процесса.</a:t>
            </a:r>
            <a:endParaRPr lang="ru-RU" sz="1200" b="1"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0"/>
              </a:spcAft>
            </a:pPr>
            <a:endParaRPr lang="ru-RU" sz="1200" b="1"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b="1" dirty="0" smtClean="0">
                <a:effectLst/>
                <a:latin typeface="Times New Roman" panose="02020603050405020304" pitchFamily="18" charset="0"/>
                <a:ea typeface="Calibri" panose="020F0502020204030204" pitchFamily="34" charset="0"/>
                <a:cs typeface="Times New Roman" panose="02020603050405020304" pitchFamily="18" charset="0"/>
              </a:rPr>
              <a:t>       Данные методические рекомендации предназначены для студентов педагогического колледжа</a:t>
            </a:r>
            <a:r>
              <a:rPr lang="ru-RU" sz="1200" dirty="0" smtClean="0">
                <a:effectLst/>
                <a:latin typeface="Times New Roman" panose="02020603050405020304" pitchFamily="18" charset="0"/>
                <a:ea typeface="Calibri" panose="020F0502020204030204" pitchFamily="34" charset="0"/>
                <a:cs typeface="Times New Roman" panose="02020603050405020304" pitchFamily="18" charset="0"/>
              </a:rPr>
              <a:t> и составлены на основе имеющихся материалов в методической и справочной литературе.</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dirty="0" smtClean="0">
                <a:effectLst/>
                <a:latin typeface="Times New Roman" panose="02020603050405020304" pitchFamily="18" charset="0"/>
                <a:ea typeface="Calibri" panose="020F0502020204030204" pitchFamily="34" charset="0"/>
                <a:cs typeface="Times New Roman" panose="02020603050405020304" pitchFamily="18" charset="0"/>
              </a:rPr>
              <a:t>       Для грамотного, интересного эссе необходимо соблюдение некоторых правил и рекомендаций, с которыми вас познакомит эта памятка.    </a:t>
            </a:r>
            <a:endParaRPr lang="ru-RU" dirty="0"/>
          </a:p>
        </p:txBody>
      </p:sp>
      <p:sp>
        <p:nvSpPr>
          <p:cNvPr id="4" name="Номер слайда 3"/>
          <p:cNvSpPr>
            <a:spLocks noGrp="1"/>
          </p:cNvSpPr>
          <p:nvPr>
            <p:ph type="sldNum" sz="quarter" idx="10"/>
          </p:nvPr>
        </p:nvSpPr>
        <p:spPr/>
        <p:txBody>
          <a:bodyPr/>
          <a:lstStyle/>
          <a:p>
            <a:fld id="{08B398B9-7E96-4A37-B562-969D45C61B2E}" type="slidenum">
              <a:rPr lang="ru-RU" smtClean="0"/>
              <a:t>1</a:t>
            </a:fld>
            <a:endParaRPr lang="ru-RU"/>
          </a:p>
        </p:txBody>
      </p:sp>
    </p:spTree>
    <p:extLst>
      <p:ext uri="{BB962C8B-B14F-4D97-AF65-F5344CB8AC3E}">
        <p14:creationId xmlns:p14="http://schemas.microsoft.com/office/powerpoint/2010/main" val="23957630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i="1"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b="1" i="1" kern="1200" baseline="0" dirty="0" smtClean="0">
                <a:solidFill>
                  <a:schemeClr val="tx1"/>
                </a:solidFill>
                <a:effectLst/>
                <a:latin typeface="Times New Roman" panose="02020603050405020304" pitchFamily="18" charset="0"/>
                <a:ea typeface="+mn-ea"/>
                <a:cs typeface="Times New Roman" panose="02020603050405020304" pitchFamily="18" charset="0"/>
              </a:rPr>
              <a:t>       </a:t>
            </a:r>
            <a:endParaRPr lang="ru-RU" sz="1400" dirty="0">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1727267-0912-42BE-9CB0-9CDC4A265162}" type="slidenum">
              <a:rPr kumimoji="0" lang="ru-R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ru-R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095826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kern="1200" dirty="0" smtClean="0">
                <a:solidFill>
                  <a:schemeClr val="tx1"/>
                </a:solidFill>
                <a:effectLst/>
                <a:latin typeface="+mn-lt"/>
                <a:ea typeface="+mn-ea"/>
                <a:cs typeface="+mn-cs"/>
              </a:rPr>
              <a:t>       При написании эссе чрезвычайно важно то, как используются эмпирические данные и другие источники (особенно качество чтения). Все (фактические) данные соотносятся с конкретным временем и местом, поэтому прежде, чем их использовать, необходимо убедится в том, что они соответствуют необходимому для исследований времени и месту. Соответствующая спецификация данных по времени и месту — один из способов, который может предотвратить чрезмерное обобщение, результатом которого может, например, стать предположение о том, что все страны по некоторым важным аспектам одинаковы (если вы так полагаете, тогда это должно быть доказано, а не быть голословным утверждением). </a:t>
            </a:r>
          </a:p>
          <a:p>
            <a:pPr algn="just"/>
            <a:r>
              <a:rPr lang="ru-RU" sz="1200" kern="1200" dirty="0" smtClean="0">
                <a:solidFill>
                  <a:schemeClr val="tx1"/>
                </a:solidFill>
                <a:effectLst/>
                <a:latin typeface="+mn-lt"/>
                <a:ea typeface="+mn-ea"/>
                <a:cs typeface="+mn-cs"/>
              </a:rPr>
              <a:t>Всегда можно избежать чрезмерного обобщения, если помнить, что в рамках эссе используемые данные являются иллюстративным материалом, а не заключительным актом, т.е. они подтверждают аргументы и рассуждения и свидетельствуют о том, что автор умеет использовать данные должным образом. Нельзя забывать также, что данные, касающиеся спорных вопросов, всегда подвергаются сомнению. От автора не ждут определенного или окончательного ответа. Необходимо понять сущность фактического материала, связанного с этим вопросом (соответствующие индикаторы? насколько надежны данные для построения таких индикаторов? к какому заключению можно прийти на основании имеющихся данных и индикаторов относительно причин и следствий? и т.д.), и продемонстрировать это в эссе. Нельзя ссылаться на работы, которые автор эссе не читал сам. </a:t>
            </a:r>
          </a:p>
          <a:p>
            <a:endParaRPr lang="ru-RU" dirty="0"/>
          </a:p>
        </p:txBody>
      </p:sp>
      <p:sp>
        <p:nvSpPr>
          <p:cNvPr id="4" name="Номер слайда 3"/>
          <p:cNvSpPr>
            <a:spLocks noGrp="1"/>
          </p:cNvSpPr>
          <p:nvPr>
            <p:ph type="sldNum" sz="quarter" idx="10"/>
          </p:nvPr>
        </p:nvSpPr>
        <p:spPr/>
        <p:txBody>
          <a:bodyPr/>
          <a:lstStyle/>
          <a:p>
            <a:fld id="{08B398B9-7E96-4A37-B562-969D45C61B2E}" type="slidenum">
              <a:rPr lang="ru-RU" smtClean="0"/>
              <a:t>16</a:t>
            </a:fld>
            <a:endParaRPr lang="ru-RU"/>
          </a:p>
        </p:txBody>
      </p:sp>
    </p:spTree>
    <p:extLst>
      <p:ext uri="{BB962C8B-B14F-4D97-AF65-F5344CB8AC3E}">
        <p14:creationId xmlns:p14="http://schemas.microsoft.com/office/powerpoint/2010/main" val="12491058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6350" marR="6350" indent="449580" algn="l">
              <a:lnSpc>
                <a:spcPct val="107000"/>
              </a:lnSpc>
              <a:spcAft>
                <a:spcPts val="130"/>
              </a:spcAft>
            </a:pPr>
            <a:r>
              <a:rPr lang="ru-RU" sz="1200" b="1" dirty="0" smtClean="0">
                <a:solidFill>
                  <a:srgbClr val="1A1A1A"/>
                </a:solidFill>
                <a:effectLst/>
                <a:latin typeface="Times New Roman" panose="02020603050405020304" pitchFamily="18" charset="0"/>
                <a:ea typeface="Times New Roman" panose="02020603050405020304" pitchFamily="18" charset="0"/>
              </a:rPr>
              <a:t>Качество любого эссе зависит от трех взаимосвязанных составляющих, таких как:</a:t>
            </a:r>
            <a:r>
              <a:rPr lang="ru-RU" sz="950" b="1" dirty="0" smtClean="0">
                <a:solidFill>
                  <a:srgbClr val="1A1A1A"/>
                </a:solidFill>
                <a:effectLst/>
                <a:latin typeface="Tahoma" panose="020B0604030504040204" pitchFamily="34" charset="0"/>
                <a:ea typeface="Tahoma" panose="020B0604030504040204" pitchFamily="34" charset="0"/>
              </a:rPr>
              <a:t> </a:t>
            </a:r>
            <a:endParaRPr lang="ru-RU" sz="1200" dirty="0" smtClean="0">
              <a:solidFill>
                <a:srgbClr val="1A1A1A"/>
              </a:solidFill>
              <a:effectLst/>
              <a:latin typeface="Times New Roman" panose="02020603050405020304" pitchFamily="18" charset="0"/>
              <a:ea typeface="Times New Roman" panose="02020603050405020304" pitchFamily="18" charset="0"/>
            </a:endParaRPr>
          </a:p>
          <a:p>
            <a:pPr marL="342900" marR="6350" lvl="0" indent="-342900" algn="just" fontAlgn="base">
              <a:lnSpc>
                <a:spcPct val="99000"/>
              </a:lnSpc>
              <a:spcAft>
                <a:spcPts val="250"/>
              </a:spcAft>
              <a:buClr>
                <a:srgbClr val="1A1A1A"/>
              </a:buClr>
              <a:buSzPts val="1200"/>
              <a:buFont typeface="Symbol" panose="05050102010706020507" pitchFamily="18" charset="2"/>
              <a:buChar char="-"/>
            </a:pPr>
            <a:r>
              <a:rPr lang="ru-RU" sz="1200" u="none" strike="noStrike" dirty="0" smtClean="0">
                <a:solidFill>
                  <a:srgbClr val="1A1A1A"/>
                </a:solidFill>
                <a:effectLst/>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исходный материал, который будет использован (конспекты прочитанной литературы, лекций, записи результатов дискуссий, собственные соображения и накопленный опыт по данной проблеме);</a:t>
            </a:r>
            <a:r>
              <a:rPr lang="ru-RU" sz="950" u="none" strike="noStrike" dirty="0" smtClean="0">
                <a:solidFill>
                  <a:srgbClr val="1A1A1A"/>
                </a:solidFill>
                <a:effectLst/>
                <a:uFill>
                  <a:solidFill>
                    <a:srgbClr val="000000"/>
                  </a:solidFill>
                </a:uFill>
                <a:latin typeface="Tahoma" panose="020B0604030504040204" pitchFamily="34" charset="0"/>
                <a:ea typeface="Tahoma" panose="020B0604030504040204" pitchFamily="34" charset="0"/>
                <a:cs typeface="Times New Roman" panose="02020603050405020304" pitchFamily="18" charset="0"/>
              </a:rPr>
              <a:t> </a:t>
            </a:r>
            <a:endParaRPr lang="ru-RU" sz="1200" u="none" strike="noStrike" dirty="0" smtClean="0">
              <a:solidFill>
                <a:srgbClr val="1A1A1A"/>
              </a:solidFill>
              <a:effectLst/>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endParaRPr>
          </a:p>
          <a:p>
            <a:pPr marL="342900" marR="6350" lvl="0" indent="-342900" algn="just" fontAlgn="base">
              <a:lnSpc>
                <a:spcPct val="103000"/>
              </a:lnSpc>
              <a:spcAft>
                <a:spcPts val="245"/>
              </a:spcAft>
              <a:buClr>
                <a:srgbClr val="1A1A1A"/>
              </a:buClr>
              <a:buSzPts val="1200"/>
              <a:buFont typeface="Symbol" panose="05050102010706020507" pitchFamily="18" charset="2"/>
              <a:buChar char="-"/>
            </a:pPr>
            <a:r>
              <a:rPr lang="ru-RU" sz="1200" u="none" strike="noStrike" dirty="0" smtClean="0">
                <a:solidFill>
                  <a:srgbClr val="1A1A1A"/>
                </a:solidFill>
                <a:effectLst/>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качество обработки имеющегося исходного материала (его организация, аргументация и доводы);</a:t>
            </a:r>
            <a:r>
              <a:rPr lang="ru-RU" sz="950" u="none" strike="noStrike" dirty="0" smtClean="0">
                <a:solidFill>
                  <a:srgbClr val="1A1A1A"/>
                </a:solidFill>
                <a:effectLst/>
                <a:uFill>
                  <a:solidFill>
                    <a:srgbClr val="000000"/>
                  </a:solidFill>
                </a:uFill>
                <a:latin typeface="Tahoma" panose="020B0604030504040204" pitchFamily="34" charset="0"/>
                <a:ea typeface="Tahoma" panose="020B0604030504040204" pitchFamily="34" charset="0"/>
                <a:cs typeface="Times New Roman" panose="02020603050405020304" pitchFamily="18" charset="0"/>
              </a:rPr>
              <a:t> </a:t>
            </a:r>
            <a:endParaRPr lang="ru-RU" sz="1200" u="none" strike="noStrike" dirty="0" smtClean="0">
              <a:solidFill>
                <a:srgbClr val="1A1A1A"/>
              </a:solidFill>
              <a:effectLst/>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endParaRPr>
          </a:p>
          <a:p>
            <a:pPr marL="342900" marR="6350" lvl="0" indent="-342900" algn="just" fontAlgn="base">
              <a:lnSpc>
                <a:spcPct val="100000"/>
              </a:lnSpc>
              <a:spcAft>
                <a:spcPts val="225"/>
              </a:spcAft>
              <a:buClr>
                <a:srgbClr val="1A1A1A"/>
              </a:buClr>
              <a:buSzPts val="1200"/>
              <a:buFont typeface="Symbol" panose="05050102010706020507" pitchFamily="18" charset="2"/>
              <a:buChar char="-"/>
            </a:pPr>
            <a:r>
              <a:rPr lang="ru-RU" sz="1200" u="none" strike="noStrike" dirty="0" smtClean="0">
                <a:solidFill>
                  <a:srgbClr val="1A1A1A"/>
                </a:solidFill>
                <a:effectLst/>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аргументация (насколько точно она соотносится с поднятыми в эссе проблемами).</a:t>
            </a:r>
            <a:r>
              <a:rPr lang="ru-RU" sz="950" u="none" strike="noStrike" dirty="0" smtClean="0">
                <a:solidFill>
                  <a:srgbClr val="1A1A1A"/>
                </a:solidFill>
                <a:effectLst/>
                <a:uFill>
                  <a:solidFill>
                    <a:srgbClr val="000000"/>
                  </a:solidFill>
                </a:uFill>
                <a:latin typeface="Tahoma" panose="020B0604030504040204" pitchFamily="34" charset="0"/>
                <a:ea typeface="Tahoma" panose="020B0604030504040204" pitchFamily="34" charset="0"/>
                <a:cs typeface="Times New Roman" panose="02020603050405020304" pitchFamily="18" charset="0"/>
              </a:rPr>
              <a:t> </a:t>
            </a:r>
          </a:p>
          <a:p>
            <a:pPr marL="0" marR="6350" lvl="0" indent="0" algn="just" fontAlgn="base">
              <a:lnSpc>
                <a:spcPct val="100000"/>
              </a:lnSpc>
              <a:spcAft>
                <a:spcPts val="225"/>
              </a:spcAft>
              <a:buClr>
                <a:srgbClr val="1A1A1A"/>
              </a:buClr>
              <a:buSzPts val="1200"/>
              <a:buFont typeface="Symbol" panose="05050102010706020507" pitchFamily="18" charset="2"/>
              <a:buNone/>
            </a:pPr>
            <a:endParaRPr lang="ru-RU" sz="950" u="none" strike="noStrike" dirty="0" smtClean="0">
              <a:solidFill>
                <a:srgbClr val="1A1A1A"/>
              </a:solidFill>
              <a:effectLst/>
              <a:uFill>
                <a:solidFill>
                  <a:srgbClr val="000000"/>
                </a:solidFill>
              </a:uFill>
              <a:latin typeface="Tahoma" panose="020B0604030504040204" pitchFamily="34" charset="0"/>
              <a:ea typeface="Tahoma" panose="020B0604030504040204" pitchFamily="34" charset="0"/>
              <a:cs typeface="Times New Roman" panose="02020603050405020304" pitchFamily="18" charset="0"/>
            </a:endParaRPr>
          </a:p>
          <a:p>
            <a:pPr marL="0" marR="0" lvl="0" indent="0" algn="ctr" defTabSz="914400" rtl="0" eaLnBrk="1" fontAlgn="auto" latinLnBrk="0" hangingPunct="1">
              <a:lnSpc>
                <a:spcPct val="107000"/>
              </a:lnSpc>
              <a:spcBef>
                <a:spcPts val="0"/>
              </a:spcBef>
              <a:spcAft>
                <a:spcPts val="0"/>
              </a:spcAft>
              <a:buClrTx/>
              <a:buSzTx/>
              <a:buFontTx/>
              <a:buNone/>
              <a:tabLst/>
              <a:defRPr/>
            </a:pPr>
            <a:r>
              <a:rPr kumimoji="0" lang="ru-RU" sz="2800" b="1" i="1" u="none" strike="noStrike" kern="1200" cap="none" spc="0" normalizeH="0" baseline="0" noProof="0" dirty="0" smtClean="0">
                <a:ln>
                  <a:noFill/>
                </a:ln>
                <a:solidFill>
                  <a:srgbClr val="000042"/>
                </a:solidFill>
                <a:effectLst/>
                <a:uLnTx/>
                <a:uFillTx/>
                <a:latin typeface="Times New Roman" panose="02020603050405020304" pitchFamily="18" charset="0"/>
                <a:ea typeface="Calibri" panose="020F0502020204030204" pitchFamily="34" charset="0"/>
                <a:cs typeface="Times New Roman" panose="02020603050405020304" pitchFamily="18" charset="0"/>
              </a:rPr>
              <a:t>Клише, которые можно использовать при написании эссе:</a:t>
            </a:r>
            <a:endParaRPr kumimoji="0" lang="ru-RU" sz="2800" b="0" i="1" u="none" strike="noStrike" kern="1200" cap="none" spc="0" normalizeH="0" baseline="0" noProof="0" dirty="0" smtClean="0">
              <a:ln>
                <a:noFill/>
              </a:ln>
              <a:solidFill>
                <a:srgbClr val="000042"/>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0"/>
              </a:spcAft>
              <a:buClrTx/>
              <a:buSzTx/>
              <a:buFontTx/>
              <a:buNone/>
              <a:tabLst/>
              <a:defRPr/>
            </a:pPr>
            <a:r>
              <a:rPr kumimoji="0" lang="ru-RU" sz="2800" b="1" i="1" u="none" strike="noStrike" kern="1200" cap="none" spc="0" normalizeH="0" baseline="0" noProof="0" dirty="0" smtClean="0">
                <a:ln>
                  <a:noFill/>
                </a:ln>
                <a:solidFill>
                  <a:srgbClr val="000042"/>
                </a:solidFill>
                <a:effectLst/>
                <a:uLnTx/>
                <a:uFillTx/>
                <a:latin typeface="Times New Roman" panose="02020603050405020304" pitchFamily="18" charset="0"/>
                <a:ea typeface="Calibri" panose="020F0502020204030204" pitchFamily="34" charset="0"/>
                <a:cs typeface="Times New Roman" panose="02020603050405020304" pitchFamily="18" charset="0"/>
              </a:rPr>
              <a:t>       1. Введение.</a:t>
            </a:r>
            <a:endParaRPr kumimoji="0" lang="ru-RU" sz="2800" b="0" i="1" u="none" strike="noStrike" kern="1200" cap="none" spc="0" normalizeH="0" baseline="0" noProof="0" dirty="0" smtClean="0">
              <a:ln>
                <a:noFill/>
              </a:ln>
              <a:solidFill>
                <a:srgbClr val="000042"/>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0"/>
              </a:spcAft>
              <a:buClrTx/>
              <a:buSzTx/>
              <a:buFontTx/>
              <a:buNone/>
              <a:tabLst/>
              <a:defRPr/>
            </a:pPr>
            <a:r>
              <a:rPr kumimoji="0" lang="ru-RU" sz="2000" b="0" i="1" u="none" strike="noStrike" kern="1200" cap="none" spc="0" normalizeH="0" baseline="0" noProof="0" dirty="0" smtClean="0">
                <a:ln>
                  <a:noFill/>
                </a:ln>
                <a:solidFill>
                  <a:srgbClr val="000042"/>
                </a:solidFill>
                <a:effectLst/>
                <a:uLnTx/>
                <a:uFillTx/>
                <a:latin typeface="Times New Roman" panose="02020603050405020304" pitchFamily="18" charset="0"/>
                <a:ea typeface="Calibri" panose="020F0502020204030204" pitchFamily="34" charset="0"/>
                <a:cs typeface="Times New Roman" panose="02020603050405020304" pitchFamily="18" charset="0"/>
              </a:rPr>
              <a:t>Никогда не думал, что меня заденет за живое идея о том, что…</a:t>
            </a:r>
            <a:endParaRPr kumimoji="0" lang="ru-RU" sz="2000" b="0" i="1" u="none" strike="noStrike" kern="1200" cap="none" spc="0" normalizeH="0" baseline="0" noProof="0" dirty="0" smtClean="0">
              <a:ln>
                <a:noFill/>
              </a:ln>
              <a:solidFill>
                <a:srgbClr val="000042"/>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0"/>
              </a:spcAft>
              <a:buClrTx/>
              <a:buSzTx/>
              <a:buFontTx/>
              <a:buNone/>
              <a:tabLst/>
              <a:defRPr/>
            </a:pPr>
            <a:r>
              <a:rPr kumimoji="0" lang="ru-RU" sz="2000" b="0" i="1" u="none" strike="noStrike" kern="1200" cap="none" spc="0" normalizeH="0" baseline="0" noProof="0" dirty="0" smtClean="0">
                <a:ln>
                  <a:noFill/>
                </a:ln>
                <a:solidFill>
                  <a:srgbClr val="000042"/>
                </a:solidFill>
                <a:effectLst/>
                <a:uLnTx/>
                <a:uFillTx/>
                <a:latin typeface="Times New Roman" panose="02020603050405020304" pitchFamily="18" charset="0"/>
                <a:ea typeface="Calibri" panose="020F0502020204030204" pitchFamily="34" charset="0"/>
                <a:cs typeface="Times New Roman" panose="02020603050405020304" pitchFamily="18" charset="0"/>
              </a:rPr>
              <a:t>Выбор данной темы продиктован следующими соображениями…</a:t>
            </a:r>
            <a:endParaRPr kumimoji="0" lang="ru-RU" sz="2000" b="0" i="1" u="none" strike="noStrike" kern="1200" cap="none" spc="0" normalizeH="0" baseline="0" noProof="0" dirty="0" smtClean="0">
              <a:ln>
                <a:noFill/>
              </a:ln>
              <a:solidFill>
                <a:srgbClr val="000042"/>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0"/>
              </a:spcAft>
              <a:buClrTx/>
              <a:buSzTx/>
              <a:buFontTx/>
              <a:buNone/>
              <a:tabLst/>
              <a:defRPr/>
            </a:pPr>
            <a:r>
              <a:rPr kumimoji="0" lang="ru-RU" sz="2000" b="0" i="1" u="none" strike="noStrike" kern="1200" cap="none" spc="0" normalizeH="0" baseline="0" noProof="0" dirty="0" smtClean="0">
                <a:ln>
                  <a:noFill/>
                </a:ln>
                <a:solidFill>
                  <a:srgbClr val="000042"/>
                </a:solidFill>
                <a:effectLst/>
                <a:uLnTx/>
                <a:uFillTx/>
                <a:latin typeface="Times New Roman" panose="02020603050405020304" pitchFamily="18" charset="0"/>
                <a:ea typeface="Calibri" panose="020F0502020204030204" pitchFamily="34" charset="0"/>
                <a:cs typeface="Times New Roman" panose="02020603050405020304" pitchFamily="18" charset="0"/>
              </a:rPr>
              <a:t>Поразительный простор для мысли открывает это короткое высказывание…</a:t>
            </a:r>
            <a:endParaRPr kumimoji="0" lang="ru-RU" sz="2000" b="0" i="1" u="none" strike="noStrike" kern="1200" cap="none" spc="0" normalizeH="0" baseline="0" noProof="0" dirty="0" smtClean="0">
              <a:ln>
                <a:noFill/>
              </a:ln>
              <a:solidFill>
                <a:srgbClr val="000042"/>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0"/>
              </a:spcAft>
              <a:buClrTx/>
              <a:buSzTx/>
              <a:buFontTx/>
              <a:buNone/>
              <a:tabLst/>
              <a:defRPr/>
            </a:pPr>
            <a:r>
              <a:rPr kumimoji="0" lang="ru-RU" sz="2000" b="0" i="1" u="none" strike="noStrike" kern="1200" cap="none" spc="0" normalizeH="0" baseline="0" noProof="0" dirty="0" smtClean="0">
                <a:ln>
                  <a:noFill/>
                </a:ln>
                <a:solidFill>
                  <a:srgbClr val="000042"/>
                </a:solidFill>
                <a:effectLst/>
                <a:uLnTx/>
                <a:uFillTx/>
                <a:latin typeface="Times New Roman" panose="02020603050405020304" pitchFamily="18" charset="0"/>
                <a:ea typeface="Calibri" panose="020F0502020204030204" pitchFamily="34" charset="0"/>
                <a:cs typeface="Times New Roman" panose="02020603050405020304" pitchFamily="18" charset="0"/>
              </a:rPr>
              <a:t>Для меня эта фраза является ключом к пониманию…</a:t>
            </a:r>
            <a:endParaRPr kumimoji="0" lang="ru-RU" sz="2000" b="0" i="1" u="none" strike="noStrike" kern="1200" cap="none" spc="0" normalizeH="0" baseline="0" noProof="0" dirty="0" smtClean="0">
              <a:ln>
                <a:noFill/>
              </a:ln>
              <a:solidFill>
                <a:srgbClr val="000042"/>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0"/>
              </a:spcAft>
              <a:buClrTx/>
              <a:buSzTx/>
              <a:buFontTx/>
              <a:buNone/>
              <a:tabLst/>
              <a:defRPr/>
            </a:pPr>
            <a:r>
              <a:rPr kumimoji="0" lang="ru-RU" sz="2400" b="1" i="1" u="none" strike="noStrike" kern="1200" cap="none" spc="0" normalizeH="0" baseline="0" noProof="0" dirty="0" smtClean="0">
                <a:ln>
                  <a:noFill/>
                </a:ln>
                <a:solidFill>
                  <a:srgbClr val="000042"/>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r>
              <a:rPr kumimoji="0" lang="ru-RU" sz="2800" b="1" i="1" u="none" strike="noStrike" kern="1200" cap="none" spc="0" normalizeH="0" baseline="0" noProof="0" dirty="0" smtClean="0">
                <a:ln>
                  <a:noFill/>
                </a:ln>
                <a:solidFill>
                  <a:srgbClr val="000042"/>
                </a:solidFill>
                <a:effectLst/>
                <a:uLnTx/>
                <a:uFillTx/>
                <a:latin typeface="Times New Roman" panose="02020603050405020304" pitchFamily="18" charset="0"/>
                <a:ea typeface="Calibri" panose="020F0502020204030204" pitchFamily="34" charset="0"/>
                <a:cs typeface="Times New Roman" panose="02020603050405020304" pitchFamily="18" charset="0"/>
              </a:rPr>
              <a:t>2. Основная часть.</a:t>
            </a:r>
            <a:endParaRPr kumimoji="0" lang="ru-RU" sz="2800" b="0" i="1" u="none" strike="noStrike" kern="1200" cap="none" spc="0" normalizeH="0" baseline="0" noProof="0" dirty="0" smtClean="0">
              <a:ln>
                <a:noFill/>
              </a:ln>
              <a:solidFill>
                <a:srgbClr val="000042"/>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0"/>
              </a:spcAft>
              <a:buClrTx/>
              <a:buSzTx/>
              <a:buFontTx/>
              <a:buNone/>
              <a:tabLst/>
              <a:defRPr/>
            </a:pPr>
            <a:r>
              <a:rPr kumimoji="0" lang="ru-RU" sz="2000" b="0" i="1" u="none" strike="noStrike" kern="1200" cap="none" spc="0" normalizeH="0" baseline="0" noProof="0" dirty="0" smtClean="0">
                <a:ln>
                  <a:noFill/>
                </a:ln>
                <a:solidFill>
                  <a:srgbClr val="000042"/>
                </a:solidFill>
                <a:effectLst/>
                <a:uLnTx/>
                <a:uFillTx/>
                <a:latin typeface="Times New Roman" panose="02020603050405020304" pitchFamily="18" charset="0"/>
                <a:ea typeface="Calibri" panose="020F0502020204030204" pitchFamily="34" charset="0"/>
                <a:cs typeface="Times New Roman" panose="02020603050405020304" pitchFamily="18" charset="0"/>
              </a:rPr>
              <a:t>Во-первых, … Во-вторых, … В-третьих, …</a:t>
            </a:r>
            <a:endParaRPr kumimoji="0" lang="ru-RU" sz="2000" b="0" i="1" u="none" strike="noStrike" kern="1200" cap="none" spc="0" normalizeH="0" baseline="0" noProof="0" dirty="0" smtClean="0">
              <a:ln>
                <a:noFill/>
              </a:ln>
              <a:solidFill>
                <a:srgbClr val="000042"/>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0"/>
              </a:spcAft>
              <a:buClrTx/>
              <a:buSzTx/>
              <a:buFontTx/>
              <a:buNone/>
              <a:tabLst/>
              <a:defRPr/>
            </a:pPr>
            <a:r>
              <a:rPr kumimoji="0" lang="ru-RU" sz="2000" b="0" i="1" u="none" strike="noStrike" kern="1200" cap="none" spc="0" normalizeH="0" baseline="0" noProof="0" dirty="0" smtClean="0">
                <a:ln>
                  <a:noFill/>
                </a:ln>
                <a:solidFill>
                  <a:srgbClr val="000042"/>
                </a:solidFill>
                <a:effectLst/>
                <a:uLnTx/>
                <a:uFillTx/>
                <a:latin typeface="Times New Roman" panose="02020603050405020304" pitchFamily="18" charset="0"/>
                <a:ea typeface="Calibri" panose="020F0502020204030204" pitchFamily="34" charset="0"/>
                <a:cs typeface="Times New Roman" panose="02020603050405020304" pitchFamily="18" charset="0"/>
              </a:rPr>
              <a:t>Рассмотрим несколько подходов…, Например, …</a:t>
            </a:r>
            <a:endParaRPr kumimoji="0" lang="ru-RU" sz="2000" b="0" i="1" u="none" strike="noStrike" kern="1200" cap="none" spc="0" normalizeH="0" baseline="0" noProof="0" dirty="0" smtClean="0">
              <a:ln>
                <a:noFill/>
              </a:ln>
              <a:solidFill>
                <a:srgbClr val="000042"/>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0"/>
              </a:spcAft>
              <a:buClrTx/>
              <a:buSzTx/>
              <a:buFontTx/>
              <a:buNone/>
              <a:tabLst/>
              <a:defRPr/>
            </a:pPr>
            <a:r>
              <a:rPr kumimoji="0" lang="ru-RU" sz="2000" b="0" i="1" u="none" strike="noStrike" kern="1200" cap="none" spc="0" normalizeH="0" baseline="0" noProof="0" dirty="0" smtClean="0">
                <a:ln>
                  <a:noFill/>
                </a:ln>
                <a:solidFill>
                  <a:srgbClr val="000042"/>
                </a:solidFill>
                <a:effectLst/>
                <a:uLnTx/>
                <a:uFillTx/>
                <a:latin typeface="Times New Roman" panose="02020603050405020304" pitchFamily="18" charset="0"/>
                <a:ea typeface="Calibri" panose="020F0502020204030204" pitchFamily="34" charset="0"/>
                <a:cs typeface="Times New Roman" panose="02020603050405020304" pitchFamily="18" charset="0"/>
              </a:rPr>
              <a:t>Проиллюстрируем это положение следующим примером…</a:t>
            </a:r>
            <a:endParaRPr kumimoji="0" lang="ru-RU" sz="2000" b="0" i="1" u="none" strike="noStrike" kern="1200" cap="none" spc="0" normalizeH="0" baseline="0" noProof="0" dirty="0" smtClean="0">
              <a:ln>
                <a:noFill/>
              </a:ln>
              <a:solidFill>
                <a:srgbClr val="000042"/>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0"/>
              </a:spcAft>
              <a:buClrTx/>
              <a:buSzTx/>
              <a:buFontTx/>
              <a:buNone/>
              <a:tabLst/>
              <a:defRPr/>
            </a:pPr>
            <a:r>
              <a:rPr kumimoji="0" lang="ru-RU" sz="2000" b="0" i="1" u="none" strike="noStrike" kern="1200" cap="none" spc="0" normalizeH="0" baseline="0" noProof="0" dirty="0" smtClean="0">
                <a:ln>
                  <a:noFill/>
                </a:ln>
                <a:solidFill>
                  <a:srgbClr val="000042"/>
                </a:solidFill>
                <a:effectLst/>
                <a:uLnTx/>
                <a:uFillTx/>
                <a:latin typeface="Times New Roman" panose="02020603050405020304" pitchFamily="18" charset="0"/>
                <a:ea typeface="Calibri" panose="020F0502020204030204" pitchFamily="34" charset="0"/>
                <a:cs typeface="Times New Roman" panose="02020603050405020304" pitchFamily="18" charset="0"/>
              </a:rPr>
              <a:t>С одной стороны, … С другой стороны, …</a:t>
            </a:r>
            <a:endParaRPr kumimoji="0" lang="ru-RU" sz="2000" b="0" i="1" u="none" strike="noStrike" kern="1200" cap="none" spc="0" normalizeH="0" baseline="0" noProof="0" dirty="0" smtClean="0">
              <a:ln>
                <a:noFill/>
              </a:ln>
              <a:solidFill>
                <a:srgbClr val="000042"/>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0"/>
              </a:spcAft>
              <a:buClrTx/>
              <a:buSzTx/>
              <a:buFontTx/>
              <a:buNone/>
              <a:tabLst/>
              <a:defRPr/>
            </a:pPr>
            <a:r>
              <a:rPr kumimoji="0" lang="ru-RU" sz="2800" b="0" i="1" u="none" strike="noStrike" kern="1200" cap="none" spc="0" normalizeH="0" baseline="0" noProof="0" dirty="0" smtClean="0">
                <a:ln>
                  <a:noFill/>
                </a:ln>
                <a:solidFill>
                  <a:srgbClr val="000042"/>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r>
              <a:rPr kumimoji="0" lang="ru-RU" sz="2800" b="1" i="1" u="none" strike="noStrike" kern="1200" cap="none" spc="0" normalizeH="0" baseline="0" noProof="0" dirty="0" smtClean="0">
                <a:ln>
                  <a:noFill/>
                </a:ln>
                <a:solidFill>
                  <a:srgbClr val="000042"/>
                </a:solidFill>
                <a:effectLst/>
                <a:uLnTx/>
                <a:uFillTx/>
                <a:latin typeface="Times New Roman" panose="02020603050405020304" pitchFamily="18" charset="0"/>
                <a:ea typeface="Calibri" panose="020F0502020204030204" pitchFamily="34" charset="0"/>
                <a:cs typeface="Times New Roman" panose="02020603050405020304" pitchFamily="18" charset="0"/>
              </a:rPr>
              <a:t>3. Заключение.</a:t>
            </a:r>
            <a:endParaRPr kumimoji="0" lang="ru-RU" sz="2800" b="0" i="1" u="none" strike="noStrike" kern="1200" cap="none" spc="0" normalizeH="0" baseline="0" noProof="0" dirty="0" smtClean="0">
              <a:ln>
                <a:noFill/>
              </a:ln>
              <a:solidFill>
                <a:srgbClr val="000042"/>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0"/>
              </a:spcAft>
              <a:buClrTx/>
              <a:buSzTx/>
              <a:buFontTx/>
              <a:buNone/>
              <a:tabLst/>
              <a:defRPr/>
            </a:pPr>
            <a:r>
              <a:rPr kumimoji="0" lang="ru-RU" sz="2000" b="0" i="1" u="none" strike="noStrike" kern="1200" cap="none" spc="0" normalizeH="0" baseline="0" noProof="0" dirty="0" smtClean="0">
                <a:ln>
                  <a:noFill/>
                </a:ln>
                <a:solidFill>
                  <a:srgbClr val="000042"/>
                </a:solidFill>
                <a:effectLst/>
                <a:uLnTx/>
                <a:uFillTx/>
                <a:latin typeface="Times New Roman" panose="02020603050405020304" pitchFamily="18" charset="0"/>
                <a:ea typeface="Calibri" panose="020F0502020204030204" pitchFamily="34" charset="0"/>
                <a:cs typeface="Times New Roman" panose="02020603050405020304" pitchFamily="18" charset="0"/>
              </a:rPr>
              <a:t>Подведем общий итог рассуждениям.</a:t>
            </a:r>
            <a:endParaRPr kumimoji="0" lang="ru-RU" sz="2000" b="0" i="1" u="none" strike="noStrike" kern="1200" cap="none" spc="0" normalizeH="0" baseline="0" noProof="0" dirty="0" smtClean="0">
              <a:ln>
                <a:noFill/>
              </a:ln>
              <a:solidFill>
                <a:srgbClr val="000042"/>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0"/>
              </a:spcAft>
              <a:buClrTx/>
              <a:buSzTx/>
              <a:buFontTx/>
              <a:buNone/>
              <a:tabLst/>
              <a:defRPr/>
            </a:pPr>
            <a:r>
              <a:rPr kumimoji="0" lang="ru-RU" sz="2000" b="0" i="1" u="none" strike="noStrike" kern="1200" cap="none" spc="0" normalizeH="0" baseline="0" noProof="0" dirty="0" smtClean="0">
                <a:ln>
                  <a:noFill/>
                </a:ln>
                <a:solidFill>
                  <a:srgbClr val="000042"/>
                </a:solidFill>
                <a:effectLst/>
                <a:uLnTx/>
                <a:uFillTx/>
                <a:latin typeface="Times New Roman" panose="02020603050405020304" pitchFamily="18" charset="0"/>
                <a:ea typeface="Calibri" panose="020F0502020204030204" pitchFamily="34" charset="0"/>
                <a:cs typeface="Times New Roman" panose="02020603050405020304" pitchFamily="18" charset="0"/>
              </a:rPr>
              <a:t>К какому же выводу мы пришли…</a:t>
            </a:r>
            <a:endParaRPr kumimoji="0" lang="ru-RU" sz="2000" b="0" i="1" u="none" strike="noStrike" kern="1200" cap="none" spc="0" normalizeH="0" baseline="0" noProof="0" dirty="0" smtClean="0">
              <a:ln>
                <a:noFill/>
              </a:ln>
              <a:solidFill>
                <a:srgbClr val="000042"/>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0"/>
              </a:spcAft>
              <a:buClrTx/>
              <a:buSzTx/>
              <a:buFontTx/>
              <a:buNone/>
              <a:tabLst/>
              <a:defRPr/>
            </a:pPr>
            <a:r>
              <a:rPr kumimoji="0" lang="ru-RU" sz="2000" b="0" i="1" u="none" strike="noStrike" kern="1200" cap="none" spc="0" normalizeH="0" baseline="0" noProof="0" dirty="0" smtClean="0">
                <a:ln>
                  <a:noFill/>
                </a:ln>
                <a:solidFill>
                  <a:srgbClr val="000042"/>
                </a:solidFill>
                <a:effectLst/>
                <a:uLnTx/>
                <a:uFillTx/>
                <a:latin typeface="Times New Roman" panose="02020603050405020304" pitchFamily="18" charset="0"/>
                <a:ea typeface="Calibri" panose="020F0502020204030204" pitchFamily="34" charset="0"/>
                <a:cs typeface="Times New Roman" panose="02020603050405020304" pitchFamily="18" charset="0"/>
              </a:rPr>
              <a:t>Таким образом, …</a:t>
            </a:r>
            <a:endParaRPr kumimoji="0" lang="ru-RU" sz="2000" b="0" i="1" u="none" strike="noStrike" kern="1200" cap="none" spc="0" normalizeH="0" baseline="0" noProof="0" dirty="0" smtClean="0">
              <a:ln>
                <a:noFill/>
              </a:ln>
              <a:solidFill>
                <a:srgbClr val="000042"/>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0"/>
              </a:spcAft>
              <a:buClrTx/>
              <a:buSzTx/>
              <a:buFontTx/>
              <a:buNone/>
              <a:tabLst/>
              <a:defRPr/>
            </a:pPr>
            <a:r>
              <a:rPr kumimoji="0" lang="ru-RU" sz="2000" b="0" i="1" u="none" strike="noStrike" kern="1200" cap="none" spc="0" normalizeH="0" baseline="0" noProof="0" dirty="0" smtClean="0">
                <a:ln>
                  <a:noFill/>
                </a:ln>
                <a:solidFill>
                  <a:srgbClr val="000042"/>
                </a:solidFill>
                <a:effectLst/>
                <a:uLnTx/>
                <a:uFillTx/>
                <a:latin typeface="Times New Roman" panose="02020603050405020304" pitchFamily="18" charset="0"/>
                <a:ea typeface="Calibri" panose="020F0502020204030204" pitchFamily="34" charset="0"/>
                <a:cs typeface="Times New Roman" panose="02020603050405020304" pitchFamily="18" charset="0"/>
              </a:rPr>
              <a:t>Итак,  ..</a:t>
            </a:r>
            <a:endParaRPr kumimoji="0" lang="ru-RU" sz="2000" b="0" i="1" u="none" strike="noStrike" kern="1200" cap="none" spc="0" normalizeH="0" baseline="0" noProof="0" dirty="0" smtClean="0">
              <a:ln>
                <a:noFill/>
              </a:ln>
              <a:solidFill>
                <a:srgbClr val="000042"/>
              </a:solidFill>
              <a:effectLst/>
              <a:uLnTx/>
              <a:uFillTx/>
              <a:latin typeface="+mn-lt"/>
              <a:ea typeface="+mn-ea"/>
              <a:cs typeface="+mn-cs"/>
            </a:endParaRPr>
          </a:p>
          <a:p>
            <a:pPr marL="0" marR="6350" lvl="0" indent="0" algn="just" fontAlgn="base">
              <a:lnSpc>
                <a:spcPct val="100000"/>
              </a:lnSpc>
              <a:spcAft>
                <a:spcPts val="225"/>
              </a:spcAft>
              <a:buClr>
                <a:srgbClr val="1A1A1A"/>
              </a:buClr>
              <a:buSzPts val="1200"/>
              <a:buFont typeface="Symbol" panose="05050102010706020507" pitchFamily="18" charset="2"/>
              <a:buNone/>
            </a:pPr>
            <a:endParaRPr lang="ru-RU" sz="1200" u="none" strike="noStrike" dirty="0" smtClean="0">
              <a:solidFill>
                <a:srgbClr val="1A1A1A"/>
              </a:solidFill>
              <a:effectLst/>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endParaRPr>
          </a:p>
          <a:p>
            <a:endParaRPr lang="ru-RU" dirty="0"/>
          </a:p>
        </p:txBody>
      </p:sp>
      <p:sp>
        <p:nvSpPr>
          <p:cNvPr id="4" name="Номер слайда 3"/>
          <p:cNvSpPr>
            <a:spLocks noGrp="1"/>
          </p:cNvSpPr>
          <p:nvPr>
            <p:ph type="sldNum" sz="quarter" idx="10"/>
          </p:nvPr>
        </p:nvSpPr>
        <p:spPr/>
        <p:txBody>
          <a:bodyPr/>
          <a:lstStyle/>
          <a:p>
            <a:fld id="{08B398B9-7E96-4A37-B562-969D45C61B2E}" type="slidenum">
              <a:rPr lang="ru-RU" smtClean="0"/>
              <a:t>17</a:t>
            </a:fld>
            <a:endParaRPr lang="ru-RU"/>
          </a:p>
        </p:txBody>
      </p:sp>
    </p:spTree>
    <p:extLst>
      <p:ext uri="{BB962C8B-B14F-4D97-AF65-F5344CB8AC3E}">
        <p14:creationId xmlns:p14="http://schemas.microsoft.com/office/powerpoint/2010/main" val="6224693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i="1"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b="1" i="1" kern="1200" baseline="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b="1" kern="1200" dirty="0" smtClean="0">
                <a:solidFill>
                  <a:schemeClr val="tx1"/>
                </a:solidFill>
                <a:effectLst/>
                <a:latin typeface="+mn-lt"/>
                <a:ea typeface="+mn-ea"/>
                <a:cs typeface="+mn-cs"/>
              </a:rPr>
              <a:t>Ошибки при написании эссе</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В отличие от тестов, эссе не предполагают формата </a:t>
            </a:r>
            <a:r>
              <a:rPr lang="ru-RU" sz="1200" kern="1200" dirty="0" err="1" smtClean="0">
                <a:solidFill>
                  <a:schemeClr val="tx1"/>
                </a:solidFill>
                <a:effectLst/>
                <a:latin typeface="+mn-lt"/>
                <a:ea typeface="+mn-ea"/>
                <a:cs typeface="+mn-cs"/>
              </a:rPr>
              <a:t>multiple-choice</a:t>
            </a:r>
            <a:r>
              <a:rPr lang="ru-RU" sz="1200" kern="1200" dirty="0" smtClean="0">
                <a:solidFill>
                  <a:schemeClr val="tx1"/>
                </a:solidFill>
                <a:effectLst/>
                <a:latin typeface="+mn-lt"/>
                <a:ea typeface="+mn-ea"/>
                <a:cs typeface="+mn-cs"/>
              </a:rPr>
              <a:t> (когда вам на выбор предлагается несколько вариантов ответа). Написание эссе не ограничено по времени, вы можете переписывать его много раз, попросить друзей прочитать ваше эссе. Воспользуйтесь всеми возможностями и постарайтесь избежать распространенных ошибок.</a:t>
            </a:r>
          </a:p>
          <a:p>
            <a:r>
              <a:rPr lang="ru-RU" sz="1200" b="1" kern="1200" dirty="0" smtClean="0">
                <a:solidFill>
                  <a:schemeClr val="tx1"/>
                </a:solidFill>
                <a:effectLst/>
                <a:latin typeface="+mn-lt"/>
                <a:ea typeface="+mn-ea"/>
                <a:cs typeface="+mn-cs"/>
              </a:rPr>
              <a:t>Плохая проверка</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Не думайте, что можно ограничиться лишь проверкой правописания. Перечитайте свои эссе и убедитесь в том, что там нет каких-либо двусмысленных выражений, неудачных оборотов и т. д. Примеры, которые не стоит "брать на заметку":</a:t>
            </a:r>
          </a:p>
          <a:p>
            <a:r>
              <a:rPr lang="ru-RU" sz="1200" kern="1200" dirty="0" smtClean="0">
                <a:solidFill>
                  <a:schemeClr val="tx1"/>
                </a:solidFill>
                <a:effectLst/>
                <a:latin typeface="+mn-lt"/>
                <a:ea typeface="+mn-ea"/>
                <a:cs typeface="+mn-cs"/>
              </a:rPr>
              <a:t>"Я горжусь тем, что смог противостоять употреблению наркотиков, алкоголя, табака".</a:t>
            </a:r>
          </a:p>
          <a:p>
            <a:r>
              <a:rPr lang="ru-RU" sz="1200" kern="1200" dirty="0" smtClean="0">
                <a:solidFill>
                  <a:schemeClr val="tx1"/>
                </a:solidFill>
                <a:effectLst/>
                <a:latin typeface="+mn-lt"/>
                <a:ea typeface="+mn-ea"/>
                <a:cs typeface="+mn-cs"/>
              </a:rPr>
              <a:t>"Работать в вашей фирме (организации), расположенной в чудесном месте, где много архитектуры в готическом стиле, будет для меня захватывающей проблемой".</a:t>
            </a:r>
          </a:p>
          <a:p>
            <a:r>
              <a:rPr lang="ru-RU" sz="1200" b="1" kern="1200" dirty="0" smtClean="0">
                <a:solidFill>
                  <a:schemeClr val="tx1"/>
                </a:solidFill>
                <a:effectLst/>
                <a:latin typeface="+mn-lt"/>
                <a:ea typeface="+mn-ea"/>
                <a:cs typeface="+mn-cs"/>
              </a:rPr>
              <a:t>Утомительные предисловия. Недостаточное количество деталей</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Слишком часто интересное эссе проигрывает в том, что представляет собой перечисление утверждений без иллюстрации их примерами. Для эссе характерны обычные клише: важность усердной работы и упорства, учеба на ошибках и т. д.</a:t>
            </a:r>
          </a:p>
          <a:p>
            <a:r>
              <a:rPr lang="ru-RU" sz="1200" b="1" kern="1200" dirty="0" smtClean="0">
                <a:solidFill>
                  <a:schemeClr val="tx1"/>
                </a:solidFill>
                <a:effectLst/>
                <a:latin typeface="+mn-lt"/>
                <a:ea typeface="+mn-ea"/>
                <a:cs typeface="+mn-cs"/>
              </a:rPr>
              <a:t>Многословие</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Эссе ограничены определенным количеством слов, поэтому вам необходимо разумно распорядиться этим объемом. Иногда это означает отказ от каких-то идей или подробностей, особенно, если они уже где-то упоминались или не имеют непосредственного отношения к делу. Такие вещи только отвлекают внимание читателя (слушателя) и затмевают основную тему эссе.</a:t>
            </a:r>
          </a:p>
          <a:p>
            <a:r>
              <a:rPr lang="ru-RU" sz="1200" b="1" kern="1200" dirty="0" smtClean="0">
                <a:solidFill>
                  <a:schemeClr val="tx1"/>
                </a:solidFill>
                <a:effectLst/>
                <a:latin typeface="+mn-lt"/>
                <a:ea typeface="+mn-ea"/>
                <a:cs typeface="+mn-cs"/>
              </a:rPr>
              <a:t>Длинные фразы</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Чем длиннее предложение, тем лучше - так считают некоторые кандидаты. Однако это далеко от истины. Длинные фразы еще не доказывают правоту автора, а короткие предложения часто производят больший эффект. Лучше всего, когда в эссе длинные фразы чередуются с короткими. Попробуйте прочитать эссе вслух. Если почувствуете, что у вас перехватывает дыхание, разбейте параграф на более мелкие абзацы.</a:t>
            </a:r>
          </a:p>
          <a:p>
            <a:r>
              <a:rPr lang="ru-RU" sz="1200" b="1" kern="1200" dirty="0" smtClean="0">
                <a:solidFill>
                  <a:schemeClr val="tx1"/>
                </a:solidFill>
                <a:effectLst/>
                <a:latin typeface="+mn-lt"/>
                <a:ea typeface="+mn-ea"/>
                <a:cs typeface="+mn-cs"/>
              </a:rPr>
              <a:t>Не перегружайте эссе</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При написании эссе отбросьте слова из энциклопедий. Неправильное употребление таких слов отвлекает внимание читателя, приуменьшает значение эссе.</a:t>
            </a:r>
          </a:p>
          <a:p>
            <a:r>
              <a:rPr lang="ru-RU" sz="1200" kern="1200" dirty="0" smtClean="0">
                <a:solidFill>
                  <a:schemeClr val="tx1"/>
                </a:solidFill>
                <a:effectLst/>
                <a:latin typeface="+mn-lt"/>
                <a:ea typeface="+mn-ea"/>
                <a:cs typeface="+mn-cs"/>
              </a:rPr>
              <a:t>Избежав подобных распространенных ошибок, вы сможете заинтересовать экспертную комиссию (работодателя) своим опытом.</a:t>
            </a:r>
          </a:p>
          <a:p>
            <a:r>
              <a:rPr lang="ru-RU" sz="1200" b="1" i="1" kern="1200" baseline="0" dirty="0" smtClean="0">
                <a:solidFill>
                  <a:schemeClr val="tx1"/>
                </a:solidFill>
                <a:effectLst/>
                <a:latin typeface="Times New Roman" panose="02020603050405020304" pitchFamily="18" charset="0"/>
                <a:ea typeface="+mn-ea"/>
                <a:cs typeface="Times New Roman" panose="02020603050405020304" pitchFamily="18" charset="0"/>
              </a:rPr>
              <a:t>       </a:t>
            </a:r>
            <a:endParaRPr lang="ru-RU" sz="1400" dirty="0">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1727267-0912-42BE-9CB0-9CDC4A265162}" type="slidenum">
              <a:rPr kumimoji="0" lang="ru-R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ru-R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868409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kern="1200" dirty="0" smtClean="0">
                <a:solidFill>
                  <a:schemeClr val="tx1"/>
                </a:solidFill>
                <a:effectLst/>
                <a:latin typeface="+mn-lt"/>
                <a:ea typeface="+mn-ea"/>
                <a:cs typeface="+mn-cs"/>
              </a:rPr>
              <a:t>Критерии оценивания эссе:</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Раскрытие смысла высказывания – 1 балл</a:t>
            </a:r>
          </a:p>
          <a:p>
            <a:r>
              <a:rPr lang="ru-RU" sz="1200" kern="1200" dirty="0" smtClean="0">
                <a:solidFill>
                  <a:schemeClr val="tx1"/>
                </a:solidFill>
                <a:effectLst/>
                <a:latin typeface="+mn-lt"/>
                <a:ea typeface="+mn-ea"/>
                <a:cs typeface="+mn-cs"/>
              </a:rPr>
              <a:t>Представление и пояснение собственной позиции обучающего – 1 балл</a:t>
            </a:r>
          </a:p>
          <a:p>
            <a:r>
              <a:rPr lang="ru-RU" sz="1200" kern="1200" dirty="0" smtClean="0">
                <a:solidFill>
                  <a:schemeClr val="tx1"/>
                </a:solidFill>
                <a:effectLst/>
                <a:latin typeface="+mn-lt"/>
                <a:ea typeface="+mn-ea"/>
                <a:cs typeface="+mn-cs"/>
              </a:rPr>
              <a:t>Характер и уровень приводимых суждений и аргументов – 3 балла</a:t>
            </a:r>
          </a:p>
          <a:p>
            <a:r>
              <a:rPr lang="ru-RU" sz="1200" kern="1200" dirty="0" smtClean="0">
                <a:solidFill>
                  <a:schemeClr val="tx1"/>
                </a:solidFill>
                <a:effectLst/>
                <a:latin typeface="+mn-lt"/>
                <a:ea typeface="+mn-ea"/>
                <a:cs typeface="+mn-cs"/>
              </a:rPr>
              <a:t>Максимальный балл 5</a:t>
            </a:r>
          </a:p>
          <a:p>
            <a:endParaRPr lang="ru-RU" dirty="0"/>
          </a:p>
        </p:txBody>
      </p:sp>
      <p:sp>
        <p:nvSpPr>
          <p:cNvPr id="4" name="Номер слайда 3"/>
          <p:cNvSpPr>
            <a:spLocks noGrp="1"/>
          </p:cNvSpPr>
          <p:nvPr>
            <p:ph type="sldNum" sz="quarter" idx="10"/>
          </p:nvPr>
        </p:nvSpPr>
        <p:spPr/>
        <p:txBody>
          <a:bodyPr/>
          <a:lstStyle/>
          <a:p>
            <a:fld id="{08B398B9-7E96-4A37-B562-969D45C61B2E}" type="slidenum">
              <a:rPr lang="ru-RU" smtClean="0"/>
              <a:t>19</a:t>
            </a:fld>
            <a:endParaRPr lang="ru-RU"/>
          </a:p>
        </p:txBody>
      </p:sp>
    </p:spTree>
    <p:extLst>
      <p:ext uri="{BB962C8B-B14F-4D97-AF65-F5344CB8AC3E}">
        <p14:creationId xmlns:p14="http://schemas.microsoft.com/office/powerpoint/2010/main" val="36817730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8B398B9-7E96-4A37-B562-969D45C61B2E}" type="slidenum">
              <a:rPr lang="ru-RU" smtClean="0"/>
              <a:t>20</a:t>
            </a:fld>
            <a:endParaRPr lang="ru-RU"/>
          </a:p>
        </p:txBody>
      </p:sp>
    </p:spTree>
    <p:extLst>
      <p:ext uri="{BB962C8B-B14F-4D97-AF65-F5344CB8AC3E}">
        <p14:creationId xmlns:p14="http://schemas.microsoft.com/office/powerpoint/2010/main" val="1511644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fld id="{08B398B9-7E96-4A37-B562-969D45C61B2E}" type="slidenum">
              <a:rPr lang="ru-RU" smtClean="0"/>
              <a:t>21</a:t>
            </a:fld>
            <a:endParaRPr lang="ru-RU"/>
          </a:p>
        </p:txBody>
      </p:sp>
    </p:spTree>
    <p:extLst>
      <p:ext uri="{BB962C8B-B14F-4D97-AF65-F5344CB8AC3E}">
        <p14:creationId xmlns:p14="http://schemas.microsoft.com/office/powerpoint/2010/main" val="38594459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fld id="{08B398B9-7E96-4A37-B562-969D45C61B2E}" type="slidenum">
              <a:rPr lang="ru-RU" smtClean="0"/>
              <a:t>22</a:t>
            </a:fld>
            <a:endParaRPr lang="ru-RU"/>
          </a:p>
        </p:txBody>
      </p:sp>
    </p:spTree>
    <p:extLst>
      <p:ext uri="{BB962C8B-B14F-4D97-AF65-F5344CB8AC3E}">
        <p14:creationId xmlns:p14="http://schemas.microsoft.com/office/powerpoint/2010/main" val="36841270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200" b="1" i="0" dirty="0" smtClean="0">
                <a:solidFill>
                  <a:srgbClr val="000042"/>
                </a:solidFill>
                <a:latin typeface="Times New Roman" panose="02020603050405020304" pitchFamily="18" charset="0"/>
                <a:ea typeface="Times New Roman" panose="02020603050405020304" pitchFamily="18" charset="0"/>
              </a:rPr>
              <a:t>       Критерии оценки самостоятельной работы по теме </a:t>
            </a:r>
            <a:r>
              <a:rPr lang="ru-RU" sz="1200" b="1" i="0" dirty="0" smtClean="0">
                <a:solidFill>
                  <a:srgbClr val="002B2A"/>
                </a:solidFill>
                <a:latin typeface="Times New Roman" panose="02020603050405020304" pitchFamily="18" charset="0"/>
                <a:ea typeface="Times New Roman" panose="02020603050405020304" pitchFamily="18" charset="0"/>
              </a:rPr>
              <a:t>«</a:t>
            </a:r>
            <a:r>
              <a:rPr lang="ru-RU" sz="1200" b="1" i="0" dirty="0" smtClean="0">
                <a:solidFill>
                  <a:srgbClr val="000042"/>
                </a:solidFill>
                <a:latin typeface="Times New Roman" panose="02020603050405020304" pitchFamily="18" charset="0"/>
                <a:ea typeface="Times New Roman" panose="02020603050405020304" pitchFamily="18" charset="0"/>
              </a:rPr>
              <a:t>Написание эссе</a:t>
            </a:r>
            <a:r>
              <a:rPr lang="ru-RU" sz="1200" i="0" dirty="0" smtClean="0">
                <a:solidFill>
                  <a:srgbClr val="000042"/>
                </a:solidFill>
                <a:latin typeface="Times New Roman" panose="02020603050405020304" pitchFamily="18" charset="0"/>
                <a:ea typeface="Times New Roman" panose="02020603050405020304" pitchFamily="18" charset="0"/>
              </a:rPr>
              <a:t> </a:t>
            </a:r>
            <a:r>
              <a:rPr lang="ru-RU" sz="1200" b="1" i="0" dirty="0" smtClean="0">
                <a:solidFill>
                  <a:srgbClr val="000042"/>
                </a:solidFill>
                <a:latin typeface="Times New Roman" panose="02020603050405020304" pitchFamily="18" charset="0"/>
                <a:ea typeface="Times New Roman" panose="02020603050405020304" pitchFamily="18" charset="0"/>
              </a:rPr>
              <a:t>в процессе изучения дисциплин</a:t>
            </a:r>
            <a:r>
              <a:rPr lang="ru-RU" sz="1200" i="0" dirty="0" smtClean="0">
                <a:solidFill>
                  <a:srgbClr val="000042"/>
                </a:solidFill>
                <a:latin typeface="Times New Roman" panose="02020603050405020304" pitchFamily="18" charset="0"/>
                <a:ea typeface="Times New Roman" panose="02020603050405020304" pitchFamily="18" charset="0"/>
              </a:rPr>
              <a:t> </a:t>
            </a:r>
            <a:r>
              <a:rPr lang="ru-RU" sz="1200" b="1" i="0" kern="0" dirty="0" smtClean="0">
                <a:solidFill>
                  <a:srgbClr val="000042"/>
                </a:solidFill>
                <a:latin typeface="Times New Roman" panose="02020603050405020304" pitchFamily="18" charset="0"/>
                <a:ea typeface="Times New Roman" panose="02020603050405020304" pitchFamily="18" charset="0"/>
              </a:rPr>
              <a:t>психолого-педагогического цикла</a:t>
            </a:r>
            <a:r>
              <a:rPr lang="ru-RU" sz="1200" b="1" i="0" dirty="0" smtClean="0">
                <a:solidFill>
                  <a:srgbClr val="002B2A"/>
                </a:solidFill>
                <a:latin typeface="Times New Roman" panose="02020603050405020304" pitchFamily="18" charset="0"/>
                <a:ea typeface="Times New Roman" panose="02020603050405020304" pitchFamily="18" charset="0"/>
              </a:rPr>
              <a:t>»</a:t>
            </a:r>
          </a:p>
          <a:p>
            <a:pPr algn="just">
              <a:lnSpc>
                <a:spcPts val="147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Требования к написанию и оценке эссе могут трансформироваться в зависимости от их формы и содержания, при этом особое внимание уделяется следующим критериям:</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spcBef>
                <a:spcPts val="600"/>
              </a:spcBef>
              <a:spcAft>
                <a:spcPts val="600"/>
              </a:spcAft>
              <a:buFont typeface="Symbol" panose="05050102010706020507" pitchFamily="18" charset="2"/>
              <a:buChar char=""/>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200" dirty="0" smtClean="0">
                <a:effectLst/>
                <a:latin typeface="Times New Roman" panose="02020603050405020304" pitchFamily="18" charset="0"/>
                <a:ea typeface="Times New Roman" panose="02020603050405020304" pitchFamily="18" charset="0"/>
              </a:rPr>
              <a:t>новизна, оригинальность идеи, подхода;</a:t>
            </a:r>
            <a:endParaRPr lang="ru-RU" sz="900" dirty="0" smtClean="0">
              <a:effectLst/>
              <a:latin typeface="Arial" panose="020B0604020202020204" pitchFamily="34" charset="0"/>
              <a:ea typeface="Times New Roman" panose="02020603050405020304" pitchFamily="18" charset="0"/>
            </a:endParaRPr>
          </a:p>
          <a:p>
            <a:pPr marL="742950" lvl="1" indent="-285750">
              <a:spcBef>
                <a:spcPts val="600"/>
              </a:spcBef>
              <a:spcAft>
                <a:spcPts val="600"/>
              </a:spcAft>
              <a:buFont typeface="Symbol" panose="05050102010706020507" pitchFamily="18" charset="2"/>
              <a:buChar char=""/>
            </a:pPr>
            <a:r>
              <a:rPr lang="ru-RU" sz="1200" dirty="0" smtClean="0">
                <a:effectLst/>
                <a:latin typeface="Times New Roman" panose="02020603050405020304" pitchFamily="18" charset="0"/>
                <a:ea typeface="Times New Roman" panose="02020603050405020304" pitchFamily="18" charset="0"/>
              </a:rPr>
              <a:t>реалистичность оценки существующего положения дел;</a:t>
            </a:r>
            <a:endParaRPr lang="ru-RU" sz="900" dirty="0" smtClean="0">
              <a:effectLst/>
              <a:latin typeface="Arial" panose="020B0604020202020204" pitchFamily="34" charset="0"/>
              <a:ea typeface="Times New Roman" panose="02020603050405020304" pitchFamily="18" charset="0"/>
            </a:endParaRPr>
          </a:p>
          <a:p>
            <a:pPr marL="742950" lvl="1" indent="-285750">
              <a:spcBef>
                <a:spcPts val="600"/>
              </a:spcBef>
              <a:spcAft>
                <a:spcPts val="600"/>
              </a:spcAft>
              <a:buFont typeface="Symbol" panose="05050102010706020507" pitchFamily="18" charset="2"/>
              <a:buChar char=""/>
            </a:pPr>
            <a:r>
              <a:rPr lang="ru-RU" sz="1200" dirty="0" smtClean="0">
                <a:effectLst/>
                <a:latin typeface="Times New Roman" panose="02020603050405020304" pitchFamily="18" charset="0"/>
                <a:ea typeface="Times New Roman" panose="02020603050405020304" pitchFamily="18" charset="0"/>
              </a:rPr>
              <a:t>полезность и реалистичность предложенной идеи;</a:t>
            </a:r>
            <a:endParaRPr lang="ru-RU" sz="900" dirty="0" smtClean="0">
              <a:effectLst/>
              <a:latin typeface="Arial" panose="020B0604020202020204" pitchFamily="34" charset="0"/>
              <a:ea typeface="Times New Roman" panose="02020603050405020304" pitchFamily="18" charset="0"/>
            </a:endParaRPr>
          </a:p>
          <a:p>
            <a:pPr marL="742950" lvl="1" indent="-285750">
              <a:spcBef>
                <a:spcPts val="600"/>
              </a:spcBef>
              <a:spcAft>
                <a:spcPts val="600"/>
              </a:spcAft>
              <a:buFont typeface="Symbol" panose="05050102010706020507" pitchFamily="18" charset="2"/>
              <a:buChar char=""/>
            </a:pPr>
            <a:r>
              <a:rPr lang="ru-RU" sz="1200" dirty="0" smtClean="0">
                <a:effectLst/>
                <a:latin typeface="Times New Roman" panose="02020603050405020304" pitchFamily="18" charset="0"/>
                <a:ea typeface="Times New Roman" panose="02020603050405020304" pitchFamily="18" charset="0"/>
              </a:rPr>
              <a:t>значимость реализации данной идеи, подхода, широта охвата;</a:t>
            </a:r>
            <a:endParaRPr lang="ru-RU" sz="900" dirty="0" smtClean="0">
              <a:effectLst/>
              <a:latin typeface="Arial" panose="020B0604020202020204" pitchFamily="34" charset="0"/>
              <a:ea typeface="Times New Roman" panose="02020603050405020304" pitchFamily="18" charset="0"/>
            </a:endParaRPr>
          </a:p>
          <a:p>
            <a:pPr marL="742950" lvl="1" indent="-285750">
              <a:spcBef>
                <a:spcPts val="600"/>
              </a:spcBef>
              <a:spcAft>
                <a:spcPts val="600"/>
              </a:spcAft>
              <a:buFont typeface="Symbol" panose="05050102010706020507" pitchFamily="18" charset="2"/>
              <a:buChar char=""/>
            </a:pPr>
            <a:r>
              <a:rPr lang="ru-RU" sz="1200" dirty="0" smtClean="0">
                <a:effectLst/>
                <a:latin typeface="Times New Roman" panose="02020603050405020304" pitchFamily="18" charset="0"/>
                <a:ea typeface="Times New Roman" panose="02020603050405020304" pitchFamily="18" charset="0"/>
              </a:rPr>
              <a:t>художественная выразительность, яркость, образность изложения;</a:t>
            </a:r>
            <a:endParaRPr lang="ru-RU" sz="900" dirty="0" smtClean="0">
              <a:effectLst/>
              <a:latin typeface="Arial" panose="020B0604020202020204" pitchFamily="34" charset="0"/>
              <a:ea typeface="Times New Roman" panose="02020603050405020304" pitchFamily="18" charset="0"/>
            </a:endParaRPr>
          </a:p>
          <a:p>
            <a:pPr marL="742950" lvl="1" indent="-285750">
              <a:spcBef>
                <a:spcPts val="600"/>
              </a:spcBef>
              <a:spcAft>
                <a:spcPts val="600"/>
              </a:spcAft>
              <a:buFont typeface="Symbol" panose="05050102010706020507" pitchFamily="18" charset="2"/>
              <a:buChar char=""/>
            </a:pPr>
            <a:r>
              <a:rPr lang="ru-RU" sz="1200" spc="-5" dirty="0" smtClean="0">
                <a:effectLst/>
                <a:latin typeface="Times New Roman" panose="02020603050405020304" pitchFamily="18" charset="0"/>
                <a:ea typeface="Times New Roman" panose="02020603050405020304" pitchFamily="18" charset="0"/>
              </a:rPr>
              <a:t>грамотность изложения;</a:t>
            </a:r>
            <a:endParaRPr lang="ru-RU" sz="900" dirty="0" smtClean="0">
              <a:effectLst/>
              <a:latin typeface="Arial" panose="020B0604020202020204" pitchFamily="34" charset="0"/>
              <a:ea typeface="Times New Roman" panose="02020603050405020304" pitchFamily="18" charset="0"/>
            </a:endParaRPr>
          </a:p>
          <a:p>
            <a:pPr marL="742950" lvl="1" indent="-285750">
              <a:spcBef>
                <a:spcPts val="600"/>
              </a:spcBef>
              <a:spcAft>
                <a:spcPts val="600"/>
              </a:spcAft>
              <a:buFont typeface="Symbol" panose="05050102010706020507" pitchFamily="18" charset="2"/>
              <a:buChar char=""/>
            </a:pPr>
            <a:r>
              <a:rPr lang="ru-RU" sz="1200" dirty="0" smtClean="0">
                <a:effectLst/>
                <a:latin typeface="Times New Roman" panose="02020603050405020304" pitchFamily="18" charset="0"/>
                <a:ea typeface="Times New Roman" panose="02020603050405020304" pitchFamily="18" charset="0"/>
              </a:rPr>
              <a:t>самостоятельность выполнения работы;</a:t>
            </a:r>
            <a:endParaRPr lang="ru-RU" sz="900" dirty="0" smtClean="0">
              <a:effectLst/>
              <a:latin typeface="Arial" panose="020B0604020202020204" pitchFamily="34" charset="0"/>
              <a:ea typeface="Times New Roman" panose="02020603050405020304" pitchFamily="18" charset="0"/>
            </a:endParaRPr>
          </a:p>
          <a:p>
            <a:pPr marL="742950" lvl="1" indent="-285750">
              <a:spcBef>
                <a:spcPts val="600"/>
              </a:spcBef>
              <a:spcAft>
                <a:spcPts val="600"/>
              </a:spcAft>
              <a:buFont typeface="Symbol" panose="05050102010706020507" pitchFamily="18" charset="2"/>
              <a:buChar char=""/>
            </a:pPr>
            <a:r>
              <a:rPr lang="ru-RU" sz="1200" dirty="0" smtClean="0">
                <a:effectLst/>
                <a:latin typeface="Times New Roman" panose="02020603050405020304" pitchFamily="18" charset="0"/>
                <a:ea typeface="Times New Roman" panose="02020603050405020304" pitchFamily="18" charset="0"/>
              </a:rPr>
              <a:t>творческий подход к осмыслению предложенной темы;</a:t>
            </a:r>
            <a:endParaRPr lang="ru-RU" sz="900" dirty="0" smtClean="0">
              <a:effectLst/>
              <a:latin typeface="Arial" panose="020B0604020202020204" pitchFamily="34" charset="0"/>
              <a:ea typeface="Times New Roman" panose="02020603050405020304" pitchFamily="18" charset="0"/>
            </a:endParaRPr>
          </a:p>
          <a:p>
            <a:pPr marL="742950" lvl="1" indent="-285750">
              <a:spcBef>
                <a:spcPts val="600"/>
              </a:spcBef>
              <a:spcAft>
                <a:spcPts val="600"/>
              </a:spcAft>
              <a:buFont typeface="Symbol" panose="05050102010706020507" pitchFamily="18" charset="2"/>
              <a:buChar char=""/>
            </a:pPr>
            <a:r>
              <a:rPr lang="ru-RU" sz="1200" dirty="0" smtClean="0">
                <a:effectLst/>
                <a:latin typeface="Times New Roman" panose="02020603050405020304" pitchFamily="18" charset="0"/>
                <a:ea typeface="Times New Roman" panose="02020603050405020304" pitchFamily="18" charset="0"/>
              </a:rPr>
              <a:t>способность аргументировать основные положения и выводы; </a:t>
            </a:r>
            <a:endParaRPr lang="ru-RU" sz="900" dirty="0" smtClean="0">
              <a:effectLst/>
              <a:latin typeface="Arial" panose="020B0604020202020204" pitchFamily="34" charset="0"/>
              <a:ea typeface="Times New Roman" panose="02020603050405020304" pitchFamily="18" charset="0"/>
            </a:endParaRPr>
          </a:p>
          <a:p>
            <a:pPr marL="742950" lvl="1" indent="-285750">
              <a:spcBef>
                <a:spcPts val="600"/>
              </a:spcBef>
              <a:spcAft>
                <a:spcPts val="600"/>
              </a:spcAft>
              <a:buFont typeface="Symbol" panose="05050102010706020507" pitchFamily="18" charset="2"/>
              <a:buChar char=""/>
            </a:pPr>
            <a:r>
              <a:rPr lang="ru-RU" sz="1200" dirty="0" smtClean="0">
                <a:effectLst/>
                <a:latin typeface="Times New Roman" panose="02020603050405020304" pitchFamily="18" charset="0"/>
                <a:ea typeface="Times New Roman" panose="02020603050405020304" pitchFamily="18" charset="0"/>
              </a:rPr>
              <a:t>обоснованность, доказательность и оригинальность постановки и решения проблемы;</a:t>
            </a:r>
            <a:endParaRPr lang="ru-RU" sz="900" dirty="0" smtClean="0">
              <a:effectLst/>
              <a:latin typeface="Arial" panose="020B0604020202020204" pitchFamily="34" charset="0"/>
              <a:ea typeface="Times New Roman" panose="02020603050405020304" pitchFamily="18" charset="0"/>
            </a:endParaRPr>
          </a:p>
          <a:p>
            <a:pPr marL="742950" lvl="1" indent="-285750">
              <a:spcBef>
                <a:spcPts val="600"/>
              </a:spcBef>
              <a:spcAft>
                <a:spcPts val="600"/>
              </a:spcAft>
              <a:buFont typeface="Symbol" panose="05050102010706020507" pitchFamily="18" charset="2"/>
              <a:buChar char=""/>
            </a:pPr>
            <a:r>
              <a:rPr lang="ru-RU" sz="1200" dirty="0" smtClean="0">
                <a:effectLst/>
                <a:latin typeface="Times New Roman" panose="02020603050405020304" pitchFamily="18" charset="0"/>
                <a:ea typeface="Times New Roman" panose="02020603050405020304" pitchFamily="18" charset="0"/>
              </a:rPr>
              <a:t> четкость и лаконичность изложения собственных мыслей;</a:t>
            </a:r>
            <a:endParaRPr lang="ru-RU" sz="900" dirty="0" smtClean="0">
              <a:effectLst/>
              <a:latin typeface="Arial" panose="020B0604020202020204" pitchFamily="34" charset="0"/>
              <a:ea typeface="Times New Roman" panose="02020603050405020304" pitchFamily="18" charset="0"/>
            </a:endParaRPr>
          </a:p>
          <a:p>
            <a:pPr marL="742950" lvl="1" indent="-285750">
              <a:spcBef>
                <a:spcPts val="600"/>
              </a:spcBef>
              <a:spcAft>
                <a:spcPts val="600"/>
              </a:spcAft>
              <a:buFont typeface="Symbol" panose="05050102010706020507" pitchFamily="18" charset="2"/>
              <a:buChar char=""/>
            </a:pPr>
            <a:r>
              <a:rPr lang="ru-RU" sz="1200" dirty="0" smtClean="0">
                <a:effectLst/>
                <a:latin typeface="Times New Roman" panose="02020603050405020304" pitchFamily="18" charset="0"/>
                <a:ea typeface="Times New Roman" panose="02020603050405020304" pitchFamily="18" charset="0"/>
              </a:rPr>
              <a:t> использование литературных источников и их грамотное оформление;</a:t>
            </a:r>
            <a:endParaRPr lang="ru-RU" sz="900" dirty="0" smtClean="0">
              <a:effectLst/>
              <a:latin typeface="Arial" panose="020B0604020202020204" pitchFamily="34" charset="0"/>
              <a:ea typeface="Times New Roman" panose="02020603050405020304" pitchFamily="18" charset="0"/>
            </a:endParaRPr>
          </a:p>
          <a:p>
            <a:pPr marL="742950" lvl="1" indent="-285750">
              <a:spcBef>
                <a:spcPts val="600"/>
              </a:spcBef>
              <a:spcAft>
                <a:spcPts val="600"/>
              </a:spcAft>
              <a:buFont typeface="Symbol" panose="05050102010706020507" pitchFamily="18" charset="2"/>
              <a:buChar char=""/>
            </a:pPr>
            <a:r>
              <a:rPr lang="ru-RU" sz="1200" dirty="0" smtClean="0">
                <a:effectLst/>
                <a:latin typeface="Times New Roman" panose="02020603050405020304" pitchFamily="18" charset="0"/>
                <a:ea typeface="Times New Roman" panose="02020603050405020304" pitchFamily="18" charset="0"/>
              </a:rPr>
              <a:t>соответствие работы формальным требованиям и жанру самостоятельной работы;</a:t>
            </a:r>
            <a:endParaRPr lang="ru-RU" sz="900" dirty="0" smtClean="0">
              <a:effectLst/>
              <a:latin typeface="Arial" panose="020B0604020202020204" pitchFamily="34" charset="0"/>
              <a:ea typeface="Times New Roman" panose="02020603050405020304" pitchFamily="18" charset="0"/>
            </a:endParaRPr>
          </a:p>
          <a:p>
            <a:pPr marL="742950" lvl="1" indent="-285750">
              <a:spcBef>
                <a:spcPts val="600"/>
              </a:spcBef>
              <a:spcAft>
                <a:spcPts val="600"/>
              </a:spcAft>
              <a:buFont typeface="Symbol" panose="05050102010706020507" pitchFamily="18" charset="2"/>
              <a:buChar char=""/>
            </a:pPr>
            <a:r>
              <a:rPr lang="ru-RU" sz="1200" spc="-10" smtClean="0">
                <a:effectLst/>
                <a:latin typeface="Times New Roman" panose="02020603050405020304" pitchFamily="18" charset="0"/>
                <a:ea typeface="Times New Roman" panose="02020603050405020304" pitchFamily="18" charset="0"/>
              </a:rPr>
              <a:t>эссе представлено в срок.</a:t>
            </a:r>
            <a:endParaRPr lang="ru-RU" sz="900" smtClean="0">
              <a:effectLst/>
              <a:latin typeface="Arial" panose="020B0604020202020204" pitchFamily="34" charset="0"/>
              <a:ea typeface="Times New Roman" panose="02020603050405020304" pitchFamily="18" charset="0"/>
            </a:endParaRPr>
          </a:p>
          <a:p>
            <a:pPr>
              <a:lnSpc>
                <a:spcPts val="1470"/>
              </a:lnSpc>
              <a:spcAft>
                <a:spcPts val="0"/>
              </a:spcAft>
            </a:pPr>
            <a:endParaRPr lang="ru-RU" sz="1200" i="0" dirty="0" smtClean="0">
              <a:solidFill>
                <a:srgbClr val="002B2A"/>
              </a:solidFill>
              <a:latin typeface="Times New Roman" panose="02020603050405020304" pitchFamily="18" charset="0"/>
              <a:ea typeface="Times New Roman" panose="02020603050405020304" pitchFamily="18" charset="0"/>
            </a:endParaRPr>
          </a:p>
          <a:p>
            <a:pPr marL="190500" marR="190500" algn="just">
              <a:lnSpc>
                <a:spcPct val="107000"/>
              </a:lnSpc>
              <a:spcAft>
                <a:spcPts val="0"/>
              </a:spcAft>
            </a:pPr>
            <a:r>
              <a:rPr lang="ru-RU" sz="1200" b="1" i="1" dirty="0" smtClean="0">
                <a:solidFill>
                  <a:srgbClr val="000042"/>
                </a:solidFill>
                <a:latin typeface="Times New Roman" panose="02020603050405020304" pitchFamily="18" charset="0"/>
                <a:ea typeface="Times New Roman" panose="02020603050405020304" pitchFamily="18" charset="0"/>
                <a:cs typeface="Times New Roman" panose="02020603050405020304" pitchFamily="18" charset="0"/>
              </a:rPr>
              <a:t>       Оценка «5» выставляется, если:</a:t>
            </a:r>
            <a:endParaRPr lang="ru-RU" sz="1200" b="1" i="1" dirty="0" smtClean="0">
              <a:solidFill>
                <a:srgbClr val="000042"/>
              </a:solidFill>
              <a:latin typeface="Times New Roman" panose="02020603050405020304" pitchFamily="18" charset="0"/>
              <a:ea typeface="Calibri" panose="020F0502020204030204" pitchFamily="34" charset="0"/>
              <a:cs typeface="Times New Roman" panose="02020603050405020304" pitchFamily="18" charset="0"/>
            </a:endParaRPr>
          </a:p>
          <a:p>
            <a:pPr marL="190500" marR="190500" algn="just">
              <a:lnSpc>
                <a:spcPct val="107000"/>
              </a:lnSpc>
              <a:spcAft>
                <a:spcPts val="0"/>
              </a:spcAft>
            </a:pPr>
            <a:r>
              <a:rPr lang="ru-RU" sz="1200" i="1" dirty="0" smtClean="0">
                <a:solidFill>
                  <a:srgbClr val="000042"/>
                </a:solidFill>
                <a:latin typeface="Times New Roman" panose="02020603050405020304" pitchFamily="18" charset="0"/>
                <a:ea typeface="Times New Roman" panose="02020603050405020304" pitchFamily="18" charset="0"/>
                <a:cs typeface="Times New Roman" panose="02020603050405020304" pitchFamily="18" charset="0"/>
              </a:rPr>
              <a:t>       - выполнены все требования к написанию эссе: сочинение соответствует теме, которая раскрыта полностью и глубоко, приведены аргументы и доказательства, сформулированы выводы, выдержан объем, соблюдены требования к внешнему оформлению.</a:t>
            </a:r>
            <a:endParaRPr lang="ru-RU" sz="1200" i="1" dirty="0" smtClean="0">
              <a:solidFill>
                <a:srgbClr val="000042"/>
              </a:solidFill>
              <a:latin typeface="Times New Roman" panose="02020603050405020304" pitchFamily="18" charset="0"/>
              <a:ea typeface="Calibri" panose="020F0502020204030204" pitchFamily="34" charset="0"/>
              <a:cs typeface="Times New Roman" panose="02020603050405020304" pitchFamily="18" charset="0"/>
            </a:endParaRPr>
          </a:p>
          <a:p>
            <a:pPr marL="190500" marR="190500" algn="just">
              <a:lnSpc>
                <a:spcPct val="107000"/>
              </a:lnSpc>
              <a:spcAft>
                <a:spcPts val="0"/>
              </a:spcAft>
            </a:pPr>
            <a:r>
              <a:rPr lang="ru-RU" sz="1200" b="1" i="1" dirty="0" smtClean="0">
                <a:solidFill>
                  <a:srgbClr val="000042"/>
                </a:solidFill>
                <a:latin typeface="Times New Roman" panose="02020603050405020304" pitchFamily="18" charset="0"/>
                <a:ea typeface="Times New Roman" panose="02020603050405020304" pitchFamily="18" charset="0"/>
                <a:cs typeface="Times New Roman" panose="02020603050405020304" pitchFamily="18" charset="0"/>
              </a:rPr>
              <a:t>       Оценка «4» выставляется, если:</a:t>
            </a:r>
            <a:endParaRPr lang="ru-RU" sz="1200" b="1" i="1" dirty="0" smtClean="0">
              <a:solidFill>
                <a:srgbClr val="000042"/>
              </a:solidFill>
              <a:latin typeface="Times New Roman" panose="02020603050405020304" pitchFamily="18" charset="0"/>
              <a:ea typeface="Calibri" panose="020F0502020204030204" pitchFamily="34" charset="0"/>
              <a:cs typeface="Times New Roman" panose="02020603050405020304" pitchFamily="18" charset="0"/>
            </a:endParaRPr>
          </a:p>
          <a:p>
            <a:pPr marL="190500" marR="190500" algn="just">
              <a:lnSpc>
                <a:spcPct val="107000"/>
              </a:lnSpc>
              <a:spcAft>
                <a:spcPts val="0"/>
              </a:spcAft>
            </a:pPr>
            <a:r>
              <a:rPr lang="ru-RU" sz="1200" i="1" dirty="0" smtClean="0">
                <a:solidFill>
                  <a:srgbClr val="000042"/>
                </a:solidFill>
                <a:latin typeface="Times New Roman" panose="02020603050405020304" pitchFamily="18" charset="0"/>
                <a:ea typeface="Times New Roman" panose="02020603050405020304" pitchFamily="18" charset="0"/>
                <a:cs typeface="Times New Roman" panose="02020603050405020304" pitchFamily="18" charset="0"/>
              </a:rPr>
              <a:t>       - основные требования к эссе соблюдены, но при этом допущены недочеты, например: имеются неточности в изложении материала, отсутствует логическая последовательность в суждениях, имеются упущения в оформлении;</a:t>
            </a:r>
            <a:endParaRPr lang="ru-RU" sz="1200" i="1" dirty="0" smtClean="0">
              <a:solidFill>
                <a:srgbClr val="000042"/>
              </a:solidFill>
              <a:latin typeface="Times New Roman" panose="02020603050405020304" pitchFamily="18" charset="0"/>
              <a:ea typeface="Calibri" panose="020F0502020204030204" pitchFamily="34" charset="0"/>
              <a:cs typeface="Times New Roman" panose="02020603050405020304" pitchFamily="18" charset="0"/>
            </a:endParaRPr>
          </a:p>
          <a:p>
            <a:pPr marL="190500" marR="190500" algn="just">
              <a:lnSpc>
                <a:spcPct val="107000"/>
              </a:lnSpc>
              <a:spcAft>
                <a:spcPts val="0"/>
              </a:spcAft>
            </a:pPr>
            <a:r>
              <a:rPr lang="ru-RU" sz="1200" b="1" i="1" dirty="0" smtClean="0">
                <a:solidFill>
                  <a:srgbClr val="000042"/>
                </a:solidFill>
                <a:latin typeface="Times New Roman" panose="02020603050405020304" pitchFamily="18" charset="0"/>
                <a:ea typeface="Times New Roman" panose="02020603050405020304" pitchFamily="18" charset="0"/>
                <a:cs typeface="Times New Roman" panose="02020603050405020304" pitchFamily="18" charset="0"/>
              </a:rPr>
              <a:t>       Оценка «3» выставляется, если:</a:t>
            </a:r>
            <a:endParaRPr lang="ru-RU" sz="1200" b="1" i="1" dirty="0" smtClean="0">
              <a:solidFill>
                <a:srgbClr val="000042"/>
              </a:solidFill>
              <a:latin typeface="Times New Roman" panose="02020603050405020304" pitchFamily="18" charset="0"/>
              <a:ea typeface="Calibri" panose="020F0502020204030204" pitchFamily="34" charset="0"/>
              <a:cs typeface="Times New Roman" panose="02020603050405020304" pitchFamily="18" charset="0"/>
            </a:endParaRPr>
          </a:p>
          <a:p>
            <a:pPr marL="190500" marR="190500" algn="just">
              <a:lnSpc>
                <a:spcPct val="107000"/>
              </a:lnSpc>
              <a:spcAft>
                <a:spcPts val="0"/>
              </a:spcAft>
            </a:pPr>
            <a:r>
              <a:rPr lang="ru-RU" sz="1200" i="1" dirty="0" smtClean="0">
                <a:solidFill>
                  <a:srgbClr val="000042"/>
                </a:solidFill>
                <a:latin typeface="Times New Roman" panose="02020603050405020304" pitchFamily="18" charset="0"/>
                <a:ea typeface="Times New Roman" panose="02020603050405020304" pitchFamily="18" charset="0"/>
                <a:cs typeface="Times New Roman" panose="02020603050405020304" pitchFamily="18" charset="0"/>
              </a:rPr>
              <a:t>       - тема эссе раскрыта не в полном объеме, отсутствует логическая последовательность в суждениях, имеются упущения в оформлении.</a:t>
            </a:r>
            <a:endParaRPr lang="ru-RU" sz="1200" i="1" dirty="0" smtClean="0">
              <a:solidFill>
                <a:srgbClr val="000042"/>
              </a:solidFill>
              <a:effectLst/>
              <a:latin typeface="Times New Roman" panose="02020603050405020304" pitchFamily="18" charset="0"/>
              <a:ea typeface="Calibri" panose="020F0502020204030204" pitchFamily="34" charset="0"/>
              <a:cs typeface="Times New Roman" panose="02020603050405020304" pitchFamily="18" charset="0"/>
            </a:endParaRPr>
          </a:p>
          <a:p>
            <a:pPr>
              <a:lnSpc>
                <a:spcPts val="1470"/>
              </a:lnSpc>
              <a:spcAft>
                <a:spcPts val="0"/>
              </a:spcAft>
            </a:pPr>
            <a:r>
              <a:rPr lang="ru-RU" sz="12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Эссе</a:t>
            </a: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может стать основой для написания реферата по данной проблематике.</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fld id="{08B398B9-7E96-4A37-B562-969D45C61B2E}" type="slidenum">
              <a:rPr lang="ru-RU" smtClean="0"/>
              <a:t>23</a:t>
            </a:fld>
            <a:endParaRPr lang="ru-RU"/>
          </a:p>
        </p:txBody>
      </p:sp>
    </p:spTree>
    <p:extLst>
      <p:ext uri="{BB962C8B-B14F-4D97-AF65-F5344CB8AC3E}">
        <p14:creationId xmlns:p14="http://schemas.microsoft.com/office/powerpoint/2010/main" val="15724798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3175" marR="3175" indent="450215" algn="just">
              <a:spcBef>
                <a:spcPts val="600"/>
              </a:spcBef>
              <a:spcAft>
                <a:spcPts val="600"/>
              </a:spcAft>
            </a:pPr>
            <a:r>
              <a:rPr lang="ru-RU" sz="1200" b="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b="1" i="1" dirty="0" smtClean="0">
                <a:effectLst/>
                <a:latin typeface="Times New Roman" panose="02020603050405020304" pitchFamily="18" charset="0"/>
                <a:ea typeface="Times New Roman" panose="02020603050405020304" pitchFamily="18" charset="0"/>
              </a:rPr>
              <a:t>Написание эссе </a:t>
            </a:r>
            <a:r>
              <a:rPr lang="ru-RU" sz="1200" i="1" dirty="0" smtClean="0">
                <a:effectLst/>
                <a:latin typeface="Times New Roman" panose="02020603050405020304" pitchFamily="18" charset="0"/>
                <a:ea typeface="Times New Roman" panose="02020603050405020304" pitchFamily="18" charset="0"/>
              </a:rPr>
              <a:t>- </a:t>
            </a:r>
            <a:r>
              <a:rPr lang="ru-RU" sz="1200" dirty="0" smtClean="0">
                <a:effectLst/>
                <a:latin typeface="Times New Roman" panose="02020603050405020304" pitchFamily="18" charset="0"/>
                <a:ea typeface="Times New Roman" panose="02020603050405020304" pitchFamily="18" charset="0"/>
              </a:rPr>
              <a:t>это вид внеаудиторной самостоятель­ной работы студентов по написанию сочинения небольшого объё­ма и свободной композиции на частную тему, трактуемую субъ­ективно и обычно неполно. Тематика эссе должна быть актуаль­ной, затрагивающей современные проблемы области изучения дисциплины. Студент должен раскрыть не только суть проблемы, привести различные точки зрения, но и выразить собственные взгляды на неё. Этот вид работы требует от студента умения чёт­ко выражать мысли как в письменной форме, так и посредством логических рассуждений, ясно излагать свою точку зрения.</a:t>
            </a:r>
            <a:r>
              <a:rPr lang="ru-RU" sz="1200" b="0" kern="1200" dirty="0" smtClean="0">
                <a:solidFill>
                  <a:schemeClr val="tx1"/>
                </a:solidFill>
                <a:effectLst/>
                <a:latin typeface="Times New Roman" panose="02020603050405020304" pitchFamily="18" charset="0"/>
                <a:ea typeface="+mn-ea"/>
                <a:cs typeface="Times New Roman" panose="02020603050405020304" pitchFamily="18" charset="0"/>
              </a:rPr>
              <a:t>     </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200" b="0" kern="1200" dirty="0" smtClean="0">
                <a:solidFill>
                  <a:schemeClr val="tx1"/>
                </a:solidFill>
                <a:effectLst/>
                <a:latin typeface="Times New Roman" panose="02020603050405020304" pitchFamily="18" charset="0"/>
                <a:ea typeface="+mn-ea"/>
                <a:cs typeface="Times New Roman" panose="02020603050405020304" pitchFamily="18" charset="0"/>
              </a:rPr>
              <a:t>       Эссе студента </a:t>
            </a:r>
            <a:r>
              <a:rPr lang="ru-RU" sz="1200" b="0" kern="1200" dirty="0" smtClean="0">
                <a:solidFill>
                  <a:srgbClr val="1A1A1A"/>
                </a:solidFill>
                <a:effectLst/>
                <a:latin typeface="Times New Roman" panose="02020603050405020304" pitchFamily="18" charset="0"/>
                <a:ea typeface="+mn-ea"/>
                <a:cs typeface="+mn-cs"/>
              </a:rPr>
              <a:t>д</a:t>
            </a:r>
            <a:r>
              <a:rPr lang="ru-RU" sz="1200" dirty="0" smtClean="0">
                <a:solidFill>
                  <a:srgbClr val="1A1A1A"/>
                </a:solidFill>
                <a:effectLst/>
                <a:latin typeface="Times New Roman" panose="02020603050405020304" pitchFamily="18" charset="0"/>
                <a:ea typeface="Times New Roman" panose="02020603050405020304" pitchFamily="18" charset="0"/>
              </a:rPr>
              <a:t>олжно содержать чёткое изложение сути поставленной проблемы, включать самостоятельно проведенный анализ проблемы с использованием концепций и аналитического инструментария, рассматриваемого в рамках дисциплины, выводы, обобщающую авторскую позицию по поставленной проблеме.</a:t>
            </a:r>
            <a:r>
              <a:rPr lang="ru-RU" sz="950" dirty="0" smtClean="0">
                <a:solidFill>
                  <a:srgbClr val="1A1A1A"/>
                </a:solidFill>
                <a:effectLst/>
                <a:latin typeface="Tahoma" panose="020B0604030504040204" pitchFamily="34" charset="0"/>
                <a:ea typeface="Tahoma" panose="020B0604030504040204" pitchFamily="34" charset="0"/>
              </a:rPr>
              <a:t> </a:t>
            </a:r>
            <a:endParaRPr lang="ru-RU" sz="1200" kern="1200" dirty="0" smtClean="0">
              <a:solidFill>
                <a:schemeClr val="tx1"/>
              </a:solidFill>
              <a:effectLst/>
              <a:latin typeface="Times New Roman" panose="02020603050405020304" pitchFamily="18" charset="0"/>
              <a:ea typeface="+mn-ea"/>
              <a:cs typeface="Times New Roman" panose="02020603050405020304" pitchFamily="18" charset="0"/>
            </a:endParaRPr>
          </a:p>
          <a:p>
            <a:pPr marL="0" marR="0" indent="0" algn="just"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b="1" kern="1200" dirty="0" smtClean="0">
                <a:solidFill>
                  <a:schemeClr val="tx1"/>
                </a:solidFill>
                <a:effectLst/>
                <a:latin typeface="+mn-lt"/>
                <a:ea typeface="+mn-ea"/>
                <a:cs typeface="+mn-cs"/>
              </a:rPr>
              <a:t>Эссе</a:t>
            </a:r>
            <a:r>
              <a:rPr lang="ru-RU" sz="1200" kern="1200" dirty="0" smtClean="0">
                <a:solidFill>
                  <a:schemeClr val="tx1"/>
                </a:solidFill>
                <a:effectLst/>
                <a:latin typeface="+mn-lt"/>
                <a:ea typeface="+mn-ea"/>
                <a:cs typeface="+mn-cs"/>
              </a:rPr>
              <a:t> как вид учебной деятельности обучающегося — самостоятельное сочинение-размышление над научной проблемой, при использовании идей, концепций, ассоциативных образов из других областей науки, искусства, собственного опыта, общественной практики.</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tx1"/>
                </a:solidFill>
                <a:effectLst/>
                <a:latin typeface="Times New Roman" panose="02020603050405020304" pitchFamily="18" charset="0"/>
                <a:ea typeface="+mn-ea"/>
                <a:cs typeface="Times New Roman" panose="02020603050405020304" pitchFamily="18" charset="0"/>
              </a:rPr>
              <a:t>       Цель эссе</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в</a:t>
            </a:r>
            <a:r>
              <a:rPr lang="ru-RU" sz="1200" kern="1200" baseline="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kern="1200" dirty="0" smtClean="0">
                <a:solidFill>
                  <a:schemeClr val="tx1"/>
                </a:solidFill>
                <a:effectLst/>
                <a:latin typeface="+mn-lt"/>
                <a:ea typeface="+mn-ea"/>
                <a:cs typeface="+mn-cs"/>
              </a:rPr>
              <a:t>состоит в развитии навыков самостоятельного творческого подхода к пониманию и осмыслению проблем научного знания, возможности его прикладного использования, а также навыков письменного изложения собственных мыслей и отношения к различным социально-психологическим и общественным явлениям.</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Писать эссе чрезвычайно полезно, поскольку это позволяет автору научиться четко и грамотно формулировать мысли, структурировать информацию, использовать </a:t>
            </a:r>
            <a:r>
              <a:rPr lang="ru-RU" sz="1200" kern="1200" dirty="0" smtClean="0">
                <a:solidFill>
                  <a:schemeClr val="tx1"/>
                </a:solidFill>
                <a:effectLst/>
                <a:latin typeface="+mn-lt"/>
                <a:ea typeface="+mn-ea"/>
                <a:cs typeface="+mn-cs"/>
              </a:rPr>
              <a:t>основные категории анализа, выделять причинноследственные связи, иллюстрировать понятия соответствующими примерами, аргументировать свои выводы; овладеть научным стилем речи. </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Эссе создается индивидуально.</a:t>
            </a:r>
          </a:p>
        </p:txBody>
      </p:sp>
      <p:sp>
        <p:nvSpPr>
          <p:cNvPr id="4" name="Номер слайда 3"/>
          <p:cNvSpPr>
            <a:spLocks noGrp="1"/>
          </p:cNvSpPr>
          <p:nvPr>
            <p:ph type="sldNum" sz="quarter" idx="10"/>
          </p:nvPr>
        </p:nvSpPr>
        <p:spPr/>
        <p:txBody>
          <a:bodyPr/>
          <a:lstStyle/>
          <a:p>
            <a:fld id="{08B398B9-7E96-4A37-B562-969D45C61B2E}" type="slidenum">
              <a:rPr lang="ru-RU" smtClean="0"/>
              <a:t>2</a:t>
            </a:fld>
            <a:endParaRPr lang="ru-RU"/>
          </a:p>
        </p:txBody>
      </p:sp>
    </p:spTree>
    <p:extLst>
      <p:ext uri="{BB962C8B-B14F-4D97-AF65-F5344CB8AC3E}">
        <p14:creationId xmlns:p14="http://schemas.microsoft.com/office/powerpoint/2010/main" val="3097686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dirty="0" smtClean="0">
                <a:solidFill>
                  <a:srgbClr val="000000"/>
                </a:solidFill>
                <a:effectLst/>
                <a:latin typeface="Times New Roman" panose="02020603050405020304" pitchFamily="18" charset="0"/>
                <a:ea typeface="Times New Roman" panose="02020603050405020304" pitchFamily="18" charset="0"/>
              </a:rPr>
              <a:t>       В зависимости от специфики изучаемой дисциплины формы представления эссе и его тематика могут значительно различаться. В некоторых случаях это может быть анализ отечественной или зарубежной литературы по какой-либо проблеме или аналитический обзор периодической печати по тому или иному вопросу. В эссе может быть также реализован сравнительно-аналитический подход к освещению психолого-</a:t>
            </a:r>
            <a:r>
              <a:rPr lang="ru-RU" sz="1200" baseline="0" dirty="0" smtClean="0">
                <a:solidFill>
                  <a:srgbClr val="000000"/>
                </a:solidFill>
                <a:effectLst/>
                <a:latin typeface="Times New Roman" panose="02020603050405020304" pitchFamily="18" charset="0"/>
                <a:ea typeface="Times New Roman" panose="02020603050405020304" pitchFamily="18" charset="0"/>
              </a:rPr>
              <a:t> педагогических</a:t>
            </a:r>
            <a:r>
              <a:rPr lang="ru-RU" sz="1200" dirty="0" smtClean="0">
                <a:solidFill>
                  <a:srgbClr val="000000"/>
                </a:solidFill>
                <a:effectLst/>
                <a:latin typeface="Times New Roman" panose="02020603050405020304" pitchFamily="18" charset="0"/>
                <a:ea typeface="Times New Roman" panose="02020603050405020304" pitchFamily="18" charset="0"/>
              </a:rPr>
              <a:t> феноменов в современной отечественной и зарубежной литературе.</a:t>
            </a:r>
            <a:r>
              <a:rPr lang="ru-RU" sz="1200" baseline="0" dirty="0" smtClean="0">
                <a:solidFill>
                  <a:srgbClr val="000000"/>
                </a:solidFill>
                <a:effectLst/>
                <a:latin typeface="Times New Roman" panose="02020603050405020304" pitchFamily="18" charset="0"/>
                <a:ea typeface="Times New Roman" panose="02020603050405020304" pitchFamily="18" charset="0"/>
              </a:rPr>
              <a:t> </a:t>
            </a:r>
            <a:r>
              <a:rPr lang="ru-RU" sz="1200" dirty="0" smtClean="0">
                <a:solidFill>
                  <a:srgbClr val="000000"/>
                </a:solidFill>
                <a:effectLst/>
                <a:latin typeface="Times New Roman" panose="02020603050405020304" pitchFamily="18" charset="0"/>
                <a:ea typeface="Times New Roman" panose="02020603050405020304" pitchFamily="18" charset="0"/>
              </a:rPr>
              <a:t>В эссе может быть реализована попытка самостоятельного осмысления того или иного аспекта практического применения психолого-</a:t>
            </a:r>
            <a:r>
              <a:rPr lang="ru-RU" sz="1200" baseline="0" dirty="0" smtClean="0">
                <a:solidFill>
                  <a:srgbClr val="000000"/>
                </a:solidFill>
                <a:effectLst/>
                <a:latin typeface="Times New Roman" panose="02020603050405020304" pitchFamily="18" charset="0"/>
                <a:ea typeface="Times New Roman" panose="02020603050405020304" pitchFamily="18" charset="0"/>
              </a:rPr>
              <a:t> педагогических</a:t>
            </a:r>
            <a:r>
              <a:rPr lang="ru-RU" sz="1200" dirty="0" smtClean="0">
                <a:solidFill>
                  <a:srgbClr val="000000"/>
                </a:solidFill>
                <a:effectLst/>
                <a:latin typeface="Times New Roman" panose="02020603050405020304" pitchFamily="18" charset="0"/>
                <a:ea typeface="Times New Roman" panose="02020603050405020304" pitchFamily="18" charset="0"/>
              </a:rPr>
              <a:t> знаний. Эссе может основываться на описании и обобщении авторской позиции в том или ином литературном источнике (монография, книга, статья в журнале).</a:t>
            </a:r>
          </a:p>
          <a:p>
            <a:pPr marL="213360" marR="36195" lvl="0" indent="-6350" algn="just" defTabSz="914400" rtl="0" eaLnBrk="1" fontAlgn="auto" latinLnBrk="0" hangingPunct="1">
              <a:lnSpc>
                <a:spcPct val="105000"/>
              </a:lnSpc>
              <a:spcBef>
                <a:spcPts val="0"/>
              </a:spcBef>
              <a:spcAft>
                <a:spcPts val="20"/>
              </a:spcAft>
              <a:buClrTx/>
              <a:buSzTx/>
              <a:buFontTx/>
              <a:buNone/>
              <a:tabLst/>
              <a:defRPr/>
            </a:pPr>
            <a:r>
              <a:rPr kumimoji="0" lang="ru-RU" sz="3200" b="1" i="1" u="none" strike="noStrike" kern="1200" cap="none" spc="0" normalizeH="0" baseline="0" noProof="0" dirty="0" smtClean="0">
                <a:ln>
                  <a:noFill/>
                </a:ln>
                <a:solidFill>
                  <a:srgbClr val="000042"/>
                </a:solidFill>
                <a:effectLst/>
                <a:uLnTx/>
                <a:uFillTx/>
                <a:latin typeface="Times New Roman" panose="02020603050405020304" pitchFamily="18" charset="0"/>
                <a:ea typeface="Times New Roman" panose="02020603050405020304" pitchFamily="18" charset="0"/>
                <a:cs typeface="+mn-cs"/>
              </a:rPr>
              <a:t> Классификация эссе</a:t>
            </a:r>
            <a:r>
              <a:rPr kumimoji="0" lang="ru-RU" sz="3200" b="1" i="0" u="none" strike="noStrike" kern="1200" cap="none" spc="0" normalizeH="0" baseline="0" noProof="0" dirty="0" smtClean="0">
                <a:ln>
                  <a:noFill/>
                </a:ln>
                <a:solidFill>
                  <a:srgbClr val="000042"/>
                </a:solidFill>
                <a:effectLst/>
                <a:uLnTx/>
                <a:uFillTx/>
                <a:latin typeface="Times New Roman" panose="02020603050405020304" pitchFamily="18" charset="0"/>
                <a:ea typeface="Times New Roman" panose="02020603050405020304" pitchFamily="18" charset="0"/>
                <a:cs typeface="+mn-cs"/>
              </a:rPr>
              <a:t>:</a:t>
            </a:r>
            <a:endParaRPr lang="ru-RU" sz="1200" dirty="0" smtClean="0">
              <a:solidFill>
                <a:srgbClr val="000000"/>
              </a:solidFill>
              <a:effectLst/>
              <a:latin typeface="Times New Roman" panose="02020603050405020304" pitchFamily="18" charset="0"/>
              <a:ea typeface="Times New Roman" panose="02020603050405020304" pitchFamily="18" charset="0"/>
            </a:endParaRPr>
          </a:p>
          <a:p>
            <a:pPr algn="just"/>
            <a:r>
              <a:rPr lang="ru-RU" sz="1200" kern="1200" baseline="0" dirty="0" smtClean="0">
                <a:solidFill>
                  <a:srgbClr val="000000"/>
                </a:solidFill>
                <a:effectLst/>
                <a:latin typeface="Times New Roman" panose="02020603050405020304" pitchFamily="18" charset="0"/>
                <a:ea typeface="+mn-ea"/>
                <a:cs typeface="+mn-cs"/>
              </a:rPr>
              <a:t>      </a:t>
            </a:r>
            <a:r>
              <a:rPr lang="ru-RU" sz="1200" kern="1200" dirty="0" smtClean="0">
                <a:solidFill>
                  <a:schemeClr val="tx1"/>
                </a:solidFill>
                <a:effectLst/>
                <a:latin typeface="+mn-lt"/>
                <a:ea typeface="+mn-ea"/>
                <a:cs typeface="+mn-cs"/>
              </a:rPr>
              <a:t>В данном случае в основу положены композиционные особенности произведения, выполненного в жанре эссе.</a:t>
            </a:r>
            <a:endParaRPr lang="ru-RU" dirty="0"/>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1727267-0912-42BE-9CB0-9CDC4A265162}" type="slidenum">
              <a:rPr kumimoji="0" lang="ru-R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ru-R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984820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dirty="0" smtClean="0">
                <a:effectLst/>
                <a:latin typeface="Times New Roman" panose="02020603050405020304" pitchFamily="18" charset="0"/>
                <a:ea typeface="Calibri" panose="020F0502020204030204" pitchFamily="34" charset="0"/>
                <a:cs typeface="Times New Roman" panose="02020603050405020304" pitchFamily="18" charset="0"/>
              </a:rPr>
              <a:t> Эссе молодого специалиста на определенную тему принадлежит ко второй группе.</a:t>
            </a:r>
            <a:endParaRPr lang="ru-RU" dirty="0"/>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1727267-0912-42BE-9CB0-9CDC4A265162}" type="slidenum">
              <a:rPr kumimoji="0" lang="ru-R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ru-R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795898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i="1"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b="1" kern="1200" dirty="0" smtClean="0">
                <a:solidFill>
                  <a:schemeClr val="tx1"/>
                </a:solidFill>
                <a:effectLst/>
                <a:latin typeface="+mn-lt"/>
                <a:ea typeface="+mn-ea"/>
                <a:cs typeface="+mn-cs"/>
              </a:rPr>
              <a:t>Признаки эссе</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Можно выделить некоторые общие признаки (особенности) жанра, которые обычно перечисляются в энциклопедиях и словарях:</a:t>
            </a:r>
          </a:p>
          <a:p>
            <a:r>
              <a:rPr lang="ru-RU" sz="1200" b="1" kern="1200" dirty="0" smtClean="0">
                <a:solidFill>
                  <a:schemeClr val="tx1"/>
                </a:solidFill>
                <a:effectLst/>
                <a:latin typeface="+mn-lt"/>
                <a:ea typeface="+mn-ea"/>
                <a:cs typeface="+mn-cs"/>
              </a:rPr>
              <a:t>       Небольшой объем</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Каких-либо жестких границ, конечно, не существует. Объем эссе - от трех до семи страниц компьютерного текста. Например, в Гарвардской школе бизнеса часто пишутся эссе всего на двух страницах. В российских университетах допускается эссе до десяти страниц, правда, машинописного текста.</a:t>
            </a:r>
          </a:p>
          <a:p>
            <a:r>
              <a:rPr lang="ru-RU" sz="1200" b="1" kern="1200" dirty="0" smtClean="0">
                <a:solidFill>
                  <a:schemeClr val="tx1"/>
                </a:solidFill>
                <a:effectLst/>
                <a:latin typeface="+mn-lt"/>
                <a:ea typeface="+mn-ea"/>
                <a:cs typeface="+mn-cs"/>
              </a:rPr>
              <a:t>       Конкретная тема и подчеркнуто субъективная ее трактовка</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Тема эссе всегда конкретна. Эссе не может содержать много тем или идей (мыслей). Оно отражает только один вариант, одну мысль. И развивает ее. Это ответ на один вопрос.</a:t>
            </a:r>
          </a:p>
          <a:p>
            <a:r>
              <a:rPr lang="ru-RU" sz="1200" b="1" kern="1200" dirty="0" smtClean="0">
                <a:solidFill>
                  <a:schemeClr val="tx1"/>
                </a:solidFill>
                <a:effectLst/>
                <a:latin typeface="+mn-lt"/>
                <a:ea typeface="+mn-ea"/>
                <a:cs typeface="+mn-cs"/>
              </a:rPr>
              <a:t>       Свободная композиция - важная особенность эссе.</a:t>
            </a:r>
          </a:p>
          <a:p>
            <a:r>
              <a:rPr lang="ru-RU" sz="1200" kern="1200" dirty="0" smtClean="0">
                <a:solidFill>
                  <a:schemeClr val="tx1"/>
                </a:solidFill>
                <a:effectLst/>
                <a:latin typeface="+mn-lt"/>
                <a:ea typeface="+mn-ea"/>
                <a:cs typeface="+mn-cs"/>
              </a:rPr>
              <a:t>Исследователи отмечают, что эссе по своей природе устроено так, что не терпит никаких формальных рамок. Оно нередко строится вопреки законам логики, подчиняется произвольным ассоциациям, руководствуется принципом "Всё наоборот".</a:t>
            </a:r>
          </a:p>
          <a:p>
            <a:r>
              <a:rPr lang="ru-RU" sz="1200" b="1" kern="1200" dirty="0" smtClean="0">
                <a:solidFill>
                  <a:schemeClr val="tx1"/>
                </a:solidFill>
                <a:effectLst/>
                <a:latin typeface="+mn-lt"/>
                <a:ea typeface="+mn-ea"/>
                <a:cs typeface="+mn-cs"/>
              </a:rPr>
              <a:t>       Непринужденность повествования</a:t>
            </a:r>
          </a:p>
          <a:p>
            <a:r>
              <a:rPr lang="ru-RU" sz="1200" kern="1200" dirty="0" smtClean="0">
                <a:solidFill>
                  <a:schemeClr val="tx1"/>
                </a:solidFill>
                <a:effectLst/>
                <a:latin typeface="+mn-lt"/>
                <a:ea typeface="+mn-ea"/>
                <a:cs typeface="+mn-cs"/>
              </a:rPr>
              <a:t>Автору эссе важно установить доверительный стиль общения с читателем; чтобы быть понятым, он избегает намеренно усложненных, неясных, излишне строгих построений. Исследователи отмечают, что хорошее эссе может написать только тот, кто свободно владеет темой, видит ее с различных сторон и готов предъявить читателю не исчерпывающий, но многоаспектный взгляд на явление, ставшее отправной точкой его размышлений.</a:t>
            </a:r>
          </a:p>
          <a:p>
            <a:r>
              <a:rPr lang="ru-RU" sz="1200" b="1" kern="1200" dirty="0" smtClean="0">
                <a:solidFill>
                  <a:schemeClr val="tx1"/>
                </a:solidFill>
                <a:effectLst/>
                <a:latin typeface="+mn-lt"/>
                <a:ea typeface="+mn-ea"/>
                <a:cs typeface="+mn-cs"/>
              </a:rPr>
              <a:t>       Склонность к парадоксам</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Эссе призвано удивить читателя (слушателя) - это, по мнению многих исследователей, его обязательное качество. Отправной точкой для размышлений, воплощенных в эссе, нередко является афористическое, яркое высказывание или парадоксальное определение, буквально сталкивающее на первый взгляд бесспорные, но взаимоисключающие друг друга утверждения, характеристики, тезисы.</a:t>
            </a:r>
          </a:p>
          <a:p>
            <a:r>
              <a:rPr lang="ru-RU" sz="1200" b="1" kern="1200" dirty="0" smtClean="0">
                <a:solidFill>
                  <a:schemeClr val="tx1"/>
                </a:solidFill>
                <a:effectLst/>
                <a:latin typeface="+mn-lt"/>
                <a:ea typeface="+mn-ea"/>
                <a:cs typeface="+mn-cs"/>
              </a:rPr>
              <a:t>       Внутреннее смысловое единство</a:t>
            </a:r>
          </a:p>
          <a:p>
            <a:r>
              <a:rPr lang="ru-RU" sz="1200" kern="1200" dirty="0" smtClean="0">
                <a:solidFill>
                  <a:schemeClr val="tx1"/>
                </a:solidFill>
                <a:effectLst/>
                <a:latin typeface="+mn-lt"/>
                <a:ea typeface="+mn-ea"/>
                <a:cs typeface="+mn-cs"/>
              </a:rPr>
              <a:t>Возможно, это один из парадоксов жанра. Свободное по композиции, ориентированное на субъективность, эссе вместе с тем обладает внутренним смысловым единством, т.е. согласованностью ключевых тезисов и утверждений, внутренней гармонией аргументов и ассоциаций, непротиворечивостью тех суждений, в которых выражена личностная позиция автора.</a:t>
            </a:r>
          </a:p>
          <a:p>
            <a:r>
              <a:rPr lang="ru-RU" sz="1200" b="1" kern="1200" dirty="0" smtClean="0">
                <a:solidFill>
                  <a:schemeClr val="tx1"/>
                </a:solidFill>
                <a:effectLst/>
                <a:latin typeface="+mn-lt"/>
                <a:ea typeface="+mn-ea"/>
                <a:cs typeface="+mn-cs"/>
              </a:rPr>
              <a:t>       Ориентация на разговорную речь</a:t>
            </a:r>
          </a:p>
          <a:p>
            <a:r>
              <a:rPr lang="ru-RU" sz="1200" kern="1200" dirty="0" smtClean="0">
                <a:solidFill>
                  <a:schemeClr val="tx1"/>
                </a:solidFill>
                <a:effectLst/>
                <a:latin typeface="+mn-lt"/>
                <a:ea typeface="+mn-ea"/>
                <a:cs typeface="+mn-cs"/>
              </a:rPr>
              <a:t>В то же время необходимо избегать употребления в эссе сленга, шаблонных фраз, сокращения слов, чересчур легкомысленного тона. Язык, употребляемый при написании эссе, должен восприниматься серьезно.   </a:t>
            </a:r>
          </a:p>
          <a:p>
            <a:pPr algn="just"/>
            <a:endParaRPr lang="ru-RU" sz="1400" dirty="0">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1727267-0912-42BE-9CB0-9CDC4A265162}" type="slidenum">
              <a:rPr kumimoji="0" lang="ru-R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ru-R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398810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kumimoji="0" lang="ru-RU" sz="3200" b="1" i="1" u="none" strike="noStrike" kern="1200" cap="none" spc="0" normalizeH="0" baseline="0" noProof="0" dirty="0" smtClean="0">
                <a:ln>
                  <a:noFill/>
                </a:ln>
                <a:solidFill>
                  <a:srgbClr val="000042"/>
                </a:solidFill>
                <a:effectLst/>
                <a:uLnTx/>
                <a:uFillTx/>
                <a:latin typeface="Times New Roman" panose="02020603050405020304" pitchFamily="18" charset="0"/>
                <a:ea typeface="Times New Roman" panose="02020603050405020304" pitchFamily="18" charset="0"/>
                <a:cs typeface="+mn-cs"/>
              </a:rPr>
              <a:t>      Планируемые результаты самостоятельной работы:</a:t>
            </a:r>
          </a:p>
          <a:p>
            <a:pPr marL="457200" marR="0" lvl="0" indent="-457200" algn="just" defTabSz="914400" rtl="0" eaLnBrk="1" fontAlgn="auto" latinLnBrk="0" hangingPunct="1">
              <a:lnSpc>
                <a:spcPct val="100000"/>
              </a:lnSpc>
              <a:spcBef>
                <a:spcPts val="0"/>
              </a:spcBef>
              <a:spcAft>
                <a:spcPts val="0"/>
              </a:spcAft>
              <a:buClrTx/>
              <a:buSzTx/>
              <a:buFontTx/>
              <a:buChar char="-"/>
              <a:tabLst/>
              <a:defRPr/>
            </a:pPr>
            <a:r>
              <a:rPr kumimoji="0" lang="ru-RU" sz="2400" b="0" i="1"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формулировать мысли, структурировать информацию; </a:t>
            </a:r>
          </a:p>
          <a:p>
            <a:pPr marL="457200" marR="0" lvl="0" indent="-457200" algn="just" defTabSz="914400" rtl="0" eaLnBrk="1" fontAlgn="auto" latinLnBrk="0" hangingPunct="1">
              <a:lnSpc>
                <a:spcPct val="100000"/>
              </a:lnSpc>
              <a:spcBef>
                <a:spcPts val="0"/>
              </a:spcBef>
              <a:spcAft>
                <a:spcPts val="0"/>
              </a:spcAft>
              <a:buClrTx/>
              <a:buSzTx/>
              <a:buFontTx/>
              <a:buChar char="-"/>
              <a:tabLst/>
              <a:defRPr/>
            </a:pPr>
            <a:r>
              <a:rPr kumimoji="0" lang="ru-RU" sz="2400" b="0" i="1"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использовать основные понятия, выделять причинно-следственные связи, иллюстрировать опыт соответствующими примерами; </a:t>
            </a:r>
          </a:p>
          <a:p>
            <a:pPr marL="457200" marR="0" lvl="0" indent="-457200" algn="just" defTabSz="914400" rtl="0" eaLnBrk="1" fontAlgn="auto" latinLnBrk="0" hangingPunct="1">
              <a:lnSpc>
                <a:spcPct val="100000"/>
              </a:lnSpc>
              <a:spcBef>
                <a:spcPts val="0"/>
              </a:spcBef>
              <a:spcAft>
                <a:spcPts val="0"/>
              </a:spcAft>
              <a:buClrTx/>
              <a:buSzTx/>
              <a:buFontTx/>
              <a:buChar char="-"/>
              <a:tabLst/>
              <a:defRPr/>
            </a:pPr>
            <a:r>
              <a:rPr kumimoji="0" lang="ru-RU" sz="2400" b="0" i="1"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способность логически верно, аргументированно и ясно строить устную и письменную речь, делать свои выводы.</a:t>
            </a:r>
            <a:endParaRPr kumimoji="0" lang="ru-RU" sz="2400" b="0" i="1" u="none" strike="noStrike" kern="1200" cap="none" spc="0" normalizeH="0" baseline="0" noProof="0" dirty="0" smtClean="0">
              <a:ln>
                <a:noFill/>
              </a:ln>
              <a:solidFill>
                <a:prstClr val="black"/>
              </a:solidFill>
              <a:effectLst/>
              <a:uLnTx/>
              <a:uFillTx/>
              <a:latin typeface="+mn-lt"/>
              <a:ea typeface="+mn-ea"/>
              <a:cs typeface="+mn-cs"/>
            </a:endParaRPr>
          </a:p>
          <a:p>
            <a:endParaRPr lang="ru-RU" dirty="0"/>
          </a:p>
        </p:txBody>
      </p:sp>
      <p:sp>
        <p:nvSpPr>
          <p:cNvPr id="4" name="Номер слайда 3"/>
          <p:cNvSpPr>
            <a:spLocks noGrp="1"/>
          </p:cNvSpPr>
          <p:nvPr>
            <p:ph type="sldNum" sz="quarter" idx="10"/>
          </p:nvPr>
        </p:nvSpPr>
        <p:spPr/>
        <p:txBody>
          <a:bodyPr/>
          <a:lstStyle/>
          <a:p>
            <a:fld id="{08B398B9-7E96-4A37-B562-969D45C61B2E}" type="slidenum">
              <a:rPr lang="ru-RU" smtClean="0"/>
              <a:t>6</a:t>
            </a:fld>
            <a:endParaRPr lang="ru-RU"/>
          </a:p>
        </p:txBody>
      </p:sp>
    </p:spTree>
    <p:extLst>
      <p:ext uri="{BB962C8B-B14F-4D97-AF65-F5344CB8AC3E}">
        <p14:creationId xmlns:p14="http://schemas.microsoft.com/office/powerpoint/2010/main" val="464200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200" b="1" i="1"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b="1" i="0" dirty="0" smtClean="0">
                <a:solidFill>
                  <a:srgbClr val="000042"/>
                </a:solidFill>
                <a:latin typeface="Times New Roman" panose="02020603050405020304" pitchFamily="18" charset="0"/>
                <a:ea typeface="Times New Roman" panose="02020603050405020304" pitchFamily="18" charset="0"/>
              </a:rPr>
              <a:t>Выполнение задания </a:t>
            </a:r>
            <a:r>
              <a:rPr lang="ru-RU" sz="1200" b="1" i="1" dirty="0" smtClean="0">
                <a:solidFill>
                  <a:srgbClr val="000042"/>
                </a:solidFill>
                <a:latin typeface="Times New Roman" panose="02020603050405020304" pitchFamily="18" charset="0"/>
                <a:ea typeface="Times New Roman" panose="02020603050405020304" pitchFamily="18" charset="0"/>
              </a:rPr>
              <a:t>(</a:t>
            </a:r>
            <a:r>
              <a:rPr lang="ru-RU" sz="1200" b="1" i="0" kern="1200" dirty="0" smtClean="0">
                <a:solidFill>
                  <a:schemeClr val="tx1"/>
                </a:solidFill>
                <a:effectLst/>
                <a:latin typeface="+mn-lt"/>
                <a:ea typeface="+mn-ea"/>
                <a:cs typeface="+mn-cs"/>
              </a:rPr>
              <a:t>э</a:t>
            </a:r>
            <a:r>
              <a:rPr lang="ru-RU" sz="1200" b="1" kern="1200" dirty="0" smtClean="0">
                <a:solidFill>
                  <a:schemeClr val="tx1"/>
                </a:solidFill>
                <a:effectLst/>
                <a:latin typeface="+mn-lt"/>
                <a:ea typeface="+mn-ea"/>
                <a:cs typeface="+mn-cs"/>
              </a:rPr>
              <a:t>тапы написания эссе</a:t>
            </a:r>
            <a:r>
              <a:rPr lang="ru-RU" sz="1200" b="1" i="1" dirty="0" smtClean="0">
                <a:solidFill>
                  <a:srgbClr val="000042"/>
                </a:solidFill>
                <a:latin typeface="Times New Roman" panose="02020603050405020304" pitchFamily="18" charset="0"/>
                <a:ea typeface="Times New Roman" panose="02020603050405020304" pitchFamily="18" charset="0"/>
              </a:rPr>
              <a:t>)</a:t>
            </a:r>
            <a:r>
              <a:rPr lang="ru-RU" sz="1200" b="1" dirty="0" smtClean="0">
                <a:solidFill>
                  <a:srgbClr val="000042"/>
                </a:solidFill>
                <a:latin typeface="Times New Roman" panose="02020603050405020304" pitchFamily="18" charset="0"/>
                <a:ea typeface="Times New Roman" panose="02020603050405020304" pitchFamily="18" charset="0"/>
              </a:rPr>
              <a:t>:</a:t>
            </a:r>
          </a:p>
          <a:p>
            <a:pPr algn="just"/>
            <a:r>
              <a:rPr lang="ru-RU" sz="1200" kern="1200" dirty="0" smtClean="0">
                <a:solidFill>
                  <a:schemeClr val="tx1"/>
                </a:solidFill>
                <a:effectLst/>
                <a:latin typeface="+mn-lt"/>
                <a:ea typeface="+mn-ea"/>
                <a:cs typeface="+mn-cs"/>
              </a:rPr>
              <a:t>       1.Начинать эссе целесообразно с определения личной позиции (на мой взгляд; в данном высказывании есть…; я согласен с тем, что…).</a:t>
            </a:r>
          </a:p>
          <a:p>
            <a:pPr algn="just"/>
            <a:r>
              <a:rPr lang="ru-RU" sz="1200" kern="1200" dirty="0" smtClean="0">
                <a:solidFill>
                  <a:schemeClr val="tx1"/>
                </a:solidFill>
                <a:effectLst/>
                <a:latin typeface="+mn-lt"/>
                <a:ea typeface="+mn-ea"/>
                <a:cs typeface="+mn-cs"/>
              </a:rPr>
              <a:t>       2. В следующем предложении сформулировать свое понимание этого высказывания, перефразировать его.</a:t>
            </a:r>
          </a:p>
          <a:p>
            <a:pPr algn="just"/>
            <a:r>
              <a:rPr lang="ru-RU" sz="1200" kern="1200" dirty="0" smtClean="0">
                <a:solidFill>
                  <a:schemeClr val="tx1"/>
                </a:solidFill>
                <a:effectLst/>
                <a:latin typeface="+mn-lt"/>
                <a:ea typeface="+mn-ea"/>
                <a:cs typeface="+mn-cs"/>
              </a:rPr>
              <a:t>       3. В форме тезисов изложить собственное мнение по теме. Тезисы обосновать с помощью фактов, примеров. Фразы должны быть короткими, емкими, лаконичными.</a:t>
            </a:r>
          </a:p>
          <a:p>
            <a:pPr algn="just"/>
            <a:r>
              <a:rPr lang="ru-RU" sz="1200" kern="1200" dirty="0" smtClean="0">
                <a:solidFill>
                  <a:schemeClr val="tx1"/>
                </a:solidFill>
                <a:effectLst/>
                <a:latin typeface="+mn-lt"/>
                <a:ea typeface="+mn-ea"/>
                <a:cs typeface="+mn-cs"/>
              </a:rPr>
              <a:t>       4. Обосновать взгляд на проблему, обращаясь к теоретическим положениям. Нельзя опираться на примеры из личной жизни.</a:t>
            </a:r>
          </a:p>
          <a:p>
            <a:pPr algn="just"/>
            <a:r>
              <a:rPr lang="ru-RU" sz="1200" kern="1200" dirty="0" smtClean="0">
                <a:solidFill>
                  <a:schemeClr val="tx1"/>
                </a:solidFill>
                <a:effectLst/>
                <a:latin typeface="+mn-lt"/>
                <a:ea typeface="+mn-ea"/>
                <a:cs typeface="+mn-cs"/>
              </a:rPr>
              <a:t>       5. В заключение (1-2 предложения) подводятся итоги работы. Здесь можно перечислить вопросы, которые остались нераскрытыми, обозначить перспективу.</a:t>
            </a:r>
          </a:p>
          <a:p>
            <a:pPr algn="just"/>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Дополнительные аргументы в пользу автора эссе:</a:t>
            </a:r>
          </a:p>
          <a:p>
            <a:pPr algn="just"/>
            <a:r>
              <a:rPr lang="ru-RU" sz="1200" kern="1200" dirty="0" smtClean="0">
                <a:solidFill>
                  <a:schemeClr val="tx1"/>
                </a:solidFill>
                <a:effectLst/>
                <a:latin typeface="+mn-lt"/>
                <a:ea typeface="+mn-ea"/>
                <a:cs typeface="+mn-cs"/>
              </a:rPr>
              <a:t>- если дается информация об авторе высказывания,</a:t>
            </a:r>
          </a:p>
          <a:p>
            <a:pPr algn="just"/>
            <a:r>
              <a:rPr lang="ru-RU" sz="1200" kern="1200" dirty="0" smtClean="0">
                <a:solidFill>
                  <a:schemeClr val="tx1"/>
                </a:solidFill>
                <a:effectLst/>
                <a:latin typeface="+mn-lt"/>
                <a:ea typeface="+mn-ea"/>
                <a:cs typeface="+mn-cs"/>
              </a:rPr>
              <a:t>- если упоминаются его предшественники или научные противники,</a:t>
            </a:r>
          </a:p>
          <a:p>
            <a:pPr algn="just"/>
            <a:r>
              <a:rPr lang="ru-RU" sz="1200" kern="1200" dirty="0" smtClean="0">
                <a:solidFill>
                  <a:schemeClr val="tx1"/>
                </a:solidFill>
                <a:effectLst/>
                <a:latin typeface="+mn-lt"/>
                <a:ea typeface="+mn-ea"/>
                <a:cs typeface="+mn-cs"/>
              </a:rPr>
              <a:t>- если описываются различные точки зрения или подходы к решению проблемы.</a:t>
            </a:r>
          </a:p>
          <a:p>
            <a:pPr algn="just"/>
            <a:r>
              <a:rPr lang="ru-RU" sz="1200" kern="1200" dirty="0" smtClean="0">
                <a:solidFill>
                  <a:schemeClr val="tx1"/>
                </a:solidFill>
                <a:effectLst/>
                <a:latin typeface="+mn-lt"/>
                <a:ea typeface="+mn-ea"/>
                <a:cs typeface="+mn-cs"/>
              </a:rPr>
              <a:t>- если указывается значение используемых понятий и терминов.</a:t>
            </a:r>
          </a:p>
          <a:p>
            <a:pPr marL="0" marR="0" indent="0" algn="just" defTabSz="914400" rtl="0" eaLnBrk="1" fontAlgn="auto" latinLnBrk="0" hangingPunct="1">
              <a:lnSpc>
                <a:spcPct val="100000"/>
              </a:lnSpc>
              <a:spcBef>
                <a:spcPts val="0"/>
              </a:spcBef>
              <a:spcAft>
                <a:spcPts val="0"/>
              </a:spcAft>
              <a:buClrTx/>
              <a:buSzTx/>
              <a:buFontTx/>
              <a:buNone/>
              <a:tabLst/>
              <a:defRPr/>
            </a:pPr>
            <a:endParaRPr lang="ru-RU" sz="1200" b="1" dirty="0" smtClean="0">
              <a:solidFill>
                <a:srgbClr val="000042"/>
              </a:solidFill>
              <a:latin typeface="Times New Roman" panose="02020603050405020304" pitchFamily="18" charset="0"/>
              <a:ea typeface="Times New Roman" panose="02020603050405020304" pitchFamily="18" charset="0"/>
            </a:endParaRPr>
          </a:p>
          <a:p>
            <a:pPr algn="just"/>
            <a:r>
              <a:rPr lang="ru-RU" sz="1200" b="1" i="1" kern="1200" dirty="0" smtClean="0">
                <a:solidFill>
                  <a:schemeClr val="tx1"/>
                </a:solidFill>
                <a:effectLst/>
                <a:latin typeface="Times New Roman" panose="02020603050405020304" pitchFamily="18" charset="0"/>
                <a:ea typeface="+mn-ea"/>
                <a:cs typeface="Times New Roman" panose="02020603050405020304" pitchFamily="18" charset="0"/>
              </a:rPr>
              <a:t>    </a:t>
            </a:r>
            <a:endParaRPr lang="ru-RU" sz="1400" dirty="0">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1727267-0912-42BE-9CB0-9CDC4A265162}" type="slidenum">
              <a:rPr kumimoji="0" lang="ru-R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ru-R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328298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i="1"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b="1" i="1" kern="1200" baseline="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b="1" i="1" kern="1200" dirty="0" smtClean="0">
                <a:solidFill>
                  <a:schemeClr val="tx1"/>
                </a:solidFill>
                <a:effectLst/>
                <a:latin typeface="+mn-lt"/>
                <a:ea typeface="+mn-ea"/>
                <a:cs typeface="+mn-cs"/>
              </a:rPr>
              <a:t>Построение эссе</a:t>
            </a:r>
            <a:r>
              <a:rPr lang="ru-RU" sz="1200" b="0" i="0" kern="1200" dirty="0" smtClean="0">
                <a:solidFill>
                  <a:schemeClr val="tx1"/>
                </a:solidFill>
                <a:effectLst/>
                <a:latin typeface="+mn-lt"/>
                <a:ea typeface="+mn-ea"/>
                <a:cs typeface="+mn-cs"/>
              </a:rPr>
              <a:t> </a:t>
            </a:r>
            <a:endParaRPr lang="ru-RU" sz="1200" b="1" i="1" kern="1200" dirty="0" smtClean="0">
              <a:solidFill>
                <a:schemeClr val="tx1"/>
              </a:solidFill>
              <a:effectLst/>
              <a:latin typeface="+mn-lt"/>
              <a:ea typeface="+mn-ea"/>
              <a:cs typeface="+mn-cs"/>
            </a:endParaRPr>
          </a:p>
          <a:p>
            <a:pPr algn="just"/>
            <a:r>
              <a:rPr lang="ru-RU" sz="1200" kern="1200" dirty="0" smtClean="0">
                <a:solidFill>
                  <a:schemeClr val="tx1"/>
                </a:solidFill>
                <a:effectLst/>
                <a:latin typeface="+mn-lt"/>
                <a:ea typeface="+mn-ea"/>
                <a:cs typeface="+mn-cs"/>
              </a:rPr>
              <a:t>Построение эссе - это ответ на вопрос или раскрытие темы, которое основано на классической системе доказательств. </a:t>
            </a:r>
            <a:endParaRPr lang="ru-RU" sz="1200" b="1" i="1" kern="1200" dirty="0" smtClean="0">
              <a:solidFill>
                <a:schemeClr val="tx1"/>
              </a:solidFill>
              <a:effectLst/>
              <a:latin typeface="Times New Roman" panose="02020603050405020304" pitchFamily="18" charset="0"/>
              <a:ea typeface="+mn-ea"/>
              <a:cs typeface="Times New Roman" panose="02020603050405020304" pitchFamily="18" charset="0"/>
            </a:endParaRPr>
          </a:p>
          <a:p>
            <a:pPr algn="just"/>
            <a:r>
              <a:rPr lang="ru-RU" sz="1200" b="1" i="1" kern="1200" dirty="0" smtClean="0">
                <a:solidFill>
                  <a:schemeClr val="tx1"/>
                </a:solidFill>
                <a:effectLst/>
                <a:latin typeface="Times New Roman" panose="02020603050405020304" pitchFamily="18" charset="0"/>
                <a:ea typeface="+mn-ea"/>
                <a:cs typeface="Times New Roman" panose="02020603050405020304" pitchFamily="18" charset="0"/>
              </a:rPr>
              <a:t>       Структура эссе </a:t>
            </a:r>
          </a:p>
          <a:p>
            <a:r>
              <a:rPr lang="ru-RU" sz="1200" kern="1200" dirty="0" smtClean="0">
                <a:solidFill>
                  <a:schemeClr val="tx1"/>
                </a:solidFill>
                <a:effectLst/>
                <a:latin typeface="+mn-lt"/>
                <a:ea typeface="+mn-ea"/>
                <a:cs typeface="+mn-cs"/>
              </a:rPr>
              <a:t>Структура эссе определяется предъявляемыми к нему требованиями:</a:t>
            </a:r>
          </a:p>
          <a:p>
            <a:r>
              <a:rPr lang="ru-RU" sz="1200" kern="1200" dirty="0" smtClean="0">
                <a:solidFill>
                  <a:schemeClr val="tx1"/>
                </a:solidFill>
                <a:effectLst/>
                <a:latin typeface="+mn-lt"/>
                <a:ea typeface="+mn-ea"/>
                <a:cs typeface="+mn-cs"/>
              </a:rPr>
              <a:t>- мысли автора по проблеме излагаются в форме кратких тезисов;</a:t>
            </a:r>
          </a:p>
          <a:p>
            <a:r>
              <a:rPr lang="ru-RU" sz="1200" kern="1200" dirty="0" smtClean="0">
                <a:solidFill>
                  <a:schemeClr val="tx1"/>
                </a:solidFill>
                <a:effectLst/>
                <a:latin typeface="+mn-lt"/>
                <a:ea typeface="+mn-ea"/>
                <a:cs typeface="+mn-cs"/>
              </a:rPr>
              <a:t>- мысль должна быть подкреплена доказательствами – поэтому за тезисом следуют аргументы.</a:t>
            </a:r>
          </a:p>
          <a:p>
            <a:r>
              <a:rPr lang="ru-RU" sz="1200" kern="1200" dirty="0" smtClean="0">
                <a:solidFill>
                  <a:schemeClr val="tx1"/>
                </a:solidFill>
                <a:effectLst/>
                <a:latin typeface="+mn-lt"/>
                <a:ea typeface="+mn-ea"/>
                <a:cs typeface="+mn-cs"/>
              </a:rPr>
              <a:t>Таким образом, эссе приобретает кольцевую структуру (количество тезисов и аргументов зависит от темы, избранного плана, логики развития мысли):</a:t>
            </a:r>
          </a:p>
          <a:p>
            <a:r>
              <a:rPr lang="ru-RU" sz="1200" kern="1200" dirty="0" smtClean="0">
                <a:solidFill>
                  <a:schemeClr val="tx1"/>
                </a:solidFill>
                <a:effectLst/>
                <a:latin typeface="+mn-lt"/>
                <a:ea typeface="+mn-ea"/>
                <a:cs typeface="+mn-cs"/>
              </a:rPr>
              <a:t>-</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вступление;</a:t>
            </a:r>
          </a:p>
          <a:p>
            <a:r>
              <a:rPr lang="ru-RU" sz="1200" kern="1200" dirty="0" smtClean="0">
                <a:solidFill>
                  <a:schemeClr val="tx1"/>
                </a:solidFill>
                <a:effectLst/>
                <a:latin typeface="+mn-lt"/>
                <a:ea typeface="+mn-ea"/>
                <a:cs typeface="+mn-cs"/>
              </a:rPr>
              <a:t>-</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тезис, аргументы;</a:t>
            </a:r>
          </a:p>
          <a:p>
            <a:r>
              <a:rPr lang="ru-RU" sz="1200" kern="1200" dirty="0" smtClean="0">
                <a:solidFill>
                  <a:schemeClr val="tx1"/>
                </a:solidFill>
                <a:effectLst/>
                <a:latin typeface="+mn-lt"/>
                <a:ea typeface="+mn-ea"/>
                <a:cs typeface="+mn-cs"/>
              </a:rPr>
              <a:t>-тезис, аргументы;</a:t>
            </a:r>
          </a:p>
          <a:p>
            <a:r>
              <a:rPr lang="ru-RU" sz="1200" kern="1200" dirty="0" smtClean="0">
                <a:solidFill>
                  <a:schemeClr val="tx1"/>
                </a:solidFill>
                <a:effectLst/>
                <a:latin typeface="+mn-lt"/>
                <a:ea typeface="+mn-ea"/>
                <a:cs typeface="+mn-cs"/>
              </a:rPr>
              <a:t>-</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тезис, аргументы;</a:t>
            </a:r>
          </a:p>
          <a:p>
            <a:r>
              <a:rPr lang="ru-RU" sz="1200" kern="1200" dirty="0" smtClean="0">
                <a:solidFill>
                  <a:schemeClr val="tx1"/>
                </a:solidFill>
                <a:effectLst/>
                <a:latin typeface="+mn-lt"/>
                <a:ea typeface="+mn-ea"/>
                <a:cs typeface="+mn-cs"/>
              </a:rPr>
              <a:t>-</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заключение.</a:t>
            </a:r>
            <a:endParaRPr lang="ru-RU" sz="1200" b="1" i="1" kern="1200" dirty="0" smtClean="0">
              <a:solidFill>
                <a:schemeClr val="tx1"/>
              </a:solidFill>
              <a:effectLst/>
              <a:latin typeface="Times New Roman" panose="02020603050405020304" pitchFamily="18" charset="0"/>
              <a:ea typeface="+mn-ea"/>
              <a:cs typeface="Times New Roman" panose="02020603050405020304" pitchFamily="18" charset="0"/>
            </a:endParaRPr>
          </a:p>
          <a:p>
            <a:pPr algn="just">
              <a:lnSpc>
                <a:spcPts val="1470"/>
              </a:lnSpc>
              <a:spcAft>
                <a:spcPts val="0"/>
              </a:spcAft>
            </a:pPr>
            <a:r>
              <a:rPr lang="ru-RU" sz="1200" b="1" i="1"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t>       Титульный лист</a:t>
            </a:r>
            <a:r>
              <a:rPr lang="ru-RU" sz="120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t> (заполняется по единой форме).</a:t>
            </a:r>
            <a:r>
              <a:rPr lang="ru-RU" sz="1200" u="none" strike="noStrike" kern="1200" baseline="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b="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Эссе</a:t>
            </a: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должно быть напечатано 12 или 14 шрифтом через 1,5 интервала (MS Word), общим объемом от 1 до 15 (примерно) страниц. Страницы эссе должны иметь сквозную нумерацию. Первой страницей является титульный лист, на котором номер страницы не </a:t>
            </a:r>
            <a:r>
              <a:rPr lang="ru-RU" sz="120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проставляется.</a:t>
            </a:r>
            <a:endParaRPr lang="ru-RU" sz="1200" u="none" strike="noStrike" kern="1200" dirty="0" smtClean="0">
              <a:solidFill>
                <a:schemeClr val="tx1"/>
              </a:solidFill>
              <a:effectLst/>
              <a:latin typeface="Times New Roman" panose="02020603050405020304" pitchFamily="18" charset="0"/>
              <a:ea typeface="+mn-ea"/>
              <a:cs typeface="Times New Roman" panose="02020603050405020304" pitchFamily="18" charset="0"/>
            </a:endParaRPr>
          </a:p>
          <a:p>
            <a:pPr lvl="0" algn="just" fontAlgn="base"/>
            <a:r>
              <a:rPr lang="ru-RU" sz="1200" b="1" i="1"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t>       Введение</a:t>
            </a:r>
            <a:r>
              <a:rPr lang="ru-RU" sz="1200" b="1"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t>- суть и обоснование выбора данной темы, состоит из ряда компонентов, связанных логически и стилистически. </a:t>
            </a:r>
          </a:p>
          <a:p>
            <a:pPr algn="just"/>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На этом этапе очень важно правильно </a:t>
            </a:r>
            <a:r>
              <a:rPr lang="ru-RU" sz="1200" i="1" kern="1200" dirty="0" smtClean="0">
                <a:solidFill>
                  <a:schemeClr val="tx1"/>
                </a:solidFill>
                <a:effectLst/>
                <a:latin typeface="Times New Roman" panose="02020603050405020304" pitchFamily="18" charset="0"/>
                <a:ea typeface="+mn-ea"/>
                <a:cs typeface="Times New Roman" panose="02020603050405020304" pitchFamily="18" charset="0"/>
              </a:rPr>
              <a:t>сформулировать вопрос, на который вы собираетесь найти ответ в ходе своего исследования.</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t>
            </a:r>
          </a:p>
          <a:p>
            <a:pPr algn="just"/>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При работе над Введением могут помочь ответы на следующие вопросы: «Надо ли давать определения терминам, прозвучавшим в теме эссе?», «Почему тема, которую я раскрываю, является важной в настоящий момент?», «Какие понятия будут вовлечены в мои рассуждения по теме?», «Могу ли я разделить тему на несколько более мелких подтем?».  </a:t>
            </a:r>
          </a:p>
          <a:p>
            <a:pPr lvl="0" algn="just" fontAlgn="base"/>
            <a:r>
              <a:rPr lang="ru-RU" sz="1200" b="1" i="1"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t>       Основная часть</a:t>
            </a:r>
            <a:r>
              <a:rPr lang="ru-RU" sz="120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t> - теоретические основы выбранной проблемы и изложение основного вопроса. </a:t>
            </a:r>
          </a:p>
          <a:p>
            <a:pPr algn="just"/>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Данная часть предполагает развитие аргументации и анализа, а также обоснование их, исходя из имеющихся данных, других аргументов и позиций по этому вопросу. В этом заключается основное содержание эссе и это представляет собой главную трудность. Поэтому важное значение имеют подзаголовки, на основе которых осуществляется структурирование аргументации; именно здесь необходимо обосновать (логически, используя данные или строгие рассуждения) предлагаемую аргументацию/анализ. Там, где это необходимо, в качестве аналитического инструмента можно использовать графики, диаграммы и таблицы. </a:t>
            </a:r>
          </a:p>
          <a:p>
            <a:pPr algn="just"/>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В зависимости от поставленного вопроса анализ проводится на основе следующих категорий: </a:t>
            </a:r>
          </a:p>
          <a:p>
            <a:pPr algn="just"/>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Причина - следствие, общее - особенное, форма - содержание, часть - целое, постоянство - изменчивость. </a:t>
            </a:r>
          </a:p>
          <a:p>
            <a:pPr algn="just"/>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В процессе построения эссе необходимо помнить, что один параграф должен содержать только одно утверждение и соответствующее доказательство, подкрепленное графическим и иллюстративным материалом. Следовательно, наполняя содержанием разделы аргументацией (соответствующей подзаголовкам), необходимо в пределах параграфа ограничить себя рассмотрением одной главной мысли. </a:t>
            </a:r>
          </a:p>
          <a:p>
            <a:pPr algn="just"/>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Хорошо проверенный (и для большинства — совершено необходимый) способ построения любого эссе - использование подзаголовков для обозначения ключевых моментов аргументированного изложения: это помогает посмотреть на то, что предполагается сделать (и ответить на вопрос, хорош ли замысел).     Такой подход поможет следовать точно определенной цели в данном исследовании. Эффективное использование подзаголовков - не только обозначение основных пунктов, которые необходимо осветить. Их последовательность может также свидетельствовать о наличии или отсутствии логичности в освещении темы. </a:t>
            </a:r>
          </a:p>
          <a:p>
            <a:pPr algn="just">
              <a:lnSpc>
                <a:spcPts val="147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Основная часть предполагает последовательное, логичное и доказательное раскрытие заявленной темы эссе с ссылками на использованную и доступную литературу, в том числе электронные источники информации. Каждый из используемых и цитируемых литературных источников должен иметь соответствующую ссылку.</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ts val="147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2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Примеры ссылок</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ts val="147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Цитата – должна быть дословной, заключается в кавычки, рядом в скобках указывается фамилия автора, год издания, соответствующая страница.</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ts val="147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Например: (Абульханова-Славская, 1994, с. 12). Пересказ мысли в кавычки не заключается. Главное – уметь пересказать близко к тексту, не искажая основной мысли автора. Но ссылка при этом также обязательна, однако достаточно указать имя автора и год издания источника.</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ts val="147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Например: (Абульханова-Славская, 1994). Однако при этом в списке литературы дается полное библиографическое описание каждого использованного источника.</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ts val="147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Например:</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Абульханова-Славская К.А. Социальное мышление личности: проблемы и стратегии исследования // Психологический журнал. 1994. № 4. С.11-23. Если источник из Интернета: Gartner P.Globalisierung als Epochenbruch? / htpp://opentheory.ru/gk-sachsen-3/text.phtml.</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ts val="147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Сноски можно делать и по-другому, в квадратных скобках. Например: [5, с. 25] или [3; 10; 15]. Первая цифра означает номер источника в списке использованной литературы, вторая – страницу, на которой изложена мысль, которую вы используете. Через точку с запятой разделяются несколько источников. Культура оформления письменной работы, и в частности эссе обязательно включает наличие выводов по каждому разделу и общего заключения.</a:t>
            </a:r>
            <a:endParaRPr lang="ru-RU" sz="1200" kern="1200" dirty="0" smtClean="0">
              <a:solidFill>
                <a:schemeClr val="tx1"/>
              </a:solidFill>
              <a:effectLst/>
              <a:latin typeface="Times New Roman" panose="02020603050405020304" pitchFamily="18" charset="0"/>
              <a:ea typeface="+mn-ea"/>
              <a:cs typeface="Times New Roman" panose="02020603050405020304" pitchFamily="18" charset="0"/>
            </a:endParaRPr>
          </a:p>
          <a:p>
            <a:pPr algn="just"/>
            <a:r>
              <a:rPr lang="ru-RU" sz="1200" b="1" kern="1200" dirty="0" smtClean="0">
                <a:solidFill>
                  <a:schemeClr val="tx1"/>
                </a:solidFill>
                <a:effectLst/>
                <a:latin typeface="Times New Roman" panose="02020603050405020304" pitchFamily="18" charset="0"/>
                <a:ea typeface="+mn-ea"/>
                <a:cs typeface="Times New Roman" panose="02020603050405020304" pitchFamily="18" charset="0"/>
              </a:rPr>
              <a:t>       4. </a:t>
            </a:r>
            <a:r>
              <a:rPr lang="ru-RU" sz="1200" b="1" i="1" kern="1200" dirty="0" smtClean="0">
                <a:solidFill>
                  <a:schemeClr val="tx1"/>
                </a:solidFill>
                <a:effectLst/>
                <a:latin typeface="Times New Roman" panose="02020603050405020304" pitchFamily="18" charset="0"/>
                <a:ea typeface="+mn-ea"/>
                <a:cs typeface="Times New Roman" panose="02020603050405020304" pitchFamily="18" charset="0"/>
              </a:rPr>
              <a:t>Заключение</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 обобщения и аргументированные выводы по теме с указанием области ее применения и т.д. Подытоживает эссе или еще раз вносит пояснения, подкрепляет смысл и значение изложенного в основной части. Методы, рекомендуемые для составления заключения: повторение, иллюстрация, цитата, впечатляющее утверждение. Заключение может содержать такой очень важный, дополняющий эссе элемент, как указание на применение </a:t>
            </a:r>
            <a:r>
              <a:rPr lang="ru-RU" sz="1200" kern="1200" dirty="0" smtClean="0">
                <a:solidFill>
                  <a:schemeClr val="tx1"/>
                </a:solidFill>
                <a:effectLst/>
                <a:latin typeface="+mn-lt"/>
                <a:ea typeface="+mn-ea"/>
                <a:cs typeface="+mn-cs"/>
              </a:rPr>
              <a:t>(импликацию) исследования, не исключая взаимосвязи с другими проблемами. </a:t>
            </a:r>
          </a:p>
          <a:p>
            <a:pPr algn="just"/>
            <a:r>
              <a:rPr lang="ru-RU" sz="1200" b="1" i="1"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400" b="1" dirty="0" smtClean="0">
                <a:solidFill>
                  <a:srgbClr val="000000"/>
                </a:solidFill>
                <a:effectLst/>
                <a:latin typeface="Times New Roman" panose="02020603050405020304" pitchFamily="18" charset="0"/>
                <a:ea typeface="Times New Roman" panose="02020603050405020304" pitchFamily="18" charset="0"/>
              </a:rPr>
              <a:t>Литература</a:t>
            </a:r>
            <a:r>
              <a:rPr lang="ru-RU" sz="1400" dirty="0" smtClean="0">
                <a:solidFill>
                  <a:srgbClr val="000000"/>
                </a:solidFill>
                <a:effectLst/>
                <a:latin typeface="Times New Roman" panose="02020603050405020304" pitchFamily="18" charset="0"/>
                <a:ea typeface="Times New Roman" panose="02020603050405020304" pitchFamily="18" charset="0"/>
              </a:rPr>
              <a:t/>
            </a:r>
            <a:br>
              <a:rPr lang="ru-RU" sz="1400" dirty="0" smtClean="0">
                <a:solidFill>
                  <a:srgbClr val="000000"/>
                </a:solidFill>
                <a:effectLst/>
                <a:latin typeface="Times New Roman" panose="02020603050405020304" pitchFamily="18" charset="0"/>
                <a:ea typeface="Times New Roman" panose="02020603050405020304" pitchFamily="18" charset="0"/>
              </a:rPr>
            </a:br>
            <a:r>
              <a:rPr lang="ru-RU" sz="1400" dirty="0" smtClean="0">
                <a:solidFill>
                  <a:srgbClr val="000000"/>
                </a:solidFill>
                <a:effectLst/>
                <a:latin typeface="Times New Roman" panose="02020603050405020304" pitchFamily="18" charset="0"/>
                <a:ea typeface="Times New Roman" panose="02020603050405020304" pitchFamily="18" charset="0"/>
              </a:rPr>
              <a:t>       Должны быть обозначены несколько литературных источников, среди которых может быть представлен только один учебник, поскольку эссе предполагает умение работать с научными источниками, к которым относятся монографии, научные сборники, статьи в периодических изданиях. </a:t>
            </a:r>
            <a:endParaRPr lang="ru-RU" sz="1400" dirty="0">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1727267-0912-42BE-9CB0-9CDC4A265162}" type="slidenum">
              <a:rPr kumimoji="0" lang="ru-R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ru-R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993267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kern="1200" dirty="0" smtClean="0">
                <a:solidFill>
                  <a:schemeClr val="tx1"/>
                </a:solidFill>
                <a:effectLst/>
                <a:latin typeface="+mn-lt"/>
                <a:ea typeface="+mn-ea"/>
                <a:cs typeface="+mn-cs"/>
              </a:rPr>
              <a:t> </a:t>
            </a:r>
            <a:r>
              <a:rPr lang="ru-RU" sz="1200" b="1" kern="1200" baseline="0" dirty="0" smtClean="0">
                <a:solidFill>
                  <a:schemeClr val="tx1"/>
                </a:solidFill>
                <a:effectLst/>
                <a:latin typeface="+mn-lt"/>
                <a:ea typeface="+mn-ea"/>
                <a:cs typeface="+mn-cs"/>
              </a:rPr>
              <a:t>       </a:t>
            </a:r>
            <a:r>
              <a:rPr lang="ru-RU" sz="1200" b="1" i="1" kern="1200" dirty="0" smtClean="0">
                <a:solidFill>
                  <a:schemeClr val="tx1"/>
                </a:solidFill>
                <a:effectLst/>
                <a:latin typeface="+mn-lt"/>
                <a:ea typeface="+mn-ea"/>
                <a:cs typeface="+mn-cs"/>
              </a:rPr>
              <a:t>Структура аппарата доказательств, необходимых для написания эссе</a:t>
            </a:r>
            <a:r>
              <a:rPr lang="ru-RU" sz="1200" b="0" i="1" kern="1200" dirty="0" smtClean="0">
                <a:solidFill>
                  <a:schemeClr val="tx1"/>
                </a:solidFill>
                <a:effectLst/>
                <a:latin typeface="+mn-lt"/>
                <a:ea typeface="+mn-ea"/>
                <a:cs typeface="+mn-cs"/>
              </a:rPr>
              <a:t>  </a:t>
            </a:r>
            <a:endParaRPr lang="ru-RU" sz="1200" b="1" i="1" kern="1200" dirty="0" smtClean="0">
              <a:solidFill>
                <a:schemeClr val="tx1"/>
              </a:solidFill>
              <a:effectLst/>
              <a:latin typeface="+mn-lt"/>
              <a:ea typeface="+mn-ea"/>
              <a:cs typeface="+mn-cs"/>
            </a:endParaRPr>
          </a:p>
          <a:p>
            <a:pPr algn="just"/>
            <a:r>
              <a:rPr lang="ru-RU" sz="1200" b="1" kern="1200" dirty="0" smtClean="0">
                <a:solidFill>
                  <a:schemeClr val="tx1"/>
                </a:solidFill>
                <a:effectLst/>
                <a:latin typeface="+mn-lt"/>
                <a:ea typeface="+mn-ea"/>
                <a:cs typeface="+mn-cs"/>
              </a:rPr>
              <a:t>       Доказательство </a:t>
            </a:r>
            <a:r>
              <a:rPr lang="ru-RU" sz="1200" kern="1200" dirty="0" smtClean="0">
                <a:solidFill>
                  <a:schemeClr val="tx1"/>
                </a:solidFill>
                <a:effectLst/>
                <a:latin typeface="+mn-lt"/>
                <a:ea typeface="+mn-ea"/>
                <a:cs typeface="+mn-cs"/>
              </a:rPr>
              <a:t>- это совокупность логических приемов обоснования истинности какого-либо суждения с помощью других истинных и связанных с ним суждений. Оно связано с убеждением, но не тождественно ему: аргументация или доказательство должны основываться на данных науки и общественно-исторической практики, убеждения же могут быть основаны на предрассудках, неосведомленности людей в вопросах экономики и политики, видимости доказательности. Другими словами, доказательство или аргументация - это рассуждение, использующее факты, истинные суждения, научные данные и убеждающее нас в истинности того, о чем идет речь. </a:t>
            </a:r>
          </a:p>
          <a:p>
            <a:pPr algn="just"/>
            <a:endParaRPr lang="ru-RU" sz="1200" b="1" kern="1200" dirty="0" smtClean="0">
              <a:solidFill>
                <a:schemeClr val="tx1"/>
              </a:solidFill>
              <a:effectLst/>
              <a:latin typeface="+mn-lt"/>
              <a:ea typeface="+mn-ea"/>
              <a:cs typeface="+mn-cs"/>
            </a:endParaRPr>
          </a:p>
          <a:p>
            <a:pPr algn="just"/>
            <a:r>
              <a:rPr lang="ru-RU" sz="1200" b="1" kern="1200" dirty="0" smtClean="0">
                <a:solidFill>
                  <a:schemeClr val="tx1"/>
                </a:solidFill>
                <a:effectLst/>
                <a:latin typeface="+mn-lt"/>
                <a:ea typeface="+mn-ea"/>
                <a:cs typeface="+mn-cs"/>
              </a:rPr>
              <a:t>        Структура любого доказательства включает в себя три составляющие: тезис, аргументы и выводы или оценочные суждения. </a:t>
            </a:r>
          </a:p>
          <a:p>
            <a:pPr algn="just"/>
            <a:r>
              <a:rPr lang="ru-RU" sz="1200" b="1" i="1" kern="1200" dirty="0" smtClean="0">
                <a:solidFill>
                  <a:schemeClr val="tx1"/>
                </a:solidFill>
                <a:effectLst/>
                <a:latin typeface="+mn-lt"/>
                <a:ea typeface="+mn-ea"/>
                <a:cs typeface="+mn-cs"/>
              </a:rPr>
              <a:t>Тезис</a:t>
            </a:r>
            <a:r>
              <a:rPr lang="ru-RU" sz="1200" b="1"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 это положение (суждение), которое требуется доказать.</a:t>
            </a:r>
            <a:r>
              <a:rPr lang="ru-RU" sz="1200" b="1" kern="1200" dirty="0" smtClean="0">
                <a:solidFill>
                  <a:schemeClr val="tx1"/>
                </a:solidFill>
                <a:effectLst/>
                <a:latin typeface="+mn-lt"/>
                <a:ea typeface="+mn-ea"/>
                <a:cs typeface="+mn-cs"/>
              </a:rPr>
              <a:t> </a:t>
            </a:r>
            <a:endParaRPr lang="ru-RU" sz="1200" kern="1200" dirty="0" smtClean="0">
              <a:solidFill>
                <a:schemeClr val="tx1"/>
              </a:solidFill>
              <a:effectLst/>
              <a:latin typeface="+mn-lt"/>
              <a:ea typeface="+mn-ea"/>
              <a:cs typeface="+mn-cs"/>
            </a:endParaRPr>
          </a:p>
          <a:p>
            <a:pPr algn="just"/>
            <a:r>
              <a:rPr lang="ru-RU" sz="1200" b="1" i="1" kern="1200" dirty="0" smtClean="0">
                <a:solidFill>
                  <a:schemeClr val="tx1"/>
                </a:solidFill>
                <a:effectLst/>
                <a:latin typeface="+mn-lt"/>
                <a:ea typeface="+mn-ea"/>
                <a:cs typeface="+mn-cs"/>
              </a:rPr>
              <a:t>Аргументы</a:t>
            </a:r>
            <a:r>
              <a:rPr lang="ru-RU" sz="1200" b="1"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 это категории, которыми пользуются при доказательстве истинности тезиса. </a:t>
            </a:r>
            <a:r>
              <a:rPr lang="ru-RU" sz="1200" b="1" i="1" kern="1200" dirty="0" smtClean="0">
                <a:solidFill>
                  <a:schemeClr val="tx1"/>
                </a:solidFill>
                <a:effectLst/>
                <a:latin typeface="+mn-lt"/>
                <a:ea typeface="+mn-ea"/>
                <a:cs typeface="+mn-cs"/>
              </a:rPr>
              <a:t>Вывод</a:t>
            </a:r>
            <a:r>
              <a:rPr lang="ru-RU" sz="1200" b="1"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 это мнение, основанное на анализе фактов. </a:t>
            </a:r>
          </a:p>
          <a:p>
            <a:pPr algn="just"/>
            <a:r>
              <a:rPr lang="ru-RU" sz="1200" b="1" i="1" kern="1200" dirty="0" smtClean="0">
                <a:solidFill>
                  <a:schemeClr val="tx1"/>
                </a:solidFill>
                <a:effectLst/>
                <a:latin typeface="+mn-lt"/>
                <a:ea typeface="+mn-ea"/>
                <a:cs typeface="+mn-cs"/>
              </a:rPr>
              <a:t>Оценочные суждения</a:t>
            </a:r>
            <a:r>
              <a:rPr lang="ru-RU" sz="1200" kern="1200" dirty="0" smtClean="0">
                <a:solidFill>
                  <a:schemeClr val="tx1"/>
                </a:solidFill>
                <a:effectLst/>
                <a:latin typeface="+mn-lt"/>
                <a:ea typeface="+mn-ea"/>
                <a:cs typeface="+mn-cs"/>
              </a:rPr>
              <a:t> - это мнения, основанные на наших убеждениях, верованиях или взглядах. </a:t>
            </a:r>
          </a:p>
          <a:p>
            <a:pPr algn="just"/>
            <a:r>
              <a:rPr lang="ru-RU" sz="1200" b="1" i="1" kern="1200" dirty="0" smtClean="0">
                <a:solidFill>
                  <a:schemeClr val="tx1"/>
                </a:solidFill>
                <a:effectLst/>
                <a:latin typeface="+mn-lt"/>
                <a:ea typeface="+mn-ea"/>
                <a:cs typeface="+mn-cs"/>
              </a:rPr>
              <a:t>       Аргументы</a:t>
            </a:r>
            <a:r>
              <a:rPr lang="ru-RU" sz="1200" b="1" kern="1200" dirty="0" smtClean="0">
                <a:solidFill>
                  <a:schemeClr val="tx1"/>
                </a:solidFill>
                <a:effectLst/>
                <a:latin typeface="+mn-lt"/>
                <a:ea typeface="+mn-ea"/>
                <a:cs typeface="+mn-cs"/>
              </a:rPr>
              <a:t> обычно делятся на следующие группы: </a:t>
            </a:r>
          </a:p>
          <a:p>
            <a:pPr algn="just"/>
            <a:r>
              <a:rPr lang="ru-RU" sz="1200" i="1" kern="1200" dirty="0" smtClean="0">
                <a:solidFill>
                  <a:schemeClr val="tx1"/>
                </a:solidFill>
                <a:effectLst/>
                <a:latin typeface="+mn-lt"/>
                <a:ea typeface="+mn-ea"/>
                <a:cs typeface="+mn-cs"/>
              </a:rPr>
              <a:t>- удостоверенные факты</a:t>
            </a:r>
            <a:r>
              <a:rPr lang="ru-RU" sz="1200" kern="1200" dirty="0" smtClean="0">
                <a:solidFill>
                  <a:schemeClr val="tx1"/>
                </a:solidFill>
                <a:effectLst/>
                <a:latin typeface="+mn-lt"/>
                <a:ea typeface="+mn-ea"/>
                <a:cs typeface="+mn-cs"/>
              </a:rPr>
              <a:t> — фактический материал (или статистические данные);  </a:t>
            </a:r>
          </a:p>
          <a:p>
            <a:pPr algn="just"/>
            <a:r>
              <a:rPr lang="ru-RU" sz="1200" i="1" kern="1200" dirty="0" smtClean="0">
                <a:solidFill>
                  <a:schemeClr val="tx1"/>
                </a:solidFill>
                <a:effectLst/>
                <a:latin typeface="+mn-lt"/>
                <a:ea typeface="+mn-ea"/>
                <a:cs typeface="+mn-cs"/>
              </a:rPr>
              <a:t>- определения</a:t>
            </a:r>
            <a:r>
              <a:rPr lang="ru-RU" sz="1200" kern="1200" dirty="0" smtClean="0">
                <a:solidFill>
                  <a:schemeClr val="tx1"/>
                </a:solidFill>
                <a:effectLst/>
                <a:latin typeface="+mn-lt"/>
                <a:ea typeface="+mn-ea"/>
                <a:cs typeface="+mn-cs"/>
              </a:rPr>
              <a:t> в процессе аргументации используются как описание понятий, связанных с тезисом;  </a:t>
            </a:r>
          </a:p>
          <a:p>
            <a:pPr algn="just"/>
            <a:r>
              <a:rPr lang="ru-RU" sz="1200" i="1" kern="1200" dirty="0" smtClean="0">
                <a:solidFill>
                  <a:schemeClr val="tx1"/>
                </a:solidFill>
                <a:effectLst/>
                <a:latin typeface="+mn-lt"/>
                <a:ea typeface="+mn-ea"/>
                <a:cs typeface="+mn-cs"/>
              </a:rPr>
              <a:t>- законы</a:t>
            </a:r>
            <a:r>
              <a:rPr lang="ru-RU" sz="1200" kern="1200" dirty="0" smtClean="0">
                <a:solidFill>
                  <a:schemeClr val="tx1"/>
                </a:solidFill>
                <a:effectLst/>
                <a:latin typeface="+mn-lt"/>
                <a:ea typeface="+mn-ea"/>
                <a:cs typeface="+mn-cs"/>
              </a:rPr>
              <a:t> науки и ранее доказанные теоремы тоже могут использоваться как аргументы доказательства.  </a:t>
            </a:r>
            <a:endParaRPr lang="ru-RU" sz="1200" kern="1200" dirty="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08B398B9-7E96-4A37-B562-969D45C61B2E}" type="slidenum">
              <a:rPr lang="ru-RU" smtClean="0"/>
              <a:t>9</a:t>
            </a:fld>
            <a:endParaRPr lang="ru-RU"/>
          </a:p>
        </p:txBody>
      </p:sp>
    </p:spTree>
    <p:extLst>
      <p:ext uri="{BB962C8B-B14F-4D97-AF65-F5344CB8AC3E}">
        <p14:creationId xmlns:p14="http://schemas.microsoft.com/office/powerpoint/2010/main" val="42217673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EAE0922C-F4CE-48AA-B5F5-3A2F869C3AA5}" type="datetimeFigureOut">
              <a:rPr lang="ru-RU" smtClean="0"/>
              <a:t>18.04.2020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C4B2E4F-64D4-4F1D-887B-3D6C9CD5449E}" type="slidenum">
              <a:rPr lang="ru-RU" smtClean="0"/>
              <a:t>‹#›</a:t>
            </a:fld>
            <a:endParaRPr lang="ru-RU"/>
          </a:p>
        </p:txBody>
      </p:sp>
    </p:spTree>
    <p:extLst>
      <p:ext uri="{BB962C8B-B14F-4D97-AF65-F5344CB8AC3E}">
        <p14:creationId xmlns:p14="http://schemas.microsoft.com/office/powerpoint/2010/main" val="4015706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AE0922C-F4CE-48AA-B5F5-3A2F869C3AA5}" type="datetimeFigureOut">
              <a:rPr lang="ru-RU" smtClean="0"/>
              <a:t>18.04.2020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C4B2E4F-64D4-4F1D-887B-3D6C9CD5449E}" type="slidenum">
              <a:rPr lang="ru-RU" smtClean="0"/>
              <a:t>‹#›</a:t>
            </a:fld>
            <a:endParaRPr lang="ru-RU"/>
          </a:p>
        </p:txBody>
      </p:sp>
    </p:spTree>
    <p:extLst>
      <p:ext uri="{BB962C8B-B14F-4D97-AF65-F5344CB8AC3E}">
        <p14:creationId xmlns:p14="http://schemas.microsoft.com/office/powerpoint/2010/main" val="11802600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AE0922C-F4CE-48AA-B5F5-3A2F869C3AA5}" type="datetimeFigureOut">
              <a:rPr lang="ru-RU" smtClean="0"/>
              <a:t>18.04.2020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C4B2E4F-64D4-4F1D-887B-3D6C9CD5449E}" type="slidenum">
              <a:rPr lang="ru-RU" smtClean="0"/>
              <a:t>‹#›</a:t>
            </a:fld>
            <a:endParaRPr lang="ru-RU"/>
          </a:p>
        </p:txBody>
      </p:sp>
    </p:spTree>
    <p:extLst>
      <p:ext uri="{BB962C8B-B14F-4D97-AF65-F5344CB8AC3E}">
        <p14:creationId xmlns:p14="http://schemas.microsoft.com/office/powerpoint/2010/main" val="5890243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AE0922C-F4CE-48AA-B5F5-3A2F869C3AA5}" type="datetimeFigureOut">
              <a:rPr lang="ru-RU" smtClean="0"/>
              <a:t>18.04.2020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C4B2E4F-64D4-4F1D-887B-3D6C9CD5449E}" type="slidenum">
              <a:rPr lang="ru-RU" smtClean="0"/>
              <a:t>‹#›</a:t>
            </a:fld>
            <a:endParaRPr lang="ru-RU"/>
          </a:p>
        </p:txBody>
      </p:sp>
    </p:spTree>
    <p:extLst>
      <p:ext uri="{BB962C8B-B14F-4D97-AF65-F5344CB8AC3E}">
        <p14:creationId xmlns:p14="http://schemas.microsoft.com/office/powerpoint/2010/main" val="9962304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EAE0922C-F4CE-48AA-B5F5-3A2F869C3AA5}" type="datetimeFigureOut">
              <a:rPr lang="ru-RU" smtClean="0"/>
              <a:t>18.04.2020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C4B2E4F-64D4-4F1D-887B-3D6C9CD5449E}" type="slidenum">
              <a:rPr lang="ru-RU" smtClean="0"/>
              <a:t>‹#›</a:t>
            </a:fld>
            <a:endParaRPr lang="ru-RU"/>
          </a:p>
        </p:txBody>
      </p:sp>
    </p:spTree>
    <p:extLst>
      <p:ext uri="{BB962C8B-B14F-4D97-AF65-F5344CB8AC3E}">
        <p14:creationId xmlns:p14="http://schemas.microsoft.com/office/powerpoint/2010/main" val="294028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EAE0922C-F4CE-48AA-B5F5-3A2F869C3AA5}" type="datetimeFigureOut">
              <a:rPr lang="ru-RU" smtClean="0"/>
              <a:t>18.04.2020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C4B2E4F-64D4-4F1D-887B-3D6C9CD5449E}" type="slidenum">
              <a:rPr lang="ru-RU" smtClean="0"/>
              <a:t>‹#›</a:t>
            </a:fld>
            <a:endParaRPr lang="ru-RU"/>
          </a:p>
        </p:txBody>
      </p:sp>
    </p:spTree>
    <p:extLst>
      <p:ext uri="{BB962C8B-B14F-4D97-AF65-F5344CB8AC3E}">
        <p14:creationId xmlns:p14="http://schemas.microsoft.com/office/powerpoint/2010/main" val="13369808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EAE0922C-F4CE-48AA-B5F5-3A2F869C3AA5}" type="datetimeFigureOut">
              <a:rPr lang="ru-RU" smtClean="0"/>
              <a:t>18.04.2020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C4B2E4F-64D4-4F1D-887B-3D6C9CD5449E}" type="slidenum">
              <a:rPr lang="ru-RU" smtClean="0"/>
              <a:t>‹#›</a:t>
            </a:fld>
            <a:endParaRPr lang="ru-RU"/>
          </a:p>
        </p:txBody>
      </p:sp>
    </p:spTree>
    <p:extLst>
      <p:ext uri="{BB962C8B-B14F-4D97-AF65-F5344CB8AC3E}">
        <p14:creationId xmlns:p14="http://schemas.microsoft.com/office/powerpoint/2010/main" val="33308167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EAE0922C-F4CE-48AA-B5F5-3A2F869C3AA5}" type="datetimeFigureOut">
              <a:rPr lang="ru-RU" smtClean="0"/>
              <a:t>18.04.2020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C4B2E4F-64D4-4F1D-887B-3D6C9CD5449E}" type="slidenum">
              <a:rPr lang="ru-RU" smtClean="0"/>
              <a:t>‹#›</a:t>
            </a:fld>
            <a:endParaRPr lang="ru-RU"/>
          </a:p>
        </p:txBody>
      </p:sp>
    </p:spTree>
    <p:extLst>
      <p:ext uri="{BB962C8B-B14F-4D97-AF65-F5344CB8AC3E}">
        <p14:creationId xmlns:p14="http://schemas.microsoft.com/office/powerpoint/2010/main" val="3273684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AE0922C-F4CE-48AA-B5F5-3A2F869C3AA5}" type="datetimeFigureOut">
              <a:rPr lang="ru-RU" smtClean="0"/>
              <a:t>18.04.2020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C4B2E4F-64D4-4F1D-887B-3D6C9CD5449E}" type="slidenum">
              <a:rPr lang="ru-RU" smtClean="0"/>
              <a:t>‹#›</a:t>
            </a:fld>
            <a:endParaRPr lang="ru-RU"/>
          </a:p>
        </p:txBody>
      </p:sp>
    </p:spTree>
    <p:extLst>
      <p:ext uri="{BB962C8B-B14F-4D97-AF65-F5344CB8AC3E}">
        <p14:creationId xmlns:p14="http://schemas.microsoft.com/office/powerpoint/2010/main" val="16121846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EAE0922C-F4CE-48AA-B5F5-3A2F869C3AA5}" type="datetimeFigureOut">
              <a:rPr lang="ru-RU" smtClean="0"/>
              <a:t>18.04.2020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C4B2E4F-64D4-4F1D-887B-3D6C9CD5449E}" type="slidenum">
              <a:rPr lang="ru-RU" smtClean="0"/>
              <a:t>‹#›</a:t>
            </a:fld>
            <a:endParaRPr lang="ru-RU"/>
          </a:p>
        </p:txBody>
      </p:sp>
    </p:spTree>
    <p:extLst>
      <p:ext uri="{BB962C8B-B14F-4D97-AF65-F5344CB8AC3E}">
        <p14:creationId xmlns:p14="http://schemas.microsoft.com/office/powerpoint/2010/main" val="38566031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EAE0922C-F4CE-48AA-B5F5-3A2F869C3AA5}" type="datetimeFigureOut">
              <a:rPr lang="ru-RU" smtClean="0"/>
              <a:t>18.04.2020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C4B2E4F-64D4-4F1D-887B-3D6C9CD5449E}" type="slidenum">
              <a:rPr lang="ru-RU" smtClean="0"/>
              <a:t>‹#›</a:t>
            </a:fld>
            <a:endParaRPr lang="ru-RU"/>
          </a:p>
        </p:txBody>
      </p:sp>
    </p:spTree>
    <p:extLst>
      <p:ext uri="{BB962C8B-B14F-4D97-AF65-F5344CB8AC3E}">
        <p14:creationId xmlns:p14="http://schemas.microsoft.com/office/powerpoint/2010/main" val="11673455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E0922C-F4CE-48AA-B5F5-3A2F869C3AA5}" type="datetimeFigureOut">
              <a:rPr lang="ru-RU" smtClean="0"/>
              <a:t>18.04.2020</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4B2E4F-64D4-4F1D-887B-3D6C9CD5449E}" type="slidenum">
              <a:rPr lang="ru-RU" smtClean="0"/>
              <a:t>‹#›</a:t>
            </a:fld>
            <a:endParaRPr lang="ru-RU"/>
          </a:p>
        </p:txBody>
      </p:sp>
    </p:spTree>
    <p:extLst>
      <p:ext uri="{BB962C8B-B14F-4D97-AF65-F5344CB8AC3E}">
        <p14:creationId xmlns:p14="http://schemas.microsoft.com/office/powerpoint/2010/main" val="20249463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9.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99856" y="318655"/>
            <a:ext cx="7243390" cy="1277273"/>
          </a:xfrm>
          <a:prstGeom prst="rect">
            <a:avLst/>
          </a:prstGeom>
          <a:noFill/>
        </p:spPr>
        <p:txBody>
          <a:bodyPr wrap="square" rtlCol="0">
            <a:spAutoFit/>
          </a:bodyPr>
          <a:lstStyle/>
          <a:p>
            <a:pPr lvl="0" algn="ctr"/>
            <a:r>
              <a:rPr lang="ru-RU" sz="1100" b="1" i="1" dirty="0">
                <a:solidFill>
                  <a:srgbClr val="000042"/>
                </a:solidFill>
                <a:latin typeface="Times New Roman" panose="02020603050405020304" pitchFamily="18" charset="0"/>
                <a:ea typeface="Times New Roman" panose="02020603050405020304" pitchFamily="18" charset="0"/>
              </a:rPr>
              <a:t>РОССИЙСКАЯ ФЕДЕРАЦИЯ</a:t>
            </a:r>
            <a:endParaRPr lang="ru-RU" sz="1100" i="1" dirty="0">
              <a:solidFill>
                <a:srgbClr val="000042"/>
              </a:solidFill>
              <a:latin typeface="Times New Roman" panose="02020603050405020304" pitchFamily="18" charset="0"/>
              <a:ea typeface="Times New Roman" panose="02020603050405020304" pitchFamily="18" charset="0"/>
            </a:endParaRPr>
          </a:p>
          <a:p>
            <a:pPr lvl="0" algn="ctr"/>
            <a:r>
              <a:rPr lang="ru-RU" sz="1100" b="1" i="1" dirty="0">
                <a:solidFill>
                  <a:srgbClr val="000042"/>
                </a:solidFill>
                <a:latin typeface="Times New Roman" panose="02020603050405020304" pitchFamily="18" charset="0"/>
                <a:ea typeface="Times New Roman" panose="02020603050405020304" pitchFamily="18" charset="0"/>
                <a:cs typeface="Times New Roman" panose="02020603050405020304" pitchFamily="18" charset="0"/>
              </a:rPr>
              <a:t>МИНИСТЕРСТВО ОБРАЗОВАНИЯ И НАУКИ АМУРСКОЙ ОБЛАСТИ</a:t>
            </a:r>
            <a:endParaRPr lang="ru-RU" sz="1100" b="1" i="1" dirty="0">
              <a:solidFill>
                <a:srgbClr val="000042"/>
              </a:solidFill>
              <a:latin typeface="Calibri" panose="020F0502020204030204" pitchFamily="34" charset="0"/>
              <a:ea typeface="Times New Roman" panose="02020603050405020304" pitchFamily="18" charset="0"/>
              <a:cs typeface="Times New Roman" panose="02020603050405020304" pitchFamily="18" charset="0"/>
            </a:endParaRPr>
          </a:p>
          <a:p>
            <a:pPr lvl="0" algn="ctr"/>
            <a:r>
              <a:rPr lang="ru-RU" sz="1100" b="1" i="1" dirty="0">
                <a:solidFill>
                  <a:srgbClr val="000042"/>
                </a:solidFill>
                <a:latin typeface="Times New Roman" panose="02020603050405020304" pitchFamily="18" charset="0"/>
                <a:ea typeface="Times New Roman" panose="02020603050405020304" pitchFamily="18" charset="0"/>
              </a:rPr>
              <a:t> </a:t>
            </a:r>
            <a:endParaRPr lang="ru-RU" sz="1100" i="1" dirty="0">
              <a:solidFill>
                <a:srgbClr val="000042"/>
              </a:solidFill>
              <a:latin typeface="Times New Roman" panose="02020603050405020304" pitchFamily="18" charset="0"/>
              <a:ea typeface="Times New Roman" panose="02020603050405020304" pitchFamily="18" charset="0"/>
            </a:endParaRPr>
          </a:p>
          <a:p>
            <a:pPr lvl="0" algn="ctr"/>
            <a:r>
              <a:rPr lang="ru-RU" sz="1100" b="1" i="1" dirty="0">
                <a:solidFill>
                  <a:srgbClr val="000042"/>
                </a:solidFill>
                <a:latin typeface="Times New Roman" panose="02020603050405020304" pitchFamily="18" charset="0"/>
                <a:ea typeface="Times New Roman" panose="02020603050405020304" pitchFamily="18" charset="0"/>
              </a:rPr>
              <a:t>ГОСУДАРСТВЕННОЕ ПРОФЕССИОНАЛЬНОЕ ОБРАЗОВАТЕЛЬНОЕ</a:t>
            </a:r>
            <a:endParaRPr lang="ru-RU" sz="1100" i="1" dirty="0">
              <a:solidFill>
                <a:srgbClr val="000042"/>
              </a:solidFill>
              <a:latin typeface="Times New Roman" panose="02020603050405020304" pitchFamily="18" charset="0"/>
              <a:ea typeface="Times New Roman" panose="02020603050405020304" pitchFamily="18" charset="0"/>
            </a:endParaRPr>
          </a:p>
          <a:p>
            <a:pPr lvl="0" algn="ctr"/>
            <a:r>
              <a:rPr lang="ru-RU" sz="1100" b="1" i="1" dirty="0">
                <a:solidFill>
                  <a:srgbClr val="000042"/>
                </a:solidFill>
                <a:latin typeface="Times New Roman" panose="02020603050405020304" pitchFamily="18" charset="0"/>
                <a:ea typeface="Times New Roman" panose="02020603050405020304" pitchFamily="18" charset="0"/>
              </a:rPr>
              <a:t> АВТОНОМНОЕ УЧРЕЖДЕНИЕ АМУРСКОЙ ОБЛАСТИ </a:t>
            </a:r>
            <a:endParaRPr lang="ru-RU" sz="1100" i="1" dirty="0">
              <a:solidFill>
                <a:srgbClr val="000042"/>
              </a:solidFill>
              <a:latin typeface="Times New Roman" panose="02020603050405020304" pitchFamily="18" charset="0"/>
              <a:ea typeface="Times New Roman" panose="02020603050405020304" pitchFamily="18" charset="0"/>
            </a:endParaRPr>
          </a:p>
          <a:p>
            <a:pPr lvl="0" algn="ctr"/>
            <a:r>
              <a:rPr lang="ru-RU" sz="1100" b="1" i="1" dirty="0">
                <a:solidFill>
                  <a:srgbClr val="000042"/>
                </a:solidFill>
                <a:latin typeface="Times New Roman" panose="02020603050405020304" pitchFamily="18" charset="0"/>
                <a:ea typeface="Times New Roman" panose="02020603050405020304" pitchFamily="18" charset="0"/>
              </a:rPr>
              <a:t>«АМУРСКИЙ ПЕДАГОГИЧЕСКИЙ КОЛЛЕДЖ»</a:t>
            </a:r>
            <a:endParaRPr lang="ru-RU" sz="1100" i="1" dirty="0">
              <a:solidFill>
                <a:srgbClr val="000042"/>
              </a:solidFill>
              <a:latin typeface="Times New Roman" panose="02020603050405020304" pitchFamily="18" charset="0"/>
              <a:ea typeface="Times New Roman" panose="02020603050405020304" pitchFamily="18" charset="0"/>
            </a:endParaRPr>
          </a:p>
          <a:p>
            <a:pPr lvl="0" algn="ctr"/>
            <a:r>
              <a:rPr lang="ru-RU" sz="1100" b="1" i="1" dirty="0">
                <a:solidFill>
                  <a:srgbClr val="000042"/>
                </a:solidFill>
                <a:latin typeface="Times New Roman" panose="02020603050405020304" pitchFamily="18" charset="0"/>
                <a:ea typeface="Times New Roman" panose="02020603050405020304" pitchFamily="18" charset="0"/>
              </a:rPr>
              <a:t>(ГПОАУ АО АПК)</a:t>
            </a:r>
            <a:endParaRPr lang="ru-RU" sz="1100" b="1" i="1" dirty="0">
              <a:solidFill>
                <a:srgbClr val="000042"/>
              </a:solidFill>
              <a:latin typeface="Arial" pitchFamily="34" charset="0"/>
              <a:cs typeface="Arial" pitchFamily="34" charset="0"/>
            </a:endParaRPr>
          </a:p>
        </p:txBody>
      </p:sp>
      <p:pic>
        <p:nvPicPr>
          <p:cNvPr id="4" name="Рисунок 3"/>
          <p:cNvPicPr>
            <a:picLocks noChangeAspect="1"/>
          </p:cNvPicPr>
          <p:nvPr/>
        </p:nvPicPr>
        <p:blipFill>
          <a:blip r:embed="rId3" cstate="print"/>
          <a:stretch>
            <a:fillRect/>
          </a:stretch>
        </p:blipFill>
        <p:spPr>
          <a:xfrm>
            <a:off x="1811503" y="422082"/>
            <a:ext cx="1347333" cy="786452"/>
          </a:xfrm>
          <a:prstGeom prst="rect">
            <a:avLst/>
          </a:prstGeom>
        </p:spPr>
      </p:pic>
      <p:sp>
        <p:nvSpPr>
          <p:cNvPr id="7" name="TextBox 6"/>
          <p:cNvSpPr txBox="1"/>
          <p:nvPr/>
        </p:nvSpPr>
        <p:spPr>
          <a:xfrm>
            <a:off x="494675" y="5015344"/>
            <a:ext cx="6432598" cy="369332"/>
          </a:xfrm>
          <a:prstGeom prst="rect">
            <a:avLst/>
          </a:prstGeom>
          <a:noFill/>
        </p:spPr>
        <p:txBody>
          <a:bodyPr wrap="square" rtlCol="0">
            <a:spAutoFit/>
          </a:bodyPr>
          <a:lstStyle/>
          <a:p>
            <a:pPr lvl="0"/>
            <a:r>
              <a:rPr lang="ru-RU" b="1" i="1" dirty="0">
                <a:solidFill>
                  <a:srgbClr val="000042"/>
                </a:solidFill>
                <a:latin typeface="Times New Roman" panose="02020603050405020304" pitchFamily="18" charset="0"/>
                <a:cs typeface="Times New Roman" panose="02020603050405020304" pitchFamily="18" charset="0"/>
              </a:rPr>
              <a:t>Специальность </a:t>
            </a:r>
            <a:r>
              <a:rPr lang="ru-RU" i="1" dirty="0">
                <a:solidFill>
                  <a:srgbClr val="000042"/>
                </a:solidFill>
                <a:latin typeface="Times New Roman" panose="02020603050405020304" pitchFamily="18" charset="0"/>
                <a:cs typeface="Times New Roman" panose="02020603050405020304" pitchFamily="18" charset="0"/>
              </a:rPr>
              <a:t>44.02.01 Дошкольное образование</a:t>
            </a:r>
          </a:p>
        </p:txBody>
      </p:sp>
      <p:pic>
        <p:nvPicPr>
          <p:cNvPr id="9" name="Рисунок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41136" y="3020291"/>
            <a:ext cx="2950864" cy="3837709"/>
          </a:xfrm>
          <a:prstGeom prst="rect">
            <a:avLst/>
          </a:prstGeom>
        </p:spPr>
      </p:pic>
      <p:sp>
        <p:nvSpPr>
          <p:cNvPr id="10" name="TextBox 9"/>
          <p:cNvSpPr txBox="1"/>
          <p:nvPr/>
        </p:nvSpPr>
        <p:spPr>
          <a:xfrm>
            <a:off x="3158836" y="5665324"/>
            <a:ext cx="6941128" cy="1015663"/>
          </a:xfrm>
          <a:prstGeom prst="rect">
            <a:avLst/>
          </a:prstGeom>
          <a:noFill/>
        </p:spPr>
        <p:txBody>
          <a:bodyPr wrap="square" rtlCol="0">
            <a:spAutoFit/>
          </a:bodyPr>
          <a:lstStyle/>
          <a:p>
            <a:pPr lvl="0" algn="r"/>
            <a:r>
              <a:rPr lang="ru-RU" sz="2000" b="1" i="1" dirty="0">
                <a:solidFill>
                  <a:srgbClr val="000042"/>
                </a:solidFill>
                <a:latin typeface="Times New Roman" pitchFamily="18" charset="0"/>
                <a:cs typeface="Times New Roman" pitchFamily="18" charset="0"/>
              </a:rPr>
              <a:t>Преподаватель психолого – педагогических дисциплин, высшей квалификационной категории: </a:t>
            </a:r>
          </a:p>
          <a:p>
            <a:pPr lvl="0" algn="r"/>
            <a:r>
              <a:rPr lang="ru-RU" sz="2000" i="1" dirty="0">
                <a:solidFill>
                  <a:srgbClr val="000042"/>
                </a:solidFill>
                <a:latin typeface="Times New Roman" pitchFamily="18" charset="0"/>
                <a:cs typeface="Times New Roman" pitchFamily="18" charset="0"/>
              </a:rPr>
              <a:t>Гольская Оксана Геннадьевна</a:t>
            </a:r>
          </a:p>
        </p:txBody>
      </p:sp>
      <p:sp>
        <p:nvSpPr>
          <p:cNvPr id="11" name="TextBox 10"/>
          <p:cNvSpPr txBox="1"/>
          <p:nvPr/>
        </p:nvSpPr>
        <p:spPr>
          <a:xfrm>
            <a:off x="1626186" y="3550751"/>
            <a:ext cx="8778577" cy="997196"/>
          </a:xfrm>
          <a:prstGeom prst="rect">
            <a:avLst/>
          </a:prstGeom>
          <a:noFill/>
        </p:spPr>
        <p:txBody>
          <a:bodyPr wrap="square" rtlCol="0">
            <a:spAutoFit/>
          </a:bodyPr>
          <a:lstStyle/>
          <a:p>
            <a:pPr marL="6350" marR="32385" lvl="0" indent="-6350" algn="ctr">
              <a:lnSpc>
                <a:spcPct val="105000"/>
              </a:lnSpc>
              <a:spcAft>
                <a:spcPts val="570"/>
              </a:spcAft>
            </a:pPr>
            <a:r>
              <a:rPr lang="ru-RU" sz="2400" b="1" i="1" kern="50" dirty="0">
                <a:solidFill>
                  <a:srgbClr val="000042"/>
                </a:solidFill>
                <a:latin typeface="Times New Roman" panose="02020603050405020304" pitchFamily="18" charset="0"/>
                <a:ea typeface="Courier New" panose="02070309020205020404" pitchFamily="49" charset="0"/>
              </a:rPr>
              <a:t>Тема «</a:t>
            </a:r>
            <a:r>
              <a:rPr lang="ru-RU" sz="2800" b="1" i="1" dirty="0">
                <a:solidFill>
                  <a:srgbClr val="000042"/>
                </a:solidFill>
                <a:latin typeface="Times New Roman" panose="02020603050405020304" pitchFamily="18" charset="0"/>
                <a:ea typeface="Times New Roman" panose="02020603050405020304" pitchFamily="18" charset="0"/>
              </a:rPr>
              <a:t>Написание эссе</a:t>
            </a:r>
            <a:r>
              <a:rPr lang="ru-RU" sz="2800" i="1" dirty="0">
                <a:solidFill>
                  <a:srgbClr val="000042"/>
                </a:solidFill>
                <a:latin typeface="Times New Roman" panose="02020603050405020304" pitchFamily="18" charset="0"/>
                <a:ea typeface="Times New Roman" panose="02020603050405020304" pitchFamily="18" charset="0"/>
              </a:rPr>
              <a:t> </a:t>
            </a:r>
            <a:r>
              <a:rPr lang="ru-RU" sz="2800" b="1" i="1" dirty="0" smtClean="0">
                <a:solidFill>
                  <a:srgbClr val="000042"/>
                </a:solidFill>
                <a:latin typeface="Times New Roman" panose="02020603050405020304" pitchFamily="18" charset="0"/>
                <a:ea typeface="Times New Roman" panose="02020603050405020304" pitchFamily="18" charset="0"/>
              </a:rPr>
              <a:t>в процессе изучения дисциплин</a:t>
            </a:r>
            <a:r>
              <a:rPr lang="ru-RU" sz="2800" i="1" dirty="0" smtClean="0">
                <a:solidFill>
                  <a:srgbClr val="000042"/>
                </a:solidFill>
                <a:latin typeface="Times New Roman" panose="02020603050405020304" pitchFamily="18" charset="0"/>
                <a:ea typeface="Times New Roman" panose="02020603050405020304" pitchFamily="18" charset="0"/>
              </a:rPr>
              <a:t> </a:t>
            </a:r>
            <a:r>
              <a:rPr lang="ru-RU" sz="2800" b="1" i="1" kern="0" dirty="0" smtClean="0">
                <a:solidFill>
                  <a:srgbClr val="000042"/>
                </a:solidFill>
                <a:latin typeface="Times New Roman" panose="02020603050405020304" pitchFamily="18" charset="0"/>
                <a:ea typeface="Times New Roman" panose="02020603050405020304" pitchFamily="18" charset="0"/>
              </a:rPr>
              <a:t>психолого-педагогического </a:t>
            </a:r>
            <a:r>
              <a:rPr lang="ru-RU" sz="2800" b="1" i="1" kern="0" dirty="0">
                <a:solidFill>
                  <a:srgbClr val="000042"/>
                </a:solidFill>
                <a:latin typeface="Times New Roman" panose="02020603050405020304" pitchFamily="18" charset="0"/>
                <a:ea typeface="Times New Roman" panose="02020603050405020304" pitchFamily="18" charset="0"/>
              </a:rPr>
              <a:t>цикла»</a:t>
            </a:r>
            <a:endParaRPr lang="ru-RU" sz="2800" b="1" i="1" kern="50" dirty="0">
              <a:solidFill>
                <a:srgbClr val="000042"/>
              </a:solidFill>
              <a:latin typeface="Courier New" panose="02070309020205020404" pitchFamily="49" charset="0"/>
              <a:ea typeface="Courier New" panose="02070309020205020404" pitchFamily="49" charset="0"/>
            </a:endParaRPr>
          </a:p>
        </p:txBody>
      </p:sp>
      <p:sp>
        <p:nvSpPr>
          <p:cNvPr id="12" name="TextBox 11"/>
          <p:cNvSpPr txBox="1"/>
          <p:nvPr/>
        </p:nvSpPr>
        <p:spPr>
          <a:xfrm>
            <a:off x="1343891" y="1835458"/>
            <a:ext cx="9809017" cy="1516029"/>
          </a:xfrm>
          <a:prstGeom prst="rect">
            <a:avLst/>
          </a:prstGeom>
          <a:noFill/>
        </p:spPr>
        <p:txBody>
          <a:bodyPr wrap="square" rtlCol="0">
            <a:spAutoFit/>
          </a:bodyPr>
          <a:lstStyle/>
          <a:p>
            <a:pPr marL="1049655" marR="1219200" lvl="0" indent="-6350" algn="ctr">
              <a:lnSpc>
                <a:spcPct val="112000"/>
              </a:lnSpc>
              <a:spcAft>
                <a:spcPts val="20"/>
              </a:spcAft>
            </a:pPr>
            <a:r>
              <a:rPr lang="ru-RU" sz="3200" b="1" i="1" dirty="0">
                <a:solidFill>
                  <a:srgbClr val="000042"/>
                </a:solidFill>
                <a:latin typeface="Times New Roman" panose="02020603050405020304" pitchFamily="18" charset="0"/>
                <a:ea typeface="Times New Roman" panose="02020603050405020304" pitchFamily="18" charset="0"/>
              </a:rPr>
              <a:t>Методические рекомендации </a:t>
            </a:r>
          </a:p>
          <a:p>
            <a:pPr marL="72390" marR="172085" lvl="0" indent="-6350" algn="ctr">
              <a:lnSpc>
                <a:spcPct val="112000"/>
              </a:lnSpc>
              <a:spcAft>
                <a:spcPts val="25"/>
              </a:spcAft>
            </a:pPr>
            <a:r>
              <a:rPr lang="ru-RU" sz="2400" b="1" i="1" dirty="0">
                <a:solidFill>
                  <a:srgbClr val="000042"/>
                </a:solidFill>
                <a:latin typeface="Times New Roman" panose="02020603050405020304" pitchFamily="18" charset="0"/>
                <a:ea typeface="Times New Roman" panose="02020603050405020304" pitchFamily="18" charset="0"/>
              </a:rPr>
              <a:t>по организации самостоятельной внеаудиторной </a:t>
            </a:r>
          </a:p>
          <a:p>
            <a:pPr marL="72390" marR="172085" lvl="0" indent="-6350" algn="ctr">
              <a:lnSpc>
                <a:spcPct val="112000"/>
              </a:lnSpc>
              <a:spcAft>
                <a:spcPts val="25"/>
              </a:spcAft>
            </a:pPr>
            <a:r>
              <a:rPr lang="ru-RU" sz="2400" b="1" i="1" dirty="0" smtClean="0">
                <a:solidFill>
                  <a:srgbClr val="000042"/>
                </a:solidFill>
                <a:latin typeface="Times New Roman" panose="02020603050405020304" pitchFamily="18" charset="0"/>
                <a:ea typeface="Times New Roman" panose="02020603050405020304" pitchFamily="18" charset="0"/>
              </a:rPr>
              <a:t>работы </a:t>
            </a:r>
            <a:r>
              <a:rPr lang="ru-RU" sz="2400" b="1" i="1" dirty="0">
                <a:solidFill>
                  <a:srgbClr val="000042"/>
                </a:solidFill>
                <a:latin typeface="Times New Roman" panose="02020603050405020304" pitchFamily="18" charset="0"/>
                <a:ea typeface="Times New Roman" panose="02020603050405020304" pitchFamily="18" charset="0"/>
              </a:rPr>
              <a:t>студентов</a:t>
            </a:r>
            <a:r>
              <a:rPr lang="ru-RU" sz="2400" b="1" i="1" dirty="0">
                <a:solidFill>
                  <a:srgbClr val="000D26"/>
                </a:solidFill>
                <a:latin typeface="Times New Roman" panose="02020603050405020304" pitchFamily="18" charset="0"/>
                <a:ea typeface="Times New Roman" panose="02020603050405020304" pitchFamily="18" charset="0"/>
              </a:rPr>
              <a:t>. </a:t>
            </a:r>
          </a:p>
        </p:txBody>
      </p:sp>
    </p:spTree>
    <p:extLst>
      <p:ext uri="{BB962C8B-B14F-4D97-AF65-F5344CB8AC3E}">
        <p14:creationId xmlns:p14="http://schemas.microsoft.com/office/powerpoint/2010/main" val="21284433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72836" cy="6858000"/>
          </a:xfrm>
          <a:prstGeom prst="rect">
            <a:avLst/>
          </a:prstGeom>
          <a:solidFill>
            <a:schemeClr val="accent1">
              <a:lumMod val="75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p:cNvSpPr txBox="1"/>
          <p:nvPr/>
        </p:nvSpPr>
        <p:spPr>
          <a:xfrm>
            <a:off x="1175657" y="391886"/>
            <a:ext cx="9753600" cy="609398"/>
          </a:xfrm>
          <a:prstGeom prst="rect">
            <a:avLst/>
          </a:prstGeom>
          <a:noFill/>
        </p:spPr>
        <p:txBody>
          <a:bodyPr wrap="square" rtlCol="0">
            <a:spAutoFit/>
          </a:bodyPr>
          <a:lstStyle/>
          <a:p>
            <a:pPr marL="213360" marR="36195" indent="-6350" algn="ctr">
              <a:lnSpc>
                <a:spcPct val="105000"/>
              </a:lnSpc>
              <a:spcAft>
                <a:spcPts val="20"/>
              </a:spcAft>
            </a:pPr>
            <a:r>
              <a:rPr lang="ru-RU" sz="3200" b="1" i="1" dirty="0" smtClean="0">
                <a:solidFill>
                  <a:srgbClr val="000042"/>
                </a:solidFill>
                <a:latin typeface="Times New Roman" panose="02020603050405020304" pitchFamily="18" charset="0"/>
                <a:ea typeface="Times New Roman" panose="02020603050405020304" pitchFamily="18" charset="0"/>
              </a:rPr>
              <a:t>Стадии процесса </a:t>
            </a:r>
            <a:r>
              <a:rPr lang="ru-RU" sz="3200" b="1" i="1" dirty="0">
                <a:solidFill>
                  <a:srgbClr val="000042"/>
                </a:solidFill>
                <a:latin typeface="Times New Roman" panose="02020603050405020304" pitchFamily="18" charset="0"/>
                <a:ea typeface="Times New Roman" panose="02020603050405020304" pitchFamily="18" charset="0"/>
              </a:rPr>
              <a:t>написания </a:t>
            </a:r>
            <a:r>
              <a:rPr lang="ru-RU" sz="3200" b="1" i="1" dirty="0" smtClean="0">
                <a:solidFill>
                  <a:srgbClr val="000042"/>
                </a:solidFill>
                <a:latin typeface="Times New Roman" panose="02020603050405020304" pitchFamily="18" charset="0"/>
                <a:ea typeface="Times New Roman" panose="02020603050405020304" pitchFamily="18" charset="0"/>
              </a:rPr>
              <a:t>эссе: </a:t>
            </a:r>
          </a:p>
        </p:txBody>
      </p:sp>
      <p:graphicFrame>
        <p:nvGraphicFramePr>
          <p:cNvPr id="8" name="Схема 7"/>
          <p:cNvGraphicFramePr/>
          <p:nvPr>
            <p:extLst>
              <p:ext uri="{D42A27DB-BD31-4B8C-83A1-F6EECF244321}">
                <p14:modId xmlns:p14="http://schemas.microsoft.com/office/powerpoint/2010/main" val="937500381"/>
              </p:ext>
            </p:extLst>
          </p:nvPr>
        </p:nvGraphicFramePr>
        <p:xfrm>
          <a:off x="1427018" y="1583146"/>
          <a:ext cx="10538394" cy="48611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p:cNvSpPr txBox="1"/>
          <p:nvPr/>
        </p:nvSpPr>
        <p:spPr>
          <a:xfrm>
            <a:off x="1654629" y="1960317"/>
            <a:ext cx="638405" cy="584775"/>
          </a:xfrm>
          <a:prstGeom prst="rect">
            <a:avLst/>
          </a:prstGeom>
          <a:noFill/>
        </p:spPr>
        <p:txBody>
          <a:bodyPr wrap="square" rtlCol="0">
            <a:spAutoFit/>
          </a:bodyPr>
          <a:lstStyle/>
          <a:p>
            <a:r>
              <a:rPr lang="ru-RU" sz="3200" b="1" i="1" dirty="0" smtClean="0">
                <a:solidFill>
                  <a:schemeClr val="bg1"/>
                </a:solidFill>
                <a:latin typeface="Times New Roman" panose="02020603050405020304" pitchFamily="18" charset="0"/>
                <a:cs typeface="Times New Roman" panose="02020603050405020304" pitchFamily="18" charset="0"/>
              </a:rPr>
              <a:t>1)</a:t>
            </a:r>
            <a:endParaRPr lang="ru-RU" sz="3200" b="1" i="1" dirty="0">
              <a:solidFill>
                <a:schemeClr val="bg1"/>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2148113" y="2865309"/>
            <a:ext cx="521345" cy="584775"/>
          </a:xfrm>
          <a:prstGeom prst="rect">
            <a:avLst/>
          </a:prstGeom>
          <a:noFill/>
        </p:spPr>
        <p:txBody>
          <a:bodyPr wrap="square" rtlCol="0">
            <a:spAutoFit/>
          </a:bodyPr>
          <a:lstStyle/>
          <a:p>
            <a:pPr lvl="0"/>
            <a:r>
              <a:rPr lang="ru-RU" sz="3200" b="1" i="1" dirty="0" smtClean="0">
                <a:solidFill>
                  <a:prstClr val="white"/>
                </a:solidFill>
                <a:latin typeface="Times New Roman" panose="02020603050405020304" pitchFamily="18" charset="0"/>
                <a:cs typeface="Times New Roman" panose="02020603050405020304" pitchFamily="18" charset="0"/>
              </a:rPr>
              <a:t>2)</a:t>
            </a:r>
            <a:endParaRPr lang="ru-RU" sz="3200" b="1" i="1" dirty="0">
              <a:solidFill>
                <a:prstClr val="white"/>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2293034" y="3704145"/>
            <a:ext cx="537252" cy="584775"/>
          </a:xfrm>
          <a:prstGeom prst="rect">
            <a:avLst/>
          </a:prstGeom>
          <a:noFill/>
        </p:spPr>
        <p:txBody>
          <a:bodyPr wrap="square" rtlCol="0">
            <a:spAutoFit/>
          </a:bodyPr>
          <a:lstStyle/>
          <a:p>
            <a:pPr lvl="0"/>
            <a:r>
              <a:rPr lang="ru-RU" sz="3200" b="1" i="1" dirty="0" smtClean="0">
                <a:solidFill>
                  <a:prstClr val="white"/>
                </a:solidFill>
                <a:latin typeface="Times New Roman" panose="02020603050405020304" pitchFamily="18" charset="0"/>
                <a:cs typeface="Times New Roman" panose="02020603050405020304" pitchFamily="18" charset="0"/>
              </a:rPr>
              <a:t>3)</a:t>
            </a:r>
            <a:endParaRPr lang="ru-RU" sz="3200" b="1" i="1" dirty="0">
              <a:solidFill>
                <a:prstClr val="white"/>
              </a:solidFill>
              <a:latin typeface="Times New Roman" panose="02020603050405020304" pitchFamily="18" charset="0"/>
              <a:cs typeface="Times New Roman" panose="02020603050405020304" pitchFamily="18" charset="0"/>
            </a:endParaRPr>
          </a:p>
        </p:txBody>
      </p:sp>
      <p:sp>
        <p:nvSpPr>
          <p:cNvPr id="7" name="TextBox 6"/>
          <p:cNvSpPr txBox="1"/>
          <p:nvPr/>
        </p:nvSpPr>
        <p:spPr>
          <a:xfrm>
            <a:off x="2148114" y="4609137"/>
            <a:ext cx="928916" cy="584775"/>
          </a:xfrm>
          <a:prstGeom prst="rect">
            <a:avLst/>
          </a:prstGeom>
          <a:noFill/>
        </p:spPr>
        <p:txBody>
          <a:bodyPr wrap="square" rtlCol="0">
            <a:spAutoFit/>
          </a:bodyPr>
          <a:lstStyle/>
          <a:p>
            <a:pPr lvl="0"/>
            <a:r>
              <a:rPr lang="ru-RU" sz="3200" b="1" i="1" dirty="0" smtClean="0">
                <a:solidFill>
                  <a:prstClr val="white"/>
                </a:solidFill>
                <a:latin typeface="Times New Roman" panose="02020603050405020304" pitchFamily="18" charset="0"/>
                <a:cs typeface="Times New Roman" panose="02020603050405020304" pitchFamily="18" charset="0"/>
              </a:rPr>
              <a:t>4)</a:t>
            </a:r>
            <a:endParaRPr lang="ru-RU" sz="3200" b="1" i="1" dirty="0">
              <a:solidFill>
                <a:prstClr val="white"/>
              </a:solidFill>
              <a:latin typeface="Times New Roman" panose="02020603050405020304" pitchFamily="18" charset="0"/>
              <a:cs typeface="Times New Roman" panose="02020603050405020304" pitchFamily="18" charset="0"/>
            </a:endParaRPr>
          </a:p>
        </p:txBody>
      </p:sp>
      <p:pic>
        <p:nvPicPr>
          <p:cNvPr id="10" name="Рисунок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097737" y="624114"/>
            <a:ext cx="1445959" cy="1084469"/>
          </a:xfrm>
          <a:prstGeom prst="rect">
            <a:avLst/>
          </a:prstGeom>
        </p:spPr>
      </p:pic>
      <p:sp>
        <p:nvSpPr>
          <p:cNvPr id="9" name="TextBox 8"/>
          <p:cNvSpPr txBox="1"/>
          <p:nvPr/>
        </p:nvSpPr>
        <p:spPr>
          <a:xfrm>
            <a:off x="1654629" y="5447973"/>
            <a:ext cx="638405" cy="584775"/>
          </a:xfrm>
          <a:prstGeom prst="rect">
            <a:avLst/>
          </a:prstGeom>
          <a:noFill/>
        </p:spPr>
        <p:txBody>
          <a:bodyPr wrap="square" rtlCol="0">
            <a:spAutoFit/>
          </a:bodyPr>
          <a:lstStyle/>
          <a:p>
            <a:r>
              <a:rPr lang="ru-RU" sz="3200" b="1" i="1" dirty="0" smtClean="0">
                <a:solidFill>
                  <a:schemeClr val="bg1"/>
                </a:solidFill>
                <a:latin typeface="Times New Roman" panose="02020603050405020304" pitchFamily="18" charset="0"/>
                <a:cs typeface="Times New Roman" panose="02020603050405020304" pitchFamily="18" charset="0"/>
              </a:rPr>
              <a:t>5)</a:t>
            </a:r>
            <a:endParaRPr lang="ru-RU" sz="3200" b="1" i="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538021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31273" cy="685800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190171" y="449943"/>
            <a:ext cx="10624458" cy="2431435"/>
          </a:xfrm>
          <a:prstGeom prst="rect">
            <a:avLst/>
          </a:prstGeom>
          <a:noFill/>
        </p:spPr>
        <p:txBody>
          <a:bodyPr wrap="square" rtlCol="0">
            <a:spAutoFit/>
          </a:bodyPr>
          <a:lstStyle/>
          <a:p>
            <a:pPr marL="457200" indent="-457200" algn="just">
              <a:buFont typeface="Arial" panose="020B0604020202020204" pitchFamily="34" charset="0"/>
              <a:buChar char="•"/>
            </a:pPr>
            <a:r>
              <a:rPr lang="ru-RU" sz="3200" b="1" i="1" dirty="0" smtClean="0">
                <a:solidFill>
                  <a:srgbClr val="000042"/>
                </a:solidFill>
                <a:latin typeface="Times New Roman" panose="02020603050405020304" pitchFamily="18" charset="0"/>
                <a:ea typeface="Times New Roman" panose="02020603050405020304" pitchFamily="18" charset="0"/>
              </a:rPr>
              <a:t>Планирование</a:t>
            </a:r>
            <a:r>
              <a:rPr lang="ru-RU" sz="2800" b="1" i="1" dirty="0" smtClean="0">
                <a:solidFill>
                  <a:srgbClr val="000042"/>
                </a:solidFill>
                <a:latin typeface="Times New Roman" panose="02020603050405020304" pitchFamily="18" charset="0"/>
                <a:ea typeface="Times New Roman" panose="02020603050405020304" pitchFamily="18" charset="0"/>
              </a:rPr>
              <a:t> </a:t>
            </a:r>
            <a:r>
              <a:rPr lang="ru-RU" sz="2800" i="1" dirty="0">
                <a:solidFill>
                  <a:srgbClr val="000042"/>
                </a:solidFill>
                <a:latin typeface="Times New Roman" panose="02020603050405020304" pitchFamily="18" charset="0"/>
                <a:ea typeface="Times New Roman" panose="02020603050405020304" pitchFamily="18" charset="0"/>
              </a:rPr>
              <a:t>- определение цели, основных идей, источников информации, сроков окончания и представления работы. </a:t>
            </a:r>
            <a:endParaRPr lang="ru-RU" sz="2800" i="1" dirty="0" smtClean="0">
              <a:solidFill>
                <a:srgbClr val="000042"/>
              </a:solidFill>
              <a:latin typeface="Times New Roman" panose="02020603050405020304" pitchFamily="18" charset="0"/>
              <a:ea typeface="Times New Roman" panose="02020603050405020304" pitchFamily="18" charset="0"/>
            </a:endParaRPr>
          </a:p>
          <a:p>
            <a:pPr marL="457200" indent="-457200" algn="just">
              <a:buFont typeface="Arial" panose="020B0604020202020204" pitchFamily="34" charset="0"/>
              <a:buChar char="•"/>
            </a:pPr>
            <a:r>
              <a:rPr lang="ru-RU" sz="3200" b="1" i="1" dirty="0">
                <a:solidFill>
                  <a:srgbClr val="000042"/>
                </a:solidFill>
                <a:latin typeface="Times New Roman" panose="02020603050405020304" pitchFamily="18" charset="0"/>
                <a:ea typeface="Times New Roman" panose="02020603050405020304" pitchFamily="18" charset="0"/>
              </a:rPr>
              <a:t>Цель</a:t>
            </a:r>
            <a:r>
              <a:rPr lang="ru-RU" sz="3200" i="1" dirty="0">
                <a:solidFill>
                  <a:srgbClr val="000042"/>
                </a:solidFill>
                <a:latin typeface="Times New Roman" panose="02020603050405020304" pitchFamily="18" charset="0"/>
                <a:ea typeface="Times New Roman" panose="02020603050405020304" pitchFamily="18" charset="0"/>
              </a:rPr>
              <a:t> </a:t>
            </a:r>
            <a:r>
              <a:rPr lang="ru-RU" sz="2800" i="1" dirty="0">
                <a:solidFill>
                  <a:srgbClr val="000042"/>
                </a:solidFill>
                <a:latin typeface="Times New Roman" panose="02020603050405020304" pitchFamily="18" charset="0"/>
                <a:ea typeface="Times New Roman" panose="02020603050405020304" pitchFamily="18" charset="0"/>
              </a:rPr>
              <a:t>должна определять действия. </a:t>
            </a:r>
            <a:endParaRPr lang="ru-RU" sz="2800" i="1" dirty="0" smtClean="0">
              <a:solidFill>
                <a:srgbClr val="000042"/>
              </a:solidFill>
              <a:latin typeface="Times New Roman" panose="02020603050405020304" pitchFamily="18" charset="0"/>
              <a:ea typeface="Times New Roman" panose="02020603050405020304" pitchFamily="18" charset="0"/>
            </a:endParaRPr>
          </a:p>
          <a:p>
            <a:pPr marL="457200" indent="-457200" algn="just">
              <a:buFont typeface="Arial" panose="020B0604020202020204" pitchFamily="34" charset="0"/>
              <a:buChar char="•"/>
            </a:pPr>
            <a:r>
              <a:rPr lang="ru-RU" sz="3200" b="1" i="1" dirty="0">
                <a:solidFill>
                  <a:srgbClr val="000042"/>
                </a:solidFill>
                <a:latin typeface="Times New Roman" panose="02020603050405020304" pitchFamily="18" charset="0"/>
                <a:ea typeface="Times New Roman" panose="02020603050405020304" pitchFamily="18" charset="0"/>
              </a:rPr>
              <a:t>Идеи</a:t>
            </a:r>
            <a:r>
              <a:rPr lang="ru-RU" sz="3200" i="1" dirty="0">
                <a:solidFill>
                  <a:srgbClr val="000042"/>
                </a:solidFill>
                <a:latin typeface="Times New Roman" panose="02020603050405020304" pitchFamily="18" charset="0"/>
                <a:ea typeface="Times New Roman" panose="02020603050405020304" pitchFamily="18" charset="0"/>
              </a:rPr>
              <a:t>, </a:t>
            </a:r>
            <a:r>
              <a:rPr lang="ru-RU" sz="2800" i="1" dirty="0">
                <a:solidFill>
                  <a:srgbClr val="000042"/>
                </a:solidFill>
                <a:latin typeface="Times New Roman" panose="02020603050405020304" pitchFamily="18" charset="0"/>
                <a:ea typeface="Times New Roman" panose="02020603050405020304" pitchFamily="18" charset="0"/>
              </a:rPr>
              <a:t>как и цели, могут быть конкретными и общими, более абстрактными.</a:t>
            </a:r>
            <a:endParaRPr lang="ru-RU" sz="2800" i="1" dirty="0">
              <a:solidFill>
                <a:srgbClr val="000042"/>
              </a:solidFill>
            </a:endParaRPr>
          </a:p>
        </p:txBody>
      </p:sp>
      <p:sp>
        <p:nvSpPr>
          <p:cNvPr id="5" name="TextBox 4"/>
          <p:cNvSpPr txBox="1"/>
          <p:nvPr/>
        </p:nvSpPr>
        <p:spPr>
          <a:xfrm>
            <a:off x="1190171" y="3643085"/>
            <a:ext cx="10624458" cy="1446550"/>
          </a:xfrm>
          <a:prstGeom prst="rect">
            <a:avLst/>
          </a:prstGeom>
          <a:noFill/>
        </p:spPr>
        <p:txBody>
          <a:bodyPr wrap="square" rtlCol="0">
            <a:spAutoFit/>
          </a:bodyPr>
          <a:lstStyle/>
          <a:p>
            <a:pPr algn="just"/>
            <a:r>
              <a:rPr lang="ru-RU" sz="3200" b="1" i="1" dirty="0" smtClean="0">
                <a:solidFill>
                  <a:srgbClr val="000042"/>
                </a:solidFill>
                <a:latin typeface="Times New Roman" panose="02020603050405020304" pitchFamily="18" charset="0"/>
                <a:cs typeface="Times New Roman" panose="02020603050405020304" pitchFamily="18" charset="0"/>
              </a:rPr>
              <a:t>       </a:t>
            </a:r>
            <a:r>
              <a:rPr lang="ru-RU" sz="2800" b="1" i="1" dirty="0" smtClean="0">
                <a:solidFill>
                  <a:srgbClr val="000042"/>
                </a:solidFill>
                <a:latin typeface="Times New Roman" panose="02020603050405020304" pitchFamily="18" charset="0"/>
                <a:cs typeface="Times New Roman" panose="02020603050405020304" pitchFamily="18" charset="0"/>
              </a:rPr>
              <a:t>Мысли</a:t>
            </a:r>
            <a:r>
              <a:rPr lang="ru-RU" sz="2800" b="1" i="1" dirty="0">
                <a:solidFill>
                  <a:srgbClr val="000042"/>
                </a:solidFill>
                <a:latin typeface="Times New Roman" panose="02020603050405020304" pitchFamily="18" charset="0"/>
                <a:cs typeface="Times New Roman" panose="02020603050405020304" pitchFamily="18" charset="0"/>
              </a:rPr>
              <a:t>, чувства, взгляды и представления могут быть выражены в форме аналогий, ассоциации, предположений, рассуждений, суждений, аргументов, доводов и т.д. </a:t>
            </a:r>
          </a:p>
        </p:txBody>
      </p:sp>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88000" y="2477007"/>
            <a:ext cx="1554770" cy="1166078"/>
          </a:xfrm>
          <a:prstGeom prst="rect">
            <a:avLst/>
          </a:prstGeom>
        </p:spPr>
      </p:pic>
      <p:sp>
        <p:nvSpPr>
          <p:cNvPr id="7" name="TextBox 6"/>
          <p:cNvSpPr txBox="1"/>
          <p:nvPr/>
        </p:nvSpPr>
        <p:spPr>
          <a:xfrm>
            <a:off x="1335314" y="5471886"/>
            <a:ext cx="10479315" cy="1015663"/>
          </a:xfrm>
          <a:prstGeom prst="rect">
            <a:avLst/>
          </a:prstGeom>
          <a:noFill/>
        </p:spPr>
        <p:txBody>
          <a:bodyPr wrap="square" rtlCol="0">
            <a:spAutoFit/>
          </a:bodyPr>
          <a:lstStyle/>
          <a:p>
            <a:pPr marL="457200" indent="-457200" algn="just">
              <a:buFont typeface="Arial" panose="020B0604020202020204" pitchFamily="34" charset="0"/>
              <a:buChar char="•"/>
            </a:pPr>
            <a:r>
              <a:rPr lang="ru-RU" sz="3200" b="1" i="1" dirty="0">
                <a:solidFill>
                  <a:srgbClr val="000042"/>
                </a:solidFill>
                <a:latin typeface="Times New Roman" panose="02020603050405020304" pitchFamily="18" charset="0"/>
                <a:cs typeface="Times New Roman" panose="02020603050405020304" pitchFamily="18" charset="0"/>
              </a:rPr>
              <a:t>Аналогии</a:t>
            </a:r>
            <a:r>
              <a:rPr lang="ru-RU" sz="2800" b="1" i="1" dirty="0">
                <a:solidFill>
                  <a:srgbClr val="000042"/>
                </a:solidFill>
                <a:latin typeface="Times New Roman" panose="02020603050405020304" pitchFamily="18" charset="0"/>
                <a:cs typeface="Times New Roman" panose="02020603050405020304" pitchFamily="18" charset="0"/>
              </a:rPr>
              <a:t> </a:t>
            </a:r>
            <a:r>
              <a:rPr lang="ru-RU" sz="2800" i="1" dirty="0">
                <a:solidFill>
                  <a:srgbClr val="000042"/>
                </a:solidFill>
                <a:latin typeface="Times New Roman" panose="02020603050405020304" pitchFamily="18" charset="0"/>
                <a:cs typeface="Times New Roman" panose="02020603050405020304" pitchFamily="18" charset="0"/>
              </a:rPr>
              <a:t>- выявление идеи и создание представлений, связь элементов значений. </a:t>
            </a:r>
          </a:p>
        </p:txBody>
      </p:sp>
    </p:spTree>
    <p:extLst>
      <p:ext uri="{BB962C8B-B14F-4D97-AF65-F5344CB8AC3E}">
        <p14:creationId xmlns:p14="http://schemas.microsoft.com/office/powerpoint/2010/main" val="75717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31273" cy="685800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074056" y="275771"/>
            <a:ext cx="10726057" cy="6432530"/>
          </a:xfrm>
          <a:prstGeom prst="rect">
            <a:avLst/>
          </a:prstGeom>
          <a:noFill/>
        </p:spPr>
        <p:txBody>
          <a:bodyPr wrap="square" rtlCol="0">
            <a:spAutoFit/>
          </a:bodyPr>
          <a:lstStyle/>
          <a:p>
            <a:pPr marL="457200" indent="-457200" algn="just">
              <a:buFont typeface="Arial" panose="020B0604020202020204" pitchFamily="34" charset="0"/>
              <a:buChar char="•"/>
            </a:pPr>
            <a:r>
              <a:rPr lang="ru-RU" sz="3200" b="1" i="1" dirty="0">
                <a:solidFill>
                  <a:srgbClr val="000042"/>
                </a:solidFill>
                <a:latin typeface="Times New Roman" panose="02020603050405020304" pitchFamily="18" charset="0"/>
                <a:cs typeface="Times New Roman" panose="02020603050405020304" pitchFamily="18" charset="0"/>
              </a:rPr>
              <a:t>Ассоциации</a:t>
            </a:r>
            <a:r>
              <a:rPr lang="ru-RU" sz="2800" i="1" dirty="0">
                <a:solidFill>
                  <a:srgbClr val="000042"/>
                </a:solidFill>
                <a:latin typeface="Times New Roman" panose="02020603050405020304" pitchFamily="18" charset="0"/>
                <a:cs typeface="Times New Roman" panose="02020603050405020304" pitchFamily="18" charset="0"/>
              </a:rPr>
              <a:t> - отражение взаимосвязей предметов и явлений действительности в форме закономерной связи между нервно - психическими явлениями (в ответ на тот или иной словесный стимул выдать «первую пришедшую в голову» реакцию). </a:t>
            </a:r>
          </a:p>
          <a:p>
            <a:pPr marL="457200" indent="-457200" algn="just">
              <a:buFont typeface="Arial" panose="020B0604020202020204" pitchFamily="34" charset="0"/>
              <a:buChar char="•"/>
            </a:pPr>
            <a:r>
              <a:rPr lang="ru-RU" sz="3200" b="1" i="1" dirty="0">
                <a:solidFill>
                  <a:srgbClr val="000042"/>
                </a:solidFill>
                <a:latin typeface="Times New Roman" panose="02020603050405020304" pitchFamily="18" charset="0"/>
                <a:cs typeface="Times New Roman" panose="02020603050405020304" pitchFamily="18" charset="0"/>
              </a:rPr>
              <a:t>Предположения</a:t>
            </a:r>
            <a:r>
              <a:rPr lang="ru-RU" sz="2800" b="1" i="1" dirty="0">
                <a:solidFill>
                  <a:srgbClr val="000042"/>
                </a:solidFill>
                <a:latin typeface="Times New Roman" panose="02020603050405020304" pitchFamily="18" charset="0"/>
                <a:cs typeface="Times New Roman" panose="02020603050405020304" pitchFamily="18" charset="0"/>
              </a:rPr>
              <a:t> </a:t>
            </a:r>
            <a:r>
              <a:rPr lang="ru-RU" sz="2800" i="1" dirty="0">
                <a:solidFill>
                  <a:srgbClr val="000042"/>
                </a:solidFill>
                <a:latin typeface="Times New Roman" panose="02020603050405020304" pitchFamily="18" charset="0"/>
                <a:cs typeface="Times New Roman" panose="02020603050405020304" pitchFamily="18" charset="0"/>
              </a:rPr>
              <a:t>- утверждение, не подтвержденное никакими доказательствами. </a:t>
            </a:r>
            <a:endParaRPr lang="ru-RU" sz="2800" i="1" dirty="0" smtClean="0">
              <a:solidFill>
                <a:srgbClr val="000042"/>
              </a:solidFill>
              <a:latin typeface="Times New Roman" panose="02020603050405020304" pitchFamily="18" charset="0"/>
              <a:cs typeface="Times New Roman" panose="02020603050405020304" pitchFamily="18" charset="0"/>
            </a:endParaRPr>
          </a:p>
          <a:p>
            <a:pPr marL="457200" indent="-457200" algn="just">
              <a:buFont typeface="Arial" panose="020B0604020202020204" pitchFamily="34" charset="0"/>
              <a:buChar char="•"/>
            </a:pPr>
            <a:r>
              <a:rPr lang="ru-RU" sz="3200" b="1" i="1" dirty="0" smtClean="0">
                <a:solidFill>
                  <a:srgbClr val="000042"/>
                </a:solidFill>
                <a:latin typeface="Times New Roman" panose="02020603050405020304" pitchFamily="18" charset="0"/>
                <a:cs typeface="Times New Roman" panose="02020603050405020304" pitchFamily="18" charset="0"/>
              </a:rPr>
              <a:t>Рассуждения</a:t>
            </a:r>
            <a:r>
              <a:rPr lang="ru-RU" sz="2800" i="1" dirty="0" smtClean="0">
                <a:solidFill>
                  <a:srgbClr val="000042"/>
                </a:solidFill>
                <a:latin typeface="Times New Roman" panose="02020603050405020304" pitchFamily="18" charset="0"/>
                <a:cs typeface="Times New Roman" panose="02020603050405020304" pitchFamily="18" charset="0"/>
              </a:rPr>
              <a:t> </a:t>
            </a:r>
            <a:r>
              <a:rPr lang="ru-RU" sz="2800" i="1" dirty="0">
                <a:solidFill>
                  <a:srgbClr val="000042"/>
                </a:solidFill>
                <a:latin typeface="Times New Roman" panose="02020603050405020304" pitchFamily="18" charset="0"/>
                <a:cs typeface="Times New Roman" panose="02020603050405020304" pitchFamily="18" charset="0"/>
              </a:rPr>
              <a:t>- формулировка и доказательство мнений. </a:t>
            </a:r>
            <a:endParaRPr lang="ru-RU" sz="2800" i="1" dirty="0" smtClean="0">
              <a:solidFill>
                <a:srgbClr val="000042"/>
              </a:solidFill>
              <a:latin typeface="Times New Roman" panose="02020603050405020304" pitchFamily="18" charset="0"/>
              <a:cs typeface="Times New Roman" panose="02020603050405020304" pitchFamily="18" charset="0"/>
            </a:endParaRPr>
          </a:p>
          <a:p>
            <a:pPr marL="457200" indent="-457200" algn="just">
              <a:buFont typeface="Arial" panose="020B0604020202020204" pitchFamily="34" charset="0"/>
              <a:buChar char="•"/>
            </a:pPr>
            <a:r>
              <a:rPr lang="ru-RU" sz="3200" b="1" i="1" dirty="0">
                <a:solidFill>
                  <a:srgbClr val="000042"/>
                </a:solidFill>
                <a:latin typeface="Times New Roman" panose="02020603050405020304" pitchFamily="18" charset="0"/>
                <a:cs typeface="Times New Roman" panose="02020603050405020304" pitchFamily="18" charset="0"/>
              </a:rPr>
              <a:t>Аргументация</a:t>
            </a:r>
            <a:r>
              <a:rPr lang="ru-RU" sz="2800" i="1" dirty="0">
                <a:solidFill>
                  <a:srgbClr val="000042"/>
                </a:solidFill>
                <a:latin typeface="Times New Roman" panose="02020603050405020304" pitchFamily="18" charset="0"/>
                <a:cs typeface="Times New Roman" panose="02020603050405020304" pitchFamily="18" charset="0"/>
              </a:rPr>
              <a:t> - ряд связанных между собой суждений, которые высказываются для того, чтобы убедить читателя (слушателя) в верности (истинности) тезиса, точки зрения, позиции. </a:t>
            </a:r>
          </a:p>
          <a:p>
            <a:pPr marL="457200" indent="-457200" algn="just">
              <a:buFont typeface="Arial" panose="020B0604020202020204" pitchFamily="34" charset="0"/>
              <a:buChar char="•"/>
            </a:pPr>
            <a:r>
              <a:rPr lang="ru-RU" sz="3200" b="1" i="1" dirty="0">
                <a:solidFill>
                  <a:srgbClr val="000042"/>
                </a:solidFill>
                <a:latin typeface="Times New Roman" panose="02020603050405020304" pitchFamily="18" charset="0"/>
                <a:cs typeface="Times New Roman" panose="02020603050405020304" pitchFamily="18" charset="0"/>
              </a:rPr>
              <a:t>Суждение</a:t>
            </a:r>
            <a:r>
              <a:rPr lang="ru-RU" sz="2800" i="1" dirty="0">
                <a:solidFill>
                  <a:srgbClr val="000042"/>
                </a:solidFill>
                <a:latin typeface="Times New Roman" panose="02020603050405020304" pitchFamily="18" charset="0"/>
                <a:cs typeface="Times New Roman" panose="02020603050405020304" pitchFamily="18" charset="0"/>
              </a:rPr>
              <a:t> - фраза или предложение, для которого имеет смысл вопрос: истинно или ложно? </a:t>
            </a:r>
          </a:p>
          <a:p>
            <a:pPr algn="just"/>
            <a:endParaRPr lang="ru-RU" sz="2800" i="1" dirty="0">
              <a:solidFill>
                <a:srgbClr val="00004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17018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31273" cy="685800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045030" y="246743"/>
            <a:ext cx="10914742" cy="6678751"/>
          </a:xfrm>
          <a:prstGeom prst="rect">
            <a:avLst/>
          </a:prstGeom>
          <a:noFill/>
        </p:spPr>
        <p:txBody>
          <a:bodyPr wrap="square" rtlCol="0">
            <a:spAutoFit/>
          </a:bodyPr>
          <a:lstStyle/>
          <a:p>
            <a:pPr marL="457200" indent="-457200" algn="just">
              <a:buFont typeface="Arial" panose="020B0604020202020204" pitchFamily="34" charset="0"/>
              <a:buChar char="•"/>
            </a:pPr>
            <a:r>
              <a:rPr lang="ru-RU" sz="3200" b="1" i="1" dirty="0">
                <a:solidFill>
                  <a:srgbClr val="000042"/>
                </a:solidFill>
                <a:latin typeface="Times New Roman" panose="02020603050405020304" pitchFamily="18" charset="0"/>
                <a:cs typeface="Times New Roman" panose="02020603050405020304" pitchFamily="18" charset="0"/>
              </a:rPr>
              <a:t>Доводы</a:t>
            </a:r>
            <a:r>
              <a:rPr lang="ru-RU" sz="2800" i="1" dirty="0">
                <a:solidFill>
                  <a:srgbClr val="000042"/>
                </a:solidFill>
                <a:latin typeface="Times New Roman" panose="02020603050405020304" pitchFamily="18" charset="0"/>
                <a:cs typeface="Times New Roman" panose="02020603050405020304" pitchFamily="18" charset="0"/>
              </a:rPr>
              <a:t> - обоснование того, что заключение верно абсолютно или с какой-либо долей вероятности. В качестве доводов используются факты, ссылки на авторитеты, заведомо истинные суждения (законы, аксиомы и т.п.), доказательства (прямые, косвенные, «от противного», «методом исключения») и т.д. </a:t>
            </a:r>
            <a:endParaRPr lang="ru-RU" sz="2800" i="1" dirty="0" smtClean="0">
              <a:solidFill>
                <a:srgbClr val="000042"/>
              </a:solidFill>
              <a:latin typeface="Times New Roman" panose="02020603050405020304" pitchFamily="18" charset="0"/>
              <a:cs typeface="Times New Roman" panose="02020603050405020304" pitchFamily="18" charset="0"/>
            </a:endParaRPr>
          </a:p>
          <a:p>
            <a:pPr algn="just"/>
            <a:endParaRPr lang="ru-RU" sz="2800" i="1" dirty="0">
              <a:solidFill>
                <a:srgbClr val="000042"/>
              </a:solidFill>
              <a:latin typeface="Times New Roman" panose="02020603050405020304" pitchFamily="18" charset="0"/>
              <a:cs typeface="Times New Roman" panose="02020603050405020304" pitchFamily="18" charset="0"/>
            </a:endParaRPr>
          </a:p>
          <a:p>
            <a:pPr algn="just"/>
            <a:r>
              <a:rPr lang="ru-RU" sz="2800" i="1" dirty="0" smtClean="0">
                <a:solidFill>
                  <a:srgbClr val="000042"/>
                </a:solidFill>
                <a:latin typeface="Times New Roman" panose="02020603050405020304" pitchFamily="18" charset="0"/>
                <a:cs typeface="Times New Roman" panose="02020603050405020304" pitchFamily="18" charset="0"/>
              </a:rPr>
              <a:t>       Перечень</a:t>
            </a:r>
            <a:r>
              <a:rPr lang="ru-RU" sz="2800" i="1" dirty="0">
                <a:solidFill>
                  <a:srgbClr val="000042"/>
                </a:solidFill>
                <a:latin typeface="Times New Roman" panose="02020603050405020304" pitchFamily="18" charset="0"/>
                <a:cs typeface="Times New Roman" panose="02020603050405020304" pitchFamily="18" charset="0"/>
              </a:rPr>
              <a:t>, который получится в результате перечисления идей, поможет определить, какие из них нуждаются в особенной аргументации</a:t>
            </a:r>
            <a:r>
              <a:rPr lang="ru-RU" sz="2800" i="1" dirty="0" smtClean="0">
                <a:solidFill>
                  <a:srgbClr val="000042"/>
                </a:solidFill>
                <a:latin typeface="Times New Roman" panose="02020603050405020304" pitchFamily="18" charset="0"/>
                <a:cs typeface="Times New Roman" panose="02020603050405020304" pitchFamily="18" charset="0"/>
              </a:rPr>
              <a:t>.</a:t>
            </a:r>
          </a:p>
          <a:p>
            <a:pPr algn="just"/>
            <a:r>
              <a:rPr lang="ru-RU" sz="2800" i="1" dirty="0" smtClean="0">
                <a:solidFill>
                  <a:srgbClr val="000042"/>
                </a:solidFill>
                <a:latin typeface="Times New Roman" panose="02020603050405020304" pitchFamily="18" charset="0"/>
                <a:cs typeface="Times New Roman" panose="02020603050405020304" pitchFamily="18" charset="0"/>
              </a:rPr>
              <a:t>  </a:t>
            </a:r>
            <a:endParaRPr lang="ru-RU" sz="2800" i="1" dirty="0">
              <a:solidFill>
                <a:srgbClr val="000042"/>
              </a:solidFill>
              <a:latin typeface="Times New Roman" panose="02020603050405020304" pitchFamily="18" charset="0"/>
              <a:cs typeface="Times New Roman" panose="02020603050405020304" pitchFamily="18" charset="0"/>
            </a:endParaRPr>
          </a:p>
          <a:p>
            <a:pPr marL="457200" indent="-457200" algn="just">
              <a:buFont typeface="Arial" panose="020B0604020202020204" pitchFamily="34" charset="0"/>
              <a:buChar char="•"/>
            </a:pPr>
            <a:r>
              <a:rPr lang="ru-RU" sz="3200" b="1" i="1" dirty="0">
                <a:solidFill>
                  <a:srgbClr val="000042"/>
                </a:solidFill>
                <a:latin typeface="Times New Roman" panose="02020603050405020304" pitchFamily="18" charset="0"/>
                <a:cs typeface="Times New Roman" panose="02020603050405020304" pitchFamily="18" charset="0"/>
              </a:rPr>
              <a:t>Источники.</a:t>
            </a:r>
            <a:r>
              <a:rPr lang="ru-RU" sz="2800" b="1" i="1" dirty="0">
                <a:solidFill>
                  <a:srgbClr val="000042"/>
                </a:solidFill>
                <a:latin typeface="Times New Roman" panose="02020603050405020304" pitchFamily="18" charset="0"/>
                <a:cs typeface="Times New Roman" panose="02020603050405020304" pitchFamily="18" charset="0"/>
              </a:rPr>
              <a:t> </a:t>
            </a:r>
            <a:r>
              <a:rPr lang="ru-RU" sz="2800" i="1" dirty="0">
                <a:solidFill>
                  <a:srgbClr val="000042"/>
                </a:solidFill>
                <a:latin typeface="Times New Roman" panose="02020603050405020304" pitchFamily="18" charset="0"/>
                <a:cs typeface="Times New Roman" panose="02020603050405020304" pitchFamily="18" charset="0"/>
              </a:rPr>
              <a:t>Тема эссе подскажет, где искать нужный материал. Обычно пользуются библиотекой, Интернет-ресурсами, словарями, справочниками. Пересмотр означает редактирование текста с ориентацией на качество и эффективность.  </a:t>
            </a:r>
          </a:p>
        </p:txBody>
      </p:sp>
    </p:spTree>
    <p:extLst>
      <p:ext uri="{BB962C8B-B14F-4D97-AF65-F5344CB8AC3E}">
        <p14:creationId xmlns:p14="http://schemas.microsoft.com/office/powerpoint/2010/main" val="28866664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31273" cy="685800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291771" y="522514"/>
            <a:ext cx="10450286" cy="6155531"/>
          </a:xfrm>
          <a:prstGeom prst="rect">
            <a:avLst/>
          </a:prstGeom>
          <a:noFill/>
        </p:spPr>
        <p:txBody>
          <a:bodyPr wrap="square" rtlCol="0">
            <a:spAutoFit/>
          </a:bodyPr>
          <a:lstStyle/>
          <a:p>
            <a:pPr marL="457200" indent="-457200" algn="just">
              <a:buFont typeface="Arial" panose="020B0604020202020204" pitchFamily="34" charset="0"/>
              <a:buChar char="•"/>
            </a:pPr>
            <a:r>
              <a:rPr lang="ru-RU" sz="3200" b="1" i="1" dirty="0">
                <a:solidFill>
                  <a:srgbClr val="000042"/>
                </a:solidFill>
                <a:latin typeface="Times New Roman" panose="02020603050405020304" pitchFamily="18" charset="0"/>
                <a:cs typeface="Times New Roman" panose="02020603050405020304" pitchFamily="18" charset="0"/>
              </a:rPr>
              <a:t>Мысль</a:t>
            </a:r>
            <a:r>
              <a:rPr lang="ru-RU" sz="3200" i="1" dirty="0">
                <a:solidFill>
                  <a:srgbClr val="000042"/>
                </a:solidFill>
                <a:latin typeface="Times New Roman" panose="02020603050405020304" pitchFamily="18" charset="0"/>
                <a:cs typeface="Times New Roman" panose="02020603050405020304" pitchFamily="18" charset="0"/>
              </a:rPr>
              <a:t> </a:t>
            </a:r>
            <a:r>
              <a:rPr lang="ru-RU" sz="2800" i="1" dirty="0">
                <a:solidFill>
                  <a:srgbClr val="000042"/>
                </a:solidFill>
                <a:latin typeface="Times New Roman" panose="02020603050405020304" pitchFamily="18" charset="0"/>
                <a:cs typeface="Times New Roman" panose="02020603050405020304" pitchFamily="18" charset="0"/>
              </a:rPr>
              <a:t>- это содержание написанного. Необходимо четко и ясно формулировать идеи, которые хотите выразить, в противном случае вам не удастся донести эти идеи и сведения до окружающих. </a:t>
            </a:r>
          </a:p>
          <a:p>
            <a:pPr marL="457200" indent="-457200" algn="just">
              <a:buFont typeface="Arial" panose="020B0604020202020204" pitchFamily="34" charset="0"/>
              <a:buChar char="•"/>
            </a:pPr>
            <a:r>
              <a:rPr lang="ru-RU" sz="3200" b="1" i="1" dirty="0">
                <a:solidFill>
                  <a:srgbClr val="000042"/>
                </a:solidFill>
                <a:latin typeface="Times New Roman" panose="02020603050405020304" pitchFamily="18" charset="0"/>
                <a:cs typeface="Times New Roman" panose="02020603050405020304" pitchFamily="18" charset="0"/>
              </a:rPr>
              <a:t>Внятность</a:t>
            </a:r>
            <a:r>
              <a:rPr lang="ru-RU" sz="2800" b="1" i="1" dirty="0">
                <a:solidFill>
                  <a:srgbClr val="000042"/>
                </a:solidFill>
                <a:latin typeface="Times New Roman" panose="02020603050405020304" pitchFamily="18" charset="0"/>
                <a:cs typeface="Times New Roman" panose="02020603050405020304" pitchFamily="18" charset="0"/>
              </a:rPr>
              <a:t> </a:t>
            </a:r>
            <a:r>
              <a:rPr lang="ru-RU" sz="2800" i="1" dirty="0">
                <a:solidFill>
                  <a:srgbClr val="000042"/>
                </a:solidFill>
                <a:latin typeface="Times New Roman" panose="02020603050405020304" pitchFamily="18" charset="0"/>
                <a:cs typeface="Times New Roman" panose="02020603050405020304" pitchFamily="18" charset="0"/>
              </a:rPr>
              <a:t>- это доступность текста для понимания. Легче всего ее можно достичь, пользуясь логично и последовательно тщательно выбранными словами, фразами и взаимосвязанными абзацами, раскрывающими тему. </a:t>
            </a:r>
          </a:p>
          <a:p>
            <a:pPr marL="457200" indent="-457200" algn="just">
              <a:buFont typeface="Arial" panose="020B0604020202020204" pitchFamily="34" charset="0"/>
              <a:buChar char="•"/>
            </a:pPr>
            <a:r>
              <a:rPr lang="ru-RU" sz="3200" b="1" i="1" dirty="0">
                <a:solidFill>
                  <a:srgbClr val="000042"/>
                </a:solidFill>
                <a:latin typeface="Times New Roman" panose="02020603050405020304" pitchFamily="18" charset="0"/>
                <a:cs typeface="Times New Roman" panose="02020603050405020304" pitchFamily="18" charset="0"/>
              </a:rPr>
              <a:t>Грамотность</a:t>
            </a:r>
            <a:r>
              <a:rPr lang="ru-RU" sz="2800" i="1" dirty="0">
                <a:solidFill>
                  <a:srgbClr val="000042"/>
                </a:solidFill>
                <a:latin typeface="Times New Roman" panose="02020603050405020304" pitchFamily="18" charset="0"/>
                <a:cs typeface="Times New Roman" panose="02020603050405020304" pitchFamily="18" charset="0"/>
              </a:rPr>
              <a:t> отражает соблюдение норм грамматики и правописания. Если в чем-то сомневаетесь, загляните в учебник, справьтесь в словаре или руководстве по стилистике или дайте прочитать написанное человеку, чья манера писать вам нравится. </a:t>
            </a:r>
          </a:p>
          <a:p>
            <a:r>
              <a:rPr lang="ru-RU" dirty="0" smtClean="0"/>
              <a:t> </a:t>
            </a:r>
            <a:endParaRPr lang="ru-RU" dirty="0"/>
          </a:p>
        </p:txBody>
      </p:sp>
    </p:spTree>
    <p:extLst>
      <p:ext uri="{BB962C8B-B14F-4D97-AF65-F5344CB8AC3E}">
        <p14:creationId xmlns:p14="http://schemas.microsoft.com/office/powerpoint/2010/main" val="33367334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31273" cy="685800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161143" y="362857"/>
            <a:ext cx="10609944" cy="1723549"/>
          </a:xfrm>
          <a:prstGeom prst="rect">
            <a:avLst/>
          </a:prstGeom>
          <a:noFill/>
        </p:spPr>
        <p:txBody>
          <a:bodyPr wrap="square" rtlCol="0">
            <a:spAutoFit/>
          </a:bodyPr>
          <a:lstStyle/>
          <a:p>
            <a:pPr marL="457200" indent="-457200" algn="just">
              <a:buFont typeface="Arial" panose="020B0604020202020204" pitchFamily="34" charset="0"/>
              <a:buChar char="•"/>
            </a:pPr>
            <a:r>
              <a:rPr lang="ru-RU" sz="3200" b="1" i="1" dirty="0">
                <a:solidFill>
                  <a:srgbClr val="000042"/>
                </a:solidFill>
                <a:latin typeface="Times New Roman" panose="02020603050405020304" pitchFamily="18" charset="0"/>
                <a:cs typeface="Times New Roman" panose="02020603050405020304" pitchFamily="18" charset="0"/>
              </a:rPr>
              <a:t>Корректность </a:t>
            </a:r>
            <a:r>
              <a:rPr lang="ru-RU" sz="2800" i="1" dirty="0">
                <a:solidFill>
                  <a:srgbClr val="000042"/>
                </a:solidFill>
                <a:latin typeface="Times New Roman" panose="02020603050405020304" pitchFamily="18" charset="0"/>
                <a:cs typeface="Times New Roman" panose="02020603050405020304" pitchFamily="18" charset="0"/>
              </a:rPr>
              <a:t>— это стиль написанного. Стиль определятся жанром, структурой работы, целями, которые ставит перед собой пишущий, читателями, к которым он обращается. </a:t>
            </a:r>
          </a:p>
          <a:p>
            <a:r>
              <a:rPr lang="ru-RU" dirty="0"/>
              <a:t> </a:t>
            </a:r>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04051" y="2086406"/>
            <a:ext cx="5967036" cy="433604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9114400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31273" cy="685800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78400" y="1688524"/>
            <a:ext cx="7082971" cy="394521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TextBox 3"/>
          <p:cNvSpPr txBox="1"/>
          <p:nvPr/>
        </p:nvSpPr>
        <p:spPr>
          <a:xfrm>
            <a:off x="0" y="333829"/>
            <a:ext cx="12061371" cy="885179"/>
          </a:xfrm>
          <a:prstGeom prst="rect">
            <a:avLst/>
          </a:prstGeom>
          <a:noFill/>
        </p:spPr>
        <p:txBody>
          <a:bodyPr wrap="square" rtlCol="0">
            <a:spAutoFit/>
          </a:bodyPr>
          <a:lstStyle/>
          <a:p>
            <a:pPr marL="1338580" indent="-6350" algn="ctr">
              <a:lnSpc>
                <a:spcPct val="161000"/>
              </a:lnSpc>
            </a:pPr>
            <a:r>
              <a:rPr lang="ru-RU" sz="3200" b="1" i="1" dirty="0">
                <a:solidFill>
                  <a:srgbClr val="000042"/>
                </a:solidFill>
                <a:latin typeface="Times New Roman" panose="02020603050405020304" pitchFamily="18" charset="0"/>
                <a:ea typeface="Times New Roman" panose="02020603050405020304" pitchFamily="18" charset="0"/>
              </a:rPr>
              <a:t>Требования к фактическим данным и другим источникам</a:t>
            </a:r>
            <a:r>
              <a:rPr lang="ru-RU" sz="3200" i="1" dirty="0">
                <a:solidFill>
                  <a:srgbClr val="000042"/>
                </a:solidFill>
                <a:latin typeface="Times New Roman" panose="02020603050405020304" pitchFamily="18" charset="0"/>
                <a:ea typeface="Times New Roman" panose="02020603050405020304" pitchFamily="18" charset="0"/>
              </a:rPr>
              <a:t>  </a:t>
            </a:r>
            <a:endParaRPr lang="ru-RU" sz="3200" dirty="0">
              <a:solidFill>
                <a:srgbClr val="000042"/>
              </a:solidFill>
              <a:latin typeface="Times New Roman" panose="02020603050405020304" pitchFamily="18" charset="0"/>
              <a:ea typeface="Times New Roman" panose="02020603050405020304" pitchFamily="18" charset="0"/>
            </a:endParaRPr>
          </a:p>
        </p:txBody>
      </p:sp>
      <p:sp>
        <p:nvSpPr>
          <p:cNvPr id="5" name="TextBox 4"/>
          <p:cNvSpPr txBox="1"/>
          <p:nvPr/>
        </p:nvSpPr>
        <p:spPr>
          <a:xfrm>
            <a:off x="1103085" y="1688523"/>
            <a:ext cx="3454401" cy="3539430"/>
          </a:xfrm>
          <a:prstGeom prst="rect">
            <a:avLst/>
          </a:prstGeom>
          <a:noFill/>
        </p:spPr>
        <p:txBody>
          <a:bodyPr wrap="square" rtlCol="0">
            <a:spAutoFit/>
          </a:bodyPr>
          <a:lstStyle/>
          <a:p>
            <a:pPr algn="just"/>
            <a:r>
              <a:rPr lang="ru-RU" sz="2800" i="1" dirty="0" smtClean="0">
                <a:solidFill>
                  <a:srgbClr val="000042"/>
                </a:solidFill>
                <a:latin typeface="Times New Roman" panose="02020603050405020304" pitchFamily="18" charset="0"/>
                <a:ea typeface="Times New Roman" panose="02020603050405020304" pitchFamily="18" charset="0"/>
              </a:rPr>
              <a:t>       При </a:t>
            </a:r>
            <a:r>
              <a:rPr lang="ru-RU" sz="2800" i="1" dirty="0">
                <a:solidFill>
                  <a:srgbClr val="000042"/>
                </a:solidFill>
                <a:latin typeface="Times New Roman" panose="02020603050405020304" pitchFamily="18" charset="0"/>
                <a:ea typeface="Times New Roman" panose="02020603050405020304" pitchFamily="18" charset="0"/>
              </a:rPr>
              <a:t>написании эссе чрезвычайно важно то, как используются эмпирические данные и другие источники (особенно качество чтения). </a:t>
            </a:r>
            <a:endParaRPr lang="ru-RU" sz="2800" i="1" dirty="0">
              <a:solidFill>
                <a:srgbClr val="000042"/>
              </a:solidFill>
            </a:endParaRPr>
          </a:p>
        </p:txBody>
      </p:sp>
    </p:spTree>
    <p:extLst>
      <p:ext uri="{BB962C8B-B14F-4D97-AF65-F5344CB8AC3E}">
        <p14:creationId xmlns:p14="http://schemas.microsoft.com/office/powerpoint/2010/main" val="33725804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31273" cy="685800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161143" y="362857"/>
            <a:ext cx="10609944" cy="369332"/>
          </a:xfrm>
          <a:prstGeom prst="rect">
            <a:avLst/>
          </a:prstGeom>
          <a:noFill/>
        </p:spPr>
        <p:txBody>
          <a:bodyPr wrap="square" rtlCol="0">
            <a:spAutoFit/>
          </a:bodyPr>
          <a:lstStyle/>
          <a:p>
            <a:r>
              <a:rPr lang="ru-RU" dirty="0" smtClean="0"/>
              <a:t> </a:t>
            </a:r>
            <a:endParaRPr lang="ru-RU" dirty="0"/>
          </a:p>
        </p:txBody>
      </p:sp>
      <p:sp>
        <p:nvSpPr>
          <p:cNvPr id="4" name="TextBox 3"/>
          <p:cNvSpPr txBox="1"/>
          <p:nvPr/>
        </p:nvSpPr>
        <p:spPr>
          <a:xfrm>
            <a:off x="870858" y="159657"/>
            <a:ext cx="9840686" cy="1541319"/>
          </a:xfrm>
          <a:prstGeom prst="rect">
            <a:avLst/>
          </a:prstGeom>
          <a:noFill/>
        </p:spPr>
        <p:txBody>
          <a:bodyPr wrap="square" rtlCol="0">
            <a:spAutoFit/>
          </a:bodyPr>
          <a:lstStyle/>
          <a:p>
            <a:pPr algn="ctr">
              <a:lnSpc>
                <a:spcPct val="107000"/>
              </a:lnSpc>
              <a:spcAft>
                <a:spcPts val="0"/>
              </a:spcAft>
            </a:pPr>
            <a:r>
              <a:rPr lang="ru-RU" sz="2800" b="1"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Клише, которые можно использовать </a:t>
            </a:r>
            <a:endParaRPr lang="ru-RU" sz="2800" b="1" i="1" dirty="0" smtClean="0">
              <a:solidFill>
                <a:srgbClr val="000042"/>
              </a:solidFill>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07000"/>
              </a:lnSpc>
              <a:spcAft>
                <a:spcPts val="0"/>
              </a:spcAft>
            </a:pPr>
            <a:r>
              <a:rPr lang="ru-RU" sz="2800" b="1" i="1" dirty="0" smtClean="0">
                <a:solidFill>
                  <a:srgbClr val="000042"/>
                </a:solidFill>
                <a:latin typeface="Times New Roman" panose="02020603050405020304" pitchFamily="18" charset="0"/>
                <a:ea typeface="Calibri" panose="020F0502020204030204" pitchFamily="34" charset="0"/>
                <a:cs typeface="Times New Roman" panose="02020603050405020304" pitchFamily="18" charset="0"/>
              </a:rPr>
              <a:t>при </a:t>
            </a:r>
            <a:r>
              <a:rPr lang="ru-RU" sz="2800" b="1"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написании эссе:</a:t>
            </a:r>
            <a:endParaRPr lang="ru-RU" sz="2800" i="1" dirty="0">
              <a:solidFill>
                <a:srgbClr val="000042"/>
              </a:solidFill>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ru-RU" sz="3200"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 </a:t>
            </a:r>
            <a:endParaRPr lang="ru-RU" sz="3200" i="1" dirty="0">
              <a:solidFill>
                <a:srgbClr val="000042"/>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25353" y="316327"/>
            <a:ext cx="1497389" cy="1123042"/>
          </a:xfrm>
          <a:prstGeom prst="rect">
            <a:avLst/>
          </a:prstGeom>
        </p:spPr>
      </p:pic>
      <p:sp>
        <p:nvSpPr>
          <p:cNvPr id="7" name="TextBox 6"/>
          <p:cNvSpPr txBox="1"/>
          <p:nvPr/>
        </p:nvSpPr>
        <p:spPr>
          <a:xfrm>
            <a:off x="1248230" y="1291771"/>
            <a:ext cx="10682514" cy="5427255"/>
          </a:xfrm>
          <a:prstGeom prst="rect">
            <a:avLst/>
          </a:prstGeom>
          <a:noFill/>
        </p:spPr>
        <p:txBody>
          <a:bodyPr wrap="square" rtlCol="0">
            <a:spAutoFit/>
          </a:bodyPr>
          <a:lstStyle/>
          <a:p>
            <a:pPr>
              <a:lnSpc>
                <a:spcPct val="107000"/>
              </a:lnSpc>
              <a:spcAft>
                <a:spcPts val="0"/>
              </a:spcAft>
            </a:pPr>
            <a:r>
              <a:rPr lang="ru-RU" sz="2400" b="1" dirty="0" smtClean="0">
                <a:latin typeface="Times New Roman" panose="02020603050405020304" pitchFamily="18" charset="0"/>
                <a:ea typeface="Calibri" panose="020F0502020204030204" pitchFamily="34" charset="0"/>
                <a:cs typeface="Times New Roman" panose="02020603050405020304" pitchFamily="18" charset="0"/>
              </a:rPr>
              <a:t>      </a:t>
            </a:r>
            <a:r>
              <a:rPr lang="ru-RU" sz="2800" b="1" i="1" dirty="0" smtClean="0">
                <a:solidFill>
                  <a:srgbClr val="000042"/>
                </a:solidFill>
                <a:latin typeface="Times New Roman" panose="02020603050405020304" pitchFamily="18" charset="0"/>
                <a:ea typeface="Calibri" panose="020F0502020204030204" pitchFamily="34" charset="0"/>
                <a:cs typeface="Times New Roman" panose="02020603050405020304" pitchFamily="18" charset="0"/>
              </a:rPr>
              <a:t>1</a:t>
            </a:r>
            <a:r>
              <a:rPr lang="ru-RU" sz="2800" b="1"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 Введение.</a:t>
            </a:r>
            <a:endParaRPr lang="ru-RU" sz="2800" i="1" dirty="0">
              <a:solidFill>
                <a:srgbClr val="000042"/>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2000"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Никогда не думал, что меня заденет за живое идея о том, что…</a:t>
            </a:r>
            <a:endParaRPr lang="ru-RU" sz="2000" i="1" dirty="0">
              <a:solidFill>
                <a:srgbClr val="000042"/>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2000"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Выбор данной темы продиктован следующими соображениями…</a:t>
            </a:r>
            <a:endParaRPr lang="ru-RU" sz="2000" i="1" dirty="0">
              <a:solidFill>
                <a:srgbClr val="000042"/>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2000"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Поразительный простор для мысли открывает это короткое высказывание…</a:t>
            </a:r>
            <a:endParaRPr lang="ru-RU" sz="2000" i="1" dirty="0">
              <a:solidFill>
                <a:srgbClr val="000042"/>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2000"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Для меня эта фраза является ключом к пониманию…</a:t>
            </a:r>
            <a:endParaRPr lang="ru-RU" sz="2000" i="1" dirty="0">
              <a:solidFill>
                <a:srgbClr val="000042"/>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2400" b="1"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       </a:t>
            </a:r>
            <a:r>
              <a:rPr lang="ru-RU" sz="2800" b="1"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2. Основная часть.</a:t>
            </a:r>
            <a:endParaRPr lang="ru-RU" sz="2800" i="1" dirty="0">
              <a:solidFill>
                <a:srgbClr val="000042"/>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2000"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Во-первых, … Во-вторых, … В-третьих, …</a:t>
            </a:r>
            <a:endParaRPr lang="ru-RU" sz="2000" i="1" dirty="0">
              <a:solidFill>
                <a:srgbClr val="000042"/>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2000"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Рассмотрим несколько подходов…, Например, …</a:t>
            </a:r>
            <a:endParaRPr lang="ru-RU" sz="2000" i="1" dirty="0">
              <a:solidFill>
                <a:srgbClr val="000042"/>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2000"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Проиллюстрируем это положение следующим примером…</a:t>
            </a:r>
            <a:endParaRPr lang="ru-RU" sz="2000" i="1" dirty="0">
              <a:solidFill>
                <a:srgbClr val="000042"/>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2000"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С одной стороны, … С другой стороны, …</a:t>
            </a:r>
            <a:endParaRPr lang="ru-RU" sz="2000" i="1" dirty="0">
              <a:solidFill>
                <a:srgbClr val="000042"/>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2800"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       </a:t>
            </a:r>
            <a:r>
              <a:rPr lang="ru-RU" sz="2800" b="1"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3. Заключение.</a:t>
            </a:r>
            <a:endParaRPr lang="ru-RU" sz="2800" i="1" dirty="0">
              <a:solidFill>
                <a:srgbClr val="000042"/>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2000"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Подведем общий итог рассуждениям.</a:t>
            </a:r>
            <a:endParaRPr lang="ru-RU" sz="2000" i="1" dirty="0">
              <a:solidFill>
                <a:srgbClr val="000042"/>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2000"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К какому же выводу мы пришли…</a:t>
            </a:r>
            <a:endParaRPr lang="ru-RU" sz="2000" i="1" dirty="0">
              <a:solidFill>
                <a:srgbClr val="000042"/>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2000"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Таким образом, …</a:t>
            </a:r>
            <a:endParaRPr lang="ru-RU" sz="2000" i="1" dirty="0">
              <a:solidFill>
                <a:srgbClr val="000042"/>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2000"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Итак,  ..</a:t>
            </a:r>
            <a:endParaRPr lang="ru-RU" sz="2000" i="1" dirty="0">
              <a:solidFill>
                <a:srgbClr val="000042"/>
              </a:solidFill>
            </a:endParaRPr>
          </a:p>
        </p:txBody>
      </p:sp>
    </p:spTree>
    <p:extLst>
      <p:ext uri="{BB962C8B-B14F-4D97-AF65-F5344CB8AC3E}">
        <p14:creationId xmlns:p14="http://schemas.microsoft.com/office/powerpoint/2010/main" val="14101589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72836" cy="6858000"/>
          </a:xfrm>
          <a:prstGeom prst="rect">
            <a:avLst/>
          </a:prstGeom>
          <a:solidFill>
            <a:schemeClr val="accent1">
              <a:lumMod val="75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p:cNvSpPr txBox="1"/>
          <p:nvPr/>
        </p:nvSpPr>
        <p:spPr>
          <a:xfrm>
            <a:off x="1175657" y="391886"/>
            <a:ext cx="9753600" cy="576312"/>
          </a:xfrm>
          <a:prstGeom prst="rect">
            <a:avLst/>
          </a:prstGeom>
          <a:noFill/>
        </p:spPr>
        <p:txBody>
          <a:bodyPr wrap="square" rtlCol="0">
            <a:spAutoFit/>
          </a:bodyPr>
          <a:lstStyle/>
          <a:p>
            <a:pPr marL="213360" marR="36195" indent="-6350" algn="ctr">
              <a:lnSpc>
                <a:spcPct val="105000"/>
              </a:lnSpc>
              <a:spcAft>
                <a:spcPts val="20"/>
              </a:spcAft>
            </a:pPr>
            <a:r>
              <a:rPr lang="ru-RU" sz="3200" b="1" i="1" dirty="0">
                <a:solidFill>
                  <a:srgbClr val="000042"/>
                </a:solidFill>
                <a:latin typeface="Times New Roman" panose="02020603050405020304" pitchFamily="18" charset="0"/>
                <a:ea typeface="Times New Roman" panose="02020603050405020304" pitchFamily="18" charset="0"/>
              </a:rPr>
              <a:t>Ошибки при написании эссе: </a:t>
            </a:r>
            <a:endParaRPr lang="ru-RU" sz="3200" b="1" i="1" dirty="0" smtClean="0">
              <a:solidFill>
                <a:srgbClr val="000042"/>
              </a:solidFill>
              <a:latin typeface="Times New Roman" panose="02020603050405020304" pitchFamily="18" charset="0"/>
              <a:ea typeface="Times New Roman" panose="02020603050405020304" pitchFamily="18" charset="0"/>
            </a:endParaRPr>
          </a:p>
        </p:txBody>
      </p:sp>
      <p:graphicFrame>
        <p:nvGraphicFramePr>
          <p:cNvPr id="8" name="Схема 7"/>
          <p:cNvGraphicFramePr/>
          <p:nvPr>
            <p:extLst>
              <p:ext uri="{D42A27DB-BD31-4B8C-83A1-F6EECF244321}">
                <p14:modId xmlns:p14="http://schemas.microsoft.com/office/powerpoint/2010/main" val="2359606975"/>
              </p:ext>
            </p:extLst>
          </p:nvPr>
        </p:nvGraphicFramePr>
        <p:xfrm>
          <a:off x="1427018" y="1364343"/>
          <a:ext cx="10538394" cy="521062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p:cNvSpPr txBox="1"/>
          <p:nvPr/>
        </p:nvSpPr>
        <p:spPr>
          <a:xfrm>
            <a:off x="1654629" y="1706257"/>
            <a:ext cx="827314" cy="584775"/>
          </a:xfrm>
          <a:prstGeom prst="rect">
            <a:avLst/>
          </a:prstGeom>
          <a:noFill/>
        </p:spPr>
        <p:txBody>
          <a:bodyPr wrap="square" rtlCol="0">
            <a:spAutoFit/>
          </a:bodyPr>
          <a:lstStyle/>
          <a:p>
            <a:r>
              <a:rPr lang="ru-RU" sz="3200" b="1" i="1" dirty="0" smtClean="0">
                <a:solidFill>
                  <a:schemeClr val="bg1"/>
                </a:solidFill>
                <a:latin typeface="Times New Roman" panose="02020603050405020304" pitchFamily="18" charset="0"/>
                <a:cs typeface="Times New Roman" panose="02020603050405020304" pitchFamily="18" charset="0"/>
              </a:rPr>
              <a:t>1)</a:t>
            </a:r>
            <a:endParaRPr lang="ru-RU" sz="3200" b="1" i="1" dirty="0">
              <a:solidFill>
                <a:schemeClr val="bg1"/>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2148113" y="2687177"/>
            <a:ext cx="682173" cy="584775"/>
          </a:xfrm>
          <a:prstGeom prst="rect">
            <a:avLst/>
          </a:prstGeom>
          <a:noFill/>
        </p:spPr>
        <p:txBody>
          <a:bodyPr wrap="square" rtlCol="0">
            <a:spAutoFit/>
          </a:bodyPr>
          <a:lstStyle/>
          <a:p>
            <a:pPr lvl="0"/>
            <a:r>
              <a:rPr lang="ru-RU" sz="3200" b="1" i="1" dirty="0" smtClean="0">
                <a:solidFill>
                  <a:prstClr val="white"/>
                </a:solidFill>
                <a:latin typeface="Times New Roman" panose="02020603050405020304" pitchFamily="18" charset="0"/>
                <a:cs typeface="Times New Roman" panose="02020603050405020304" pitchFamily="18" charset="0"/>
              </a:rPr>
              <a:t>2)</a:t>
            </a:r>
            <a:endParaRPr lang="ru-RU" sz="3200" b="1" i="1" dirty="0">
              <a:solidFill>
                <a:prstClr val="white"/>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2293034" y="3704145"/>
            <a:ext cx="537252" cy="584775"/>
          </a:xfrm>
          <a:prstGeom prst="rect">
            <a:avLst/>
          </a:prstGeom>
          <a:noFill/>
        </p:spPr>
        <p:txBody>
          <a:bodyPr wrap="square" rtlCol="0">
            <a:spAutoFit/>
          </a:bodyPr>
          <a:lstStyle/>
          <a:p>
            <a:pPr lvl="0"/>
            <a:r>
              <a:rPr lang="ru-RU" sz="3200" b="1" i="1" dirty="0" smtClean="0">
                <a:solidFill>
                  <a:prstClr val="white"/>
                </a:solidFill>
                <a:latin typeface="Times New Roman" panose="02020603050405020304" pitchFamily="18" charset="0"/>
                <a:cs typeface="Times New Roman" panose="02020603050405020304" pitchFamily="18" charset="0"/>
              </a:rPr>
              <a:t>3)</a:t>
            </a:r>
            <a:endParaRPr lang="ru-RU" sz="3200" b="1" i="1" dirty="0">
              <a:solidFill>
                <a:prstClr val="white"/>
              </a:solidFill>
              <a:latin typeface="Times New Roman" panose="02020603050405020304" pitchFamily="18" charset="0"/>
              <a:cs typeface="Times New Roman" panose="02020603050405020304" pitchFamily="18" charset="0"/>
            </a:endParaRPr>
          </a:p>
        </p:txBody>
      </p:sp>
      <p:sp>
        <p:nvSpPr>
          <p:cNvPr id="7" name="TextBox 6"/>
          <p:cNvSpPr txBox="1"/>
          <p:nvPr/>
        </p:nvSpPr>
        <p:spPr>
          <a:xfrm>
            <a:off x="2148114" y="4609137"/>
            <a:ext cx="928916" cy="584775"/>
          </a:xfrm>
          <a:prstGeom prst="rect">
            <a:avLst/>
          </a:prstGeom>
          <a:noFill/>
        </p:spPr>
        <p:txBody>
          <a:bodyPr wrap="square" rtlCol="0">
            <a:spAutoFit/>
          </a:bodyPr>
          <a:lstStyle/>
          <a:p>
            <a:pPr lvl="0"/>
            <a:r>
              <a:rPr lang="ru-RU" sz="3200" b="1" i="1" dirty="0" smtClean="0">
                <a:solidFill>
                  <a:prstClr val="white"/>
                </a:solidFill>
                <a:latin typeface="Times New Roman" panose="02020603050405020304" pitchFamily="18" charset="0"/>
                <a:cs typeface="Times New Roman" panose="02020603050405020304" pitchFamily="18" charset="0"/>
              </a:rPr>
              <a:t>4)</a:t>
            </a:r>
            <a:endParaRPr lang="ru-RU" sz="3200" b="1" i="1" dirty="0">
              <a:solidFill>
                <a:prstClr val="white"/>
              </a:solidFill>
              <a:latin typeface="Times New Roman" panose="02020603050405020304" pitchFamily="18" charset="0"/>
              <a:cs typeface="Times New Roman" panose="02020603050405020304" pitchFamily="18" charset="0"/>
            </a:endParaRPr>
          </a:p>
        </p:txBody>
      </p:sp>
      <p:pic>
        <p:nvPicPr>
          <p:cNvPr id="10" name="Рисунок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942286" y="391887"/>
            <a:ext cx="1289792" cy="967344"/>
          </a:xfrm>
          <a:prstGeom prst="rect">
            <a:avLst/>
          </a:prstGeom>
        </p:spPr>
      </p:pic>
      <p:sp>
        <p:nvSpPr>
          <p:cNvPr id="9" name="TextBox 8"/>
          <p:cNvSpPr txBox="1"/>
          <p:nvPr/>
        </p:nvSpPr>
        <p:spPr>
          <a:xfrm>
            <a:off x="1654629" y="5626105"/>
            <a:ext cx="827314" cy="584775"/>
          </a:xfrm>
          <a:prstGeom prst="rect">
            <a:avLst/>
          </a:prstGeom>
          <a:noFill/>
        </p:spPr>
        <p:txBody>
          <a:bodyPr wrap="square" rtlCol="0">
            <a:spAutoFit/>
          </a:bodyPr>
          <a:lstStyle/>
          <a:p>
            <a:r>
              <a:rPr lang="ru-RU" sz="3200" b="1" i="1" dirty="0" smtClean="0">
                <a:solidFill>
                  <a:schemeClr val="bg1"/>
                </a:solidFill>
                <a:latin typeface="Times New Roman" panose="02020603050405020304" pitchFamily="18" charset="0"/>
                <a:cs typeface="Times New Roman" panose="02020603050405020304" pitchFamily="18" charset="0"/>
              </a:rPr>
              <a:t>5)</a:t>
            </a:r>
            <a:endParaRPr lang="ru-RU" sz="3200" b="1" i="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944220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31273" cy="685800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161143" y="362857"/>
            <a:ext cx="10609944" cy="369332"/>
          </a:xfrm>
          <a:prstGeom prst="rect">
            <a:avLst/>
          </a:prstGeom>
          <a:noFill/>
        </p:spPr>
        <p:txBody>
          <a:bodyPr wrap="square" rtlCol="0">
            <a:spAutoFit/>
          </a:bodyPr>
          <a:lstStyle/>
          <a:p>
            <a:r>
              <a:rPr lang="ru-RU" dirty="0" smtClean="0"/>
              <a:t> </a:t>
            </a:r>
            <a:endParaRPr lang="ru-RU" dirty="0"/>
          </a:p>
        </p:txBody>
      </p:sp>
      <p:sp>
        <p:nvSpPr>
          <p:cNvPr id="4" name="TextBox 3"/>
          <p:cNvSpPr txBox="1"/>
          <p:nvPr/>
        </p:nvSpPr>
        <p:spPr>
          <a:xfrm>
            <a:off x="1161143" y="1378039"/>
            <a:ext cx="5123748" cy="4834400"/>
          </a:xfrm>
          <a:prstGeom prst="rect">
            <a:avLst/>
          </a:prstGeom>
          <a:noFill/>
        </p:spPr>
        <p:txBody>
          <a:bodyPr wrap="square" rtlCol="0">
            <a:spAutoFit/>
          </a:bodyPr>
          <a:lstStyle/>
          <a:p>
            <a:pPr>
              <a:lnSpc>
                <a:spcPct val="107000"/>
              </a:lnSpc>
              <a:spcAft>
                <a:spcPts val="0"/>
              </a:spcAft>
            </a:pPr>
            <a:r>
              <a:rPr lang="ru-RU" sz="2400" i="1" dirty="0" smtClean="0">
                <a:solidFill>
                  <a:srgbClr val="000042"/>
                </a:solidFill>
                <a:latin typeface="Times New Roman" panose="02020603050405020304" pitchFamily="18" charset="0"/>
                <a:ea typeface="Calibri" panose="020F0502020204030204" pitchFamily="34" charset="0"/>
                <a:cs typeface="Times New Roman" panose="02020603050405020304" pitchFamily="18" charset="0"/>
              </a:rPr>
              <a:t>Титульный </a:t>
            </a:r>
            <a:r>
              <a:rPr lang="ru-RU" sz="2400"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лист.</a:t>
            </a:r>
            <a:endParaRPr lang="ru-RU" sz="2400" i="1" dirty="0">
              <a:solidFill>
                <a:srgbClr val="000042"/>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2400"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Текст эссе.</a:t>
            </a:r>
            <a:endParaRPr lang="ru-RU" sz="2400" i="1" dirty="0">
              <a:solidFill>
                <a:srgbClr val="000042"/>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2400"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Формат листов-А4. Шрифт- Times New Roman, размер-14, расстояние между строк- интерлиньяж полуторный, абзацный отступ- 1,25см., поля-30мм(слева), 20мм (снизу),20мм (сверху), 20мм (справа). </a:t>
            </a:r>
            <a:endParaRPr lang="ru-RU" sz="2400" i="1" dirty="0" smtClean="0">
              <a:solidFill>
                <a:srgbClr val="000042"/>
              </a:solidFill>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0"/>
              </a:spcAft>
            </a:pPr>
            <a:r>
              <a:rPr lang="ru-RU" sz="2400" i="1" dirty="0" smtClean="0">
                <a:solidFill>
                  <a:srgbClr val="000042"/>
                </a:solidFill>
                <a:latin typeface="Times New Roman" panose="02020603050405020304" pitchFamily="18" charset="0"/>
                <a:ea typeface="Calibri" panose="020F0502020204030204" pitchFamily="34" charset="0"/>
                <a:cs typeface="Times New Roman" panose="02020603050405020304" pitchFamily="18" charset="0"/>
              </a:rPr>
              <a:t>Страницы </a:t>
            </a:r>
            <a:r>
              <a:rPr lang="ru-RU" sz="2400"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нумеруются снизу по центру. </a:t>
            </a:r>
            <a:endParaRPr lang="ru-RU" sz="2400" i="1" dirty="0" smtClean="0">
              <a:solidFill>
                <a:srgbClr val="000042"/>
              </a:solidFill>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0"/>
              </a:spcAft>
            </a:pPr>
            <a:r>
              <a:rPr lang="ru-RU" sz="2400" i="1" dirty="0" smtClean="0">
                <a:solidFill>
                  <a:srgbClr val="000042"/>
                </a:solidFill>
                <a:latin typeface="Times New Roman" panose="02020603050405020304" pitchFamily="18" charset="0"/>
                <a:ea typeface="Calibri" panose="020F0502020204030204" pitchFamily="34" charset="0"/>
                <a:cs typeface="Times New Roman" panose="02020603050405020304" pitchFamily="18" charset="0"/>
              </a:rPr>
              <a:t>Титульный </a:t>
            </a:r>
            <a:r>
              <a:rPr lang="ru-RU" sz="2400"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лист считается, но не нумеруется.</a:t>
            </a:r>
            <a:endParaRPr lang="ru-RU" sz="2400" i="1" dirty="0">
              <a:solidFill>
                <a:srgbClr val="000042"/>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Рисунок 4"/>
          <p:cNvPicPr>
            <a:picLocks noChangeAspect="1"/>
          </p:cNvPicPr>
          <p:nvPr/>
        </p:nvPicPr>
        <p:blipFill rotWithShape="1">
          <a:blip r:embed="rId3">
            <a:extLst>
              <a:ext uri="{28A0092B-C50C-407E-A947-70E740481C1C}">
                <a14:useLocalDpi xmlns:a14="http://schemas.microsoft.com/office/drawing/2010/main" val="0"/>
              </a:ext>
            </a:extLst>
          </a:blip>
          <a:srcRect l="6591"/>
          <a:stretch/>
        </p:blipFill>
        <p:spPr>
          <a:xfrm>
            <a:off x="6284891" y="1536443"/>
            <a:ext cx="5744304" cy="410137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TextBox 5"/>
          <p:cNvSpPr txBox="1"/>
          <p:nvPr/>
        </p:nvSpPr>
        <p:spPr>
          <a:xfrm>
            <a:off x="3721994" y="362857"/>
            <a:ext cx="6336407" cy="619272"/>
          </a:xfrm>
          <a:prstGeom prst="rect">
            <a:avLst/>
          </a:prstGeom>
          <a:noFill/>
        </p:spPr>
        <p:txBody>
          <a:bodyPr wrap="square" rtlCol="0">
            <a:spAutoFit/>
          </a:bodyPr>
          <a:lstStyle/>
          <a:p>
            <a:pPr lvl="0">
              <a:lnSpc>
                <a:spcPct val="107000"/>
              </a:lnSpc>
            </a:pPr>
            <a:r>
              <a:rPr lang="ru-RU" sz="3200" b="1"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Требования к оформлению:</a:t>
            </a:r>
            <a:endParaRPr lang="ru-RU" sz="3200" i="1" dirty="0">
              <a:solidFill>
                <a:srgbClr val="000042"/>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413869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31273" cy="685800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094510" y="235527"/>
            <a:ext cx="7273636" cy="2031325"/>
          </a:xfrm>
          <a:prstGeom prst="rect">
            <a:avLst/>
          </a:prstGeom>
          <a:noFill/>
        </p:spPr>
        <p:txBody>
          <a:bodyPr wrap="square" rtlCol="0">
            <a:spAutoFit/>
          </a:bodyPr>
          <a:lstStyle/>
          <a:p>
            <a:pPr marR="27305" indent="209550" algn="just">
              <a:lnSpc>
                <a:spcPct val="105000"/>
              </a:lnSpc>
              <a:spcAft>
                <a:spcPts val="25"/>
              </a:spcAft>
            </a:pPr>
            <a:r>
              <a:rPr lang="ru-RU" sz="3200" b="1" i="1" dirty="0" smtClean="0">
                <a:solidFill>
                  <a:srgbClr val="181717"/>
                </a:solidFill>
                <a:latin typeface="Times New Roman" panose="02020603050405020304" pitchFamily="18" charset="0"/>
                <a:ea typeface="Times New Roman" panose="02020603050405020304" pitchFamily="18" charset="0"/>
              </a:rPr>
              <a:t>      </a:t>
            </a:r>
            <a:r>
              <a:rPr lang="ru-RU" sz="3200" b="1" i="1" dirty="0" smtClean="0">
                <a:solidFill>
                  <a:srgbClr val="000042"/>
                </a:solidFill>
                <a:latin typeface="Times New Roman" panose="02020603050405020304" pitchFamily="18" charset="0"/>
                <a:ea typeface="Times New Roman" panose="02020603050405020304" pitchFamily="18" charset="0"/>
              </a:rPr>
              <a:t>Цель </a:t>
            </a:r>
            <a:r>
              <a:rPr lang="ru-RU" sz="3200" b="1" i="1" dirty="0">
                <a:solidFill>
                  <a:srgbClr val="000042"/>
                </a:solidFill>
                <a:latin typeface="Times New Roman" panose="02020603050405020304" pitchFamily="18" charset="0"/>
                <a:ea typeface="Times New Roman" panose="02020603050405020304" pitchFamily="18" charset="0"/>
              </a:rPr>
              <a:t>самостоятельной работы: </a:t>
            </a:r>
            <a:r>
              <a:rPr lang="ru-RU" sz="2800" i="1" dirty="0">
                <a:solidFill>
                  <a:srgbClr val="000042"/>
                </a:solidFill>
                <a:latin typeface="Times New Roman" panose="02020603050405020304" pitchFamily="18" charset="0"/>
                <a:ea typeface="Times New Roman" panose="02020603050405020304" pitchFamily="18" charset="0"/>
              </a:rPr>
              <a:t>развитие навыков</a:t>
            </a:r>
            <a:r>
              <a:rPr lang="ru-RU" sz="2800" b="1" i="1" dirty="0">
                <a:solidFill>
                  <a:srgbClr val="000042"/>
                </a:solidFill>
                <a:latin typeface="Times New Roman" panose="02020603050405020304" pitchFamily="18" charset="0"/>
                <a:ea typeface="Times New Roman" panose="02020603050405020304" pitchFamily="18" charset="0"/>
              </a:rPr>
              <a:t> </a:t>
            </a:r>
            <a:r>
              <a:rPr lang="ru-RU" sz="2800" i="1" dirty="0">
                <a:solidFill>
                  <a:srgbClr val="000042"/>
                </a:solidFill>
                <a:latin typeface="Times New Roman" panose="02020603050405020304" pitchFamily="18" charset="0"/>
                <a:ea typeface="Times New Roman" panose="02020603050405020304" pitchFamily="18" charset="0"/>
              </a:rPr>
              <a:t>самостоятельного творческого мышления и письменного изложения собственных мыслей</a:t>
            </a:r>
            <a:r>
              <a:rPr lang="ru-RU" sz="3200" i="1" dirty="0">
                <a:solidFill>
                  <a:srgbClr val="000042"/>
                </a:solidFill>
                <a:latin typeface="Times New Roman" panose="02020603050405020304" pitchFamily="18" charset="0"/>
                <a:ea typeface="Times New Roman" panose="02020603050405020304" pitchFamily="18" charset="0"/>
              </a:rPr>
              <a:t>.</a:t>
            </a:r>
          </a:p>
        </p:txBody>
      </p:sp>
      <p:sp>
        <p:nvSpPr>
          <p:cNvPr id="4" name="TextBox 3"/>
          <p:cNvSpPr txBox="1"/>
          <p:nvPr/>
        </p:nvSpPr>
        <p:spPr>
          <a:xfrm>
            <a:off x="1108364" y="2535382"/>
            <a:ext cx="7259782" cy="4135235"/>
          </a:xfrm>
          <a:prstGeom prst="rect">
            <a:avLst/>
          </a:prstGeom>
          <a:noFill/>
        </p:spPr>
        <p:txBody>
          <a:bodyPr wrap="square" rtlCol="0">
            <a:spAutoFit/>
          </a:bodyPr>
          <a:lstStyle/>
          <a:p>
            <a:pPr marR="27305" indent="209550" algn="just">
              <a:lnSpc>
                <a:spcPct val="105000"/>
              </a:lnSpc>
              <a:spcAft>
                <a:spcPts val="25"/>
              </a:spcAft>
            </a:pPr>
            <a:r>
              <a:rPr lang="ru-RU" sz="3200" b="1" i="1" dirty="0" smtClean="0">
                <a:solidFill>
                  <a:srgbClr val="000042"/>
                </a:solidFill>
                <a:latin typeface="Times New Roman" panose="02020603050405020304" pitchFamily="18" charset="0"/>
                <a:ea typeface="Times New Roman" panose="02020603050405020304" pitchFamily="18" charset="0"/>
              </a:rPr>
              <a:t>      Эссе</a:t>
            </a:r>
            <a:r>
              <a:rPr lang="ru-RU" sz="2800" i="1" dirty="0" smtClean="0">
                <a:solidFill>
                  <a:srgbClr val="000042"/>
                </a:solidFill>
                <a:latin typeface="Times New Roman" panose="02020603050405020304" pitchFamily="18" charset="0"/>
                <a:ea typeface="Times New Roman" panose="02020603050405020304" pitchFamily="18" charset="0"/>
              </a:rPr>
              <a:t> </a:t>
            </a:r>
            <a:r>
              <a:rPr lang="ru-RU" sz="2800" i="1" dirty="0">
                <a:solidFill>
                  <a:srgbClr val="000042"/>
                </a:solidFill>
                <a:latin typeface="Times New Roman" panose="02020603050405020304" pitchFamily="18" charset="0"/>
                <a:ea typeface="Times New Roman" panose="02020603050405020304" pitchFamily="18" charset="0"/>
              </a:rPr>
              <a:t>— «жанр философской, литературно-критической, историко-биографической, публицистической прозы, сочетающий подчеркнуто индивидуальную позицию автора с непринужденным, часто парадоксальным изложением, ориентированным на разговорную речь» </a:t>
            </a:r>
            <a:r>
              <a:rPr lang="ru-RU" sz="2400" i="1" dirty="0">
                <a:solidFill>
                  <a:srgbClr val="000042"/>
                </a:solidFill>
                <a:latin typeface="Times New Roman" panose="02020603050405020304" pitchFamily="18" charset="0"/>
                <a:ea typeface="Times New Roman" panose="02020603050405020304" pitchFamily="18" charset="0"/>
              </a:rPr>
              <a:t>(советский энциклопедический словарь. М., 1987. с. 1565).</a:t>
            </a:r>
          </a:p>
        </p:txBody>
      </p:sp>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31383" y="1395899"/>
            <a:ext cx="3371557" cy="3371557"/>
          </a:xfrm>
          <a:prstGeom prst="rect">
            <a:avLst/>
          </a:prstGeom>
        </p:spPr>
      </p:pic>
    </p:spTree>
    <p:extLst>
      <p:ext uri="{BB962C8B-B14F-4D97-AF65-F5344CB8AC3E}">
        <p14:creationId xmlns:p14="http://schemas.microsoft.com/office/powerpoint/2010/main" val="39685429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31273" cy="685800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161143" y="362857"/>
            <a:ext cx="10609944" cy="369332"/>
          </a:xfrm>
          <a:prstGeom prst="rect">
            <a:avLst/>
          </a:prstGeom>
          <a:noFill/>
        </p:spPr>
        <p:txBody>
          <a:bodyPr wrap="square" rtlCol="0">
            <a:spAutoFit/>
          </a:bodyPr>
          <a:lstStyle/>
          <a:p>
            <a:r>
              <a:rPr lang="ru-RU" dirty="0" smtClean="0"/>
              <a:t> </a:t>
            </a:r>
            <a:endParaRPr lang="ru-RU" dirty="0"/>
          </a:p>
        </p:txBody>
      </p:sp>
      <p:sp>
        <p:nvSpPr>
          <p:cNvPr id="6" name="TextBox 5"/>
          <p:cNvSpPr txBox="1"/>
          <p:nvPr/>
        </p:nvSpPr>
        <p:spPr>
          <a:xfrm>
            <a:off x="831273" y="167640"/>
            <a:ext cx="11132127" cy="7617470"/>
          </a:xfrm>
          <a:prstGeom prst="rect">
            <a:avLst/>
          </a:prstGeom>
          <a:noFill/>
        </p:spPr>
        <p:txBody>
          <a:bodyPr wrap="square" rtlCol="0">
            <a:spAutoFit/>
          </a:bodyPr>
          <a:lstStyle/>
          <a:p>
            <a:pPr indent="450215">
              <a:spcBef>
                <a:spcPts val="600"/>
              </a:spcBef>
              <a:spcAft>
                <a:spcPts val="600"/>
              </a:spcAft>
            </a:pPr>
            <a:r>
              <a:rPr lang="ru-RU" sz="2400" b="1" i="1" spc="-20" dirty="0">
                <a:latin typeface="Times New Roman" panose="02020603050405020304" pitchFamily="18" charset="0"/>
                <a:ea typeface="Times New Roman" panose="02020603050405020304" pitchFamily="18" charset="0"/>
              </a:rPr>
              <a:t>ЭССЕ</a:t>
            </a:r>
            <a:endParaRPr lang="ru-RU" sz="2400" i="1" dirty="0">
              <a:latin typeface="Arial" panose="020B0604020202020204" pitchFamily="34" charset="0"/>
              <a:ea typeface="Times New Roman" panose="02020603050405020304" pitchFamily="18" charset="0"/>
            </a:endParaRPr>
          </a:p>
          <a:p>
            <a:pPr indent="450215">
              <a:spcAft>
                <a:spcPts val="0"/>
              </a:spcAft>
              <a:tabLst>
                <a:tab pos="3611880" algn="l"/>
              </a:tabLst>
            </a:pPr>
            <a:r>
              <a:rPr lang="ru-RU" i="1" dirty="0">
                <a:latin typeface="Times New Roman" panose="02020603050405020304" pitchFamily="18" charset="0"/>
                <a:ea typeface="Times New Roman" panose="02020603050405020304" pitchFamily="18" charset="0"/>
              </a:rPr>
              <a:t>Выполнил 	</a:t>
            </a:r>
            <a:endParaRPr lang="ru-RU" i="1" dirty="0">
              <a:latin typeface="Arial" panose="020B0604020202020204" pitchFamily="34" charset="0"/>
              <a:ea typeface="Times New Roman" panose="02020603050405020304" pitchFamily="18" charset="0"/>
            </a:endParaRPr>
          </a:p>
          <a:p>
            <a:pPr indent="450215">
              <a:spcAft>
                <a:spcPts val="0"/>
              </a:spcAft>
            </a:pPr>
            <a:r>
              <a:rPr lang="ru-RU" i="1" dirty="0">
                <a:latin typeface="Times New Roman" panose="02020603050405020304" pitchFamily="18" charset="0"/>
                <a:ea typeface="Times New Roman" panose="02020603050405020304" pitchFamily="18" charset="0"/>
              </a:rPr>
              <a:t>Ф.И.О. студента,</a:t>
            </a:r>
            <a:endParaRPr lang="ru-RU" i="1" dirty="0">
              <a:latin typeface="Arial" panose="020B0604020202020204" pitchFamily="34" charset="0"/>
              <a:ea typeface="Times New Roman" panose="02020603050405020304" pitchFamily="18" charset="0"/>
            </a:endParaRPr>
          </a:p>
          <a:p>
            <a:pPr indent="450215">
              <a:spcAft>
                <a:spcPts val="0"/>
              </a:spcAft>
              <a:tabLst>
                <a:tab pos="3444240" algn="l"/>
              </a:tabLst>
            </a:pPr>
            <a:r>
              <a:rPr lang="ru-RU" i="1" spc="-10" dirty="0">
                <a:latin typeface="Times New Roman" panose="02020603050405020304" pitchFamily="18" charset="0"/>
                <a:ea typeface="Times New Roman" panose="02020603050405020304" pitchFamily="18" charset="0"/>
              </a:rPr>
              <a:t>Группа </a:t>
            </a:r>
            <a:r>
              <a:rPr lang="ru-RU" i="1" dirty="0">
                <a:latin typeface="Times New Roman" panose="02020603050405020304" pitchFamily="18" charset="0"/>
                <a:ea typeface="Times New Roman" panose="02020603050405020304" pitchFamily="18" charset="0"/>
              </a:rPr>
              <a:t>	</a:t>
            </a:r>
            <a:endParaRPr lang="ru-RU" i="1" dirty="0">
              <a:latin typeface="Arial" panose="020B0604020202020204" pitchFamily="34" charset="0"/>
              <a:ea typeface="Times New Roman" panose="02020603050405020304" pitchFamily="18" charset="0"/>
            </a:endParaRPr>
          </a:p>
          <a:p>
            <a:pPr marL="344170" indent="450215" algn="just">
              <a:spcAft>
                <a:spcPts val="0"/>
              </a:spcAft>
            </a:pPr>
            <a:r>
              <a:rPr lang="ru-RU" b="1" i="1" spc="-25" dirty="0">
                <a:latin typeface="Times New Roman" panose="02020603050405020304" pitchFamily="18" charset="0"/>
                <a:ea typeface="Times New Roman" panose="02020603050405020304" pitchFamily="18" charset="0"/>
              </a:rPr>
              <a:t>Тема эссе:</a:t>
            </a:r>
            <a:endParaRPr lang="ru-RU" i="1" dirty="0">
              <a:latin typeface="Arial" panose="020B0604020202020204" pitchFamily="34" charset="0"/>
              <a:ea typeface="Times New Roman" panose="02020603050405020304" pitchFamily="18" charset="0"/>
            </a:endParaRPr>
          </a:p>
          <a:p>
            <a:pPr marL="344170" indent="450215" algn="just">
              <a:spcAft>
                <a:spcPts val="0"/>
              </a:spcAft>
            </a:pPr>
            <a:r>
              <a:rPr lang="ru-RU" b="1" i="1" dirty="0">
                <a:latin typeface="Times New Roman" panose="02020603050405020304" pitchFamily="18" charset="0"/>
                <a:ea typeface="Times New Roman" panose="02020603050405020304" pitchFamily="18" charset="0"/>
              </a:rPr>
              <a:t>Цель эссе:</a:t>
            </a:r>
            <a:endParaRPr lang="ru-RU" i="1" dirty="0">
              <a:latin typeface="Arial" panose="020B0604020202020204" pitchFamily="34" charset="0"/>
              <a:ea typeface="Times New Roman" panose="02020603050405020304" pitchFamily="18" charset="0"/>
            </a:endParaRPr>
          </a:p>
          <a:p>
            <a:pPr marR="8890" indent="450215" algn="just">
              <a:spcAft>
                <a:spcPts val="0"/>
              </a:spcAft>
            </a:pPr>
            <a:r>
              <a:rPr lang="ru-RU" i="1" dirty="0">
                <a:latin typeface="Times New Roman" panose="02020603050405020304" pitchFamily="18" charset="0"/>
                <a:ea typeface="Times New Roman" panose="02020603050405020304" pitchFamily="18" charset="0"/>
              </a:rPr>
              <a:t>(При формулировании цели обратите внимание на следующие </a:t>
            </a:r>
            <a:r>
              <a:rPr lang="ru-RU" i="1" dirty="0" smtClean="0">
                <a:latin typeface="Times New Roman" panose="02020603050405020304" pitchFamily="18" charset="0"/>
                <a:ea typeface="Times New Roman" panose="02020603050405020304" pitchFamily="18" charset="0"/>
              </a:rPr>
              <a:t>во­просы:</a:t>
            </a:r>
            <a:endParaRPr lang="ru-RU" i="1" dirty="0" smtClean="0">
              <a:latin typeface="Arial" panose="020B0604020202020204" pitchFamily="34" charset="0"/>
              <a:ea typeface="Times New Roman" panose="02020603050405020304" pitchFamily="18" charset="0"/>
            </a:endParaRPr>
          </a:p>
          <a:p>
            <a:pPr marR="8890" indent="450215" algn="just">
              <a:spcAft>
                <a:spcPts val="0"/>
              </a:spcAft>
            </a:pPr>
            <a:r>
              <a:rPr lang="ru-RU" i="1" dirty="0" smtClean="0">
                <a:latin typeface="Times New Roman" panose="02020603050405020304" pitchFamily="18" charset="0"/>
                <a:ea typeface="Times New Roman" panose="02020603050405020304" pitchFamily="18" charset="0"/>
              </a:rPr>
              <a:t>Почему </a:t>
            </a:r>
            <a:r>
              <a:rPr lang="ru-RU" i="1" dirty="0">
                <a:latin typeface="Times New Roman" panose="02020603050405020304" pitchFamily="18" charset="0"/>
                <a:ea typeface="Times New Roman" panose="02020603050405020304" pitchFamily="18" charset="0"/>
              </a:rPr>
              <a:t>выбрали эту </a:t>
            </a:r>
            <a:r>
              <a:rPr lang="ru-RU" i="1" dirty="0" smtClean="0">
                <a:latin typeface="Times New Roman" panose="02020603050405020304" pitchFamily="18" charset="0"/>
                <a:ea typeface="Times New Roman" panose="02020603050405020304" pitchFamily="18" charset="0"/>
              </a:rPr>
              <a:t>тему?</a:t>
            </a:r>
            <a:endParaRPr lang="ru-RU" i="1" dirty="0" smtClean="0">
              <a:latin typeface="Arial" panose="020B0604020202020204" pitchFamily="34" charset="0"/>
              <a:ea typeface="Times New Roman" panose="02020603050405020304" pitchFamily="18" charset="0"/>
            </a:endParaRPr>
          </a:p>
          <a:p>
            <a:pPr marR="8890" indent="450215" algn="just">
              <a:spcAft>
                <a:spcPts val="0"/>
              </a:spcAft>
            </a:pPr>
            <a:r>
              <a:rPr lang="ru-RU" i="1" dirty="0" smtClean="0">
                <a:latin typeface="Times New Roman" panose="02020603050405020304" pitchFamily="18" charset="0"/>
                <a:ea typeface="Times New Roman" panose="02020603050405020304" pitchFamily="18" charset="0"/>
              </a:rPr>
              <a:t>В </a:t>
            </a:r>
            <a:r>
              <a:rPr lang="ru-RU" i="1" dirty="0">
                <a:latin typeface="Times New Roman" panose="02020603050405020304" pitchFamily="18" charset="0"/>
                <a:ea typeface="Times New Roman" panose="02020603050405020304" pitchFamily="18" charset="0"/>
              </a:rPr>
              <a:t>чем состоит актуальность выбранной </a:t>
            </a:r>
            <a:r>
              <a:rPr lang="ru-RU" i="1" dirty="0" smtClean="0">
                <a:latin typeface="Times New Roman" panose="02020603050405020304" pitchFamily="18" charset="0"/>
                <a:ea typeface="Times New Roman" panose="02020603050405020304" pitchFamily="18" charset="0"/>
              </a:rPr>
              <a:t>темы?</a:t>
            </a:r>
            <a:endParaRPr lang="ru-RU" i="1" dirty="0" smtClean="0">
              <a:latin typeface="Arial" panose="020B0604020202020204" pitchFamily="34" charset="0"/>
              <a:ea typeface="Times New Roman" panose="02020603050405020304" pitchFamily="18" charset="0"/>
            </a:endParaRPr>
          </a:p>
          <a:p>
            <a:pPr marR="8890" indent="450215" algn="just">
              <a:spcAft>
                <a:spcPts val="0"/>
              </a:spcAft>
            </a:pPr>
            <a:r>
              <a:rPr lang="ru-RU" i="1" dirty="0" smtClean="0">
                <a:latin typeface="Times New Roman" panose="02020603050405020304" pitchFamily="18" charset="0"/>
                <a:ea typeface="Times New Roman" panose="02020603050405020304" pitchFamily="18" charset="0"/>
              </a:rPr>
              <a:t>Какие </a:t>
            </a:r>
            <a:r>
              <a:rPr lang="ru-RU" i="1" dirty="0">
                <a:latin typeface="Times New Roman" panose="02020603050405020304" pitchFamily="18" charset="0"/>
                <a:ea typeface="Times New Roman" panose="02020603050405020304" pitchFamily="18" charset="0"/>
              </a:rPr>
              <a:t>другие примеры идей, подходов или практических ре­шений вам известны в рамках данной </a:t>
            </a:r>
            <a:r>
              <a:rPr lang="ru-RU" i="1" dirty="0" smtClean="0">
                <a:latin typeface="Times New Roman" panose="02020603050405020304" pitchFamily="18" charset="0"/>
                <a:ea typeface="Times New Roman" panose="02020603050405020304" pitchFamily="18" charset="0"/>
              </a:rPr>
              <a:t>темы?</a:t>
            </a:r>
            <a:endParaRPr lang="ru-RU" i="1" dirty="0">
              <a:latin typeface="Arial" panose="020B0604020202020204" pitchFamily="34" charset="0"/>
              <a:ea typeface="Times New Roman" panose="02020603050405020304" pitchFamily="18" charset="0"/>
            </a:endParaRPr>
          </a:p>
          <a:p>
            <a:pPr marR="8890" indent="450215" algn="just">
              <a:spcAft>
                <a:spcPts val="0"/>
              </a:spcAft>
            </a:pPr>
            <a:r>
              <a:rPr lang="ru-RU" i="1" dirty="0" smtClean="0">
                <a:latin typeface="Times New Roman" panose="02020603050405020304" pitchFamily="18" charset="0"/>
                <a:ea typeface="Times New Roman" panose="02020603050405020304" pitchFamily="18" charset="0"/>
              </a:rPr>
              <a:t>В чем состоит новизна предлагаемого подхода?</a:t>
            </a:r>
            <a:endParaRPr lang="ru-RU" i="1" dirty="0" smtClean="0">
              <a:latin typeface="Arial" panose="020B0604020202020204" pitchFamily="34" charset="0"/>
              <a:ea typeface="Times New Roman" panose="02020603050405020304" pitchFamily="18" charset="0"/>
            </a:endParaRPr>
          </a:p>
          <a:p>
            <a:pPr marR="6350" indent="450215" algn="just">
              <a:spcAft>
                <a:spcPts val="0"/>
              </a:spcAft>
            </a:pPr>
            <a:r>
              <a:rPr lang="ru-RU" i="1" dirty="0" smtClean="0">
                <a:latin typeface="Times New Roman" panose="02020603050405020304" pitchFamily="18" charset="0"/>
                <a:ea typeface="Times New Roman" panose="02020603050405020304" pitchFamily="18" charset="0"/>
              </a:rPr>
              <a:t>Конкретная </a:t>
            </a:r>
            <a:r>
              <a:rPr lang="ru-RU" i="1" dirty="0">
                <a:latin typeface="Times New Roman" panose="02020603050405020304" pitchFamily="18" charset="0"/>
                <a:ea typeface="Times New Roman" panose="02020603050405020304" pitchFamily="18" charset="0"/>
              </a:rPr>
              <a:t>задача в рамках темы, на решение которой направлено эссе?)</a:t>
            </a:r>
            <a:endParaRPr lang="ru-RU" i="1" dirty="0">
              <a:latin typeface="Arial" panose="020B0604020202020204" pitchFamily="34" charset="0"/>
              <a:ea typeface="Times New Roman" panose="02020603050405020304" pitchFamily="18" charset="0"/>
            </a:endParaRPr>
          </a:p>
          <a:p>
            <a:pPr marL="344170" indent="450215" algn="just">
              <a:spcAft>
                <a:spcPts val="0"/>
              </a:spcAft>
            </a:pPr>
            <a:r>
              <a:rPr lang="ru-RU" b="1" i="1" dirty="0">
                <a:latin typeface="Times New Roman" panose="02020603050405020304" pitchFamily="18" charset="0"/>
                <a:ea typeface="Times New Roman" panose="02020603050405020304" pitchFamily="18" charset="0"/>
              </a:rPr>
              <a:t>Содержание эссе:</a:t>
            </a:r>
            <a:endParaRPr lang="ru-RU" i="1" dirty="0">
              <a:latin typeface="Arial" panose="020B0604020202020204" pitchFamily="34" charset="0"/>
              <a:ea typeface="Times New Roman" panose="02020603050405020304" pitchFamily="18" charset="0"/>
            </a:endParaRPr>
          </a:p>
          <a:p>
            <a:pPr marR="6350" indent="450215" algn="just">
              <a:spcAft>
                <a:spcPts val="0"/>
              </a:spcAft>
            </a:pPr>
            <a:r>
              <a:rPr lang="ru-RU" i="1" dirty="0">
                <a:latin typeface="Times New Roman" panose="02020603050405020304" pitchFamily="18" charset="0"/>
                <a:ea typeface="Times New Roman" panose="02020603050405020304" pitchFamily="18" charset="0"/>
              </a:rPr>
              <a:t>Анализ актуального положения дел в выбранной области. Актуальные вопросы, задачи.</a:t>
            </a:r>
            <a:endParaRPr lang="ru-RU" i="1" dirty="0">
              <a:latin typeface="Arial" panose="020B0604020202020204" pitchFamily="34" charset="0"/>
              <a:ea typeface="Times New Roman" panose="02020603050405020304" pitchFamily="18" charset="0"/>
            </a:endParaRPr>
          </a:p>
          <a:p>
            <a:pPr indent="450215" algn="just">
              <a:spcAft>
                <a:spcPts val="0"/>
              </a:spcAft>
            </a:pPr>
            <a:r>
              <a:rPr lang="ru-RU" i="1" dirty="0">
                <a:latin typeface="Times New Roman" panose="02020603050405020304" pitchFamily="18" charset="0"/>
                <a:ea typeface="Times New Roman" panose="02020603050405020304" pitchFamily="18" charset="0"/>
              </a:rPr>
              <a:t>Анализ мер, предпринимаемых государством, властями, гос­ударственными учреждениями, частными лицами, для решения актуальных задач в выбранной </a:t>
            </a:r>
            <a:r>
              <a:rPr lang="ru-RU" i="1" dirty="0" smtClean="0">
                <a:latin typeface="Times New Roman" panose="02020603050405020304" pitchFamily="18" charset="0"/>
                <a:ea typeface="Times New Roman" panose="02020603050405020304" pitchFamily="18" charset="0"/>
              </a:rPr>
              <a:t>области.</a:t>
            </a:r>
            <a:endParaRPr lang="ru-RU" i="1" dirty="0" smtClean="0">
              <a:latin typeface="Arial" panose="020B0604020202020204" pitchFamily="34" charset="0"/>
              <a:ea typeface="Times New Roman" panose="02020603050405020304" pitchFamily="18" charset="0"/>
            </a:endParaRPr>
          </a:p>
          <a:p>
            <a:pPr indent="450215" algn="just">
              <a:spcAft>
                <a:spcPts val="0"/>
              </a:spcAft>
            </a:pPr>
            <a:r>
              <a:rPr lang="ru-RU" i="1" dirty="0" smtClean="0">
                <a:latin typeface="Times New Roman" panose="02020603050405020304" pitchFamily="18" charset="0"/>
                <a:ea typeface="Times New Roman" panose="02020603050405020304" pitchFamily="18" charset="0"/>
              </a:rPr>
              <a:t>Плюсы </a:t>
            </a:r>
            <a:r>
              <a:rPr lang="ru-RU" i="1" dirty="0">
                <a:latin typeface="Times New Roman" panose="02020603050405020304" pitchFamily="18" charset="0"/>
                <a:ea typeface="Times New Roman" panose="02020603050405020304" pitchFamily="18" charset="0"/>
              </a:rPr>
              <a:t>и </a:t>
            </a:r>
            <a:r>
              <a:rPr lang="ru-RU" i="1" dirty="0" smtClean="0">
                <a:latin typeface="Times New Roman" panose="02020603050405020304" pitchFamily="18" charset="0"/>
                <a:ea typeface="Times New Roman" panose="02020603050405020304" pitchFamily="18" charset="0"/>
              </a:rPr>
              <a:t>минусы.</a:t>
            </a:r>
            <a:endParaRPr lang="ru-RU" i="1" dirty="0" smtClean="0">
              <a:latin typeface="Arial" panose="020B0604020202020204" pitchFamily="34" charset="0"/>
              <a:ea typeface="Times New Roman" panose="02020603050405020304" pitchFamily="18" charset="0"/>
            </a:endParaRPr>
          </a:p>
          <a:p>
            <a:pPr indent="450215" algn="just">
              <a:spcAft>
                <a:spcPts val="0"/>
              </a:spcAft>
            </a:pPr>
            <a:r>
              <a:rPr lang="ru-RU" i="1" dirty="0" smtClean="0">
                <a:latin typeface="Times New Roman" panose="02020603050405020304" pitchFamily="18" charset="0"/>
                <a:ea typeface="Times New Roman" panose="02020603050405020304" pitchFamily="18" charset="0"/>
              </a:rPr>
              <a:t>Изложение </a:t>
            </a:r>
            <a:r>
              <a:rPr lang="ru-RU" i="1" dirty="0">
                <a:latin typeface="Times New Roman" panose="02020603050405020304" pitchFamily="18" charset="0"/>
                <a:ea typeface="Times New Roman" panose="02020603050405020304" pitchFamily="18" charset="0"/>
              </a:rPr>
              <a:t>собственного подхода / идеи.</a:t>
            </a:r>
            <a:endParaRPr lang="ru-RU" i="1" dirty="0">
              <a:latin typeface="Arial" panose="020B0604020202020204" pitchFamily="34" charset="0"/>
              <a:ea typeface="Times New Roman" panose="02020603050405020304" pitchFamily="18" charset="0"/>
            </a:endParaRPr>
          </a:p>
          <a:p>
            <a:pPr marR="6350" indent="450215" algn="just">
              <a:spcAft>
                <a:spcPts val="0"/>
              </a:spcAft>
            </a:pPr>
            <a:r>
              <a:rPr lang="ru-RU" i="1" dirty="0">
                <a:latin typeface="Times New Roman" panose="02020603050405020304" pitchFamily="18" charset="0"/>
                <a:ea typeface="Times New Roman" panose="02020603050405020304" pitchFamily="18" charset="0"/>
              </a:rPr>
              <a:t>Необходимые ресурсы для воплощения данного подхода. План мероприятий по воплощению </a:t>
            </a:r>
            <a:r>
              <a:rPr lang="ru-RU" i="1" dirty="0" smtClean="0">
                <a:latin typeface="Times New Roman" panose="02020603050405020304" pitchFamily="18" charset="0"/>
                <a:ea typeface="Times New Roman" panose="02020603050405020304" pitchFamily="18" charset="0"/>
              </a:rPr>
              <a:t>идеи.</a:t>
            </a:r>
            <a:endParaRPr lang="ru-RU" i="1" dirty="0" smtClean="0">
              <a:latin typeface="Arial" panose="020B0604020202020204" pitchFamily="34" charset="0"/>
              <a:ea typeface="Times New Roman" panose="02020603050405020304" pitchFamily="18" charset="0"/>
            </a:endParaRPr>
          </a:p>
          <a:p>
            <a:pPr marR="6350" indent="450215" algn="just">
              <a:spcAft>
                <a:spcPts val="0"/>
              </a:spcAft>
            </a:pPr>
            <a:r>
              <a:rPr lang="ru-RU" i="1" dirty="0" smtClean="0">
                <a:latin typeface="Times New Roman" panose="02020603050405020304" pitchFamily="18" charset="0"/>
                <a:ea typeface="Times New Roman" panose="02020603050405020304" pitchFamily="18" charset="0"/>
              </a:rPr>
              <a:t>Практические </a:t>
            </a:r>
            <a:r>
              <a:rPr lang="ru-RU" i="1" dirty="0">
                <a:latin typeface="Times New Roman" panose="02020603050405020304" pitchFamily="18" charset="0"/>
                <a:ea typeface="Times New Roman" panose="02020603050405020304" pitchFamily="18" charset="0"/>
              </a:rPr>
              <a:t>рекомендации.</a:t>
            </a:r>
            <a:endParaRPr lang="ru-RU" i="1" dirty="0">
              <a:latin typeface="Arial" panose="020B0604020202020204" pitchFamily="34" charset="0"/>
              <a:ea typeface="Times New Roman" panose="02020603050405020304" pitchFamily="18" charset="0"/>
            </a:endParaRPr>
          </a:p>
          <a:p>
            <a:pPr marR="3175" indent="450215" algn="just">
              <a:spcAft>
                <a:spcPts val="0"/>
              </a:spcAft>
            </a:pPr>
            <a:r>
              <a:rPr lang="ru-RU" i="1" dirty="0">
                <a:latin typeface="Times New Roman" panose="02020603050405020304" pitchFamily="18" charset="0"/>
                <a:ea typeface="Times New Roman" panose="02020603050405020304" pitchFamily="18" charset="0"/>
              </a:rPr>
              <a:t>Перспективы использования данного подхода / его </a:t>
            </a:r>
            <a:r>
              <a:rPr lang="ru-RU" i="1" dirty="0" smtClean="0">
                <a:latin typeface="Times New Roman" panose="02020603050405020304" pitchFamily="18" charset="0"/>
                <a:ea typeface="Times New Roman" panose="02020603050405020304" pitchFamily="18" charset="0"/>
              </a:rPr>
              <a:t>разработ­ки</a:t>
            </a:r>
            <a:endParaRPr lang="ru-RU" i="1" dirty="0" smtClean="0">
              <a:latin typeface="Arial" panose="020B0604020202020204" pitchFamily="34" charset="0"/>
              <a:ea typeface="Times New Roman" panose="02020603050405020304" pitchFamily="18" charset="0"/>
            </a:endParaRPr>
          </a:p>
          <a:p>
            <a:pPr marR="3175" indent="450215" algn="just">
              <a:spcAft>
                <a:spcPts val="0"/>
              </a:spcAft>
            </a:pPr>
            <a:r>
              <a:rPr lang="ru-RU" i="1" dirty="0" smtClean="0">
                <a:latin typeface="Times New Roman" panose="02020603050405020304" pitchFamily="18" charset="0"/>
                <a:ea typeface="Times New Roman" panose="02020603050405020304" pitchFamily="18" charset="0"/>
              </a:rPr>
              <a:t>Плюсы </a:t>
            </a:r>
            <a:r>
              <a:rPr lang="ru-RU" i="1" dirty="0">
                <a:latin typeface="Times New Roman" panose="02020603050405020304" pitchFamily="18" charset="0"/>
                <a:ea typeface="Times New Roman" panose="02020603050405020304" pitchFamily="18" charset="0"/>
              </a:rPr>
              <a:t>и минусы предложенной </a:t>
            </a:r>
            <a:r>
              <a:rPr lang="ru-RU" i="1" dirty="0" smtClean="0">
                <a:latin typeface="Times New Roman" panose="02020603050405020304" pitchFamily="18" charset="0"/>
                <a:ea typeface="Times New Roman" panose="02020603050405020304" pitchFamily="18" charset="0"/>
              </a:rPr>
              <a:t>идеи.</a:t>
            </a:r>
            <a:endParaRPr lang="ru-RU" i="1" dirty="0" smtClean="0">
              <a:latin typeface="Arial" panose="020B0604020202020204" pitchFamily="34" charset="0"/>
              <a:ea typeface="Times New Roman" panose="02020603050405020304" pitchFamily="18" charset="0"/>
            </a:endParaRPr>
          </a:p>
          <a:p>
            <a:pPr marR="3175" indent="450215" algn="just">
              <a:spcAft>
                <a:spcPts val="0"/>
              </a:spcAft>
            </a:pPr>
            <a:r>
              <a:rPr lang="ru-RU" i="1" dirty="0" smtClean="0">
                <a:latin typeface="Times New Roman" panose="02020603050405020304" pitchFamily="18" charset="0"/>
                <a:ea typeface="Times New Roman" panose="02020603050405020304" pitchFamily="18" charset="0"/>
              </a:rPr>
              <a:t>Другое</a:t>
            </a:r>
            <a:r>
              <a:rPr lang="ru-RU" i="1" dirty="0">
                <a:latin typeface="Times New Roman" panose="02020603050405020304" pitchFamily="18" charset="0"/>
                <a:ea typeface="Times New Roman" panose="02020603050405020304" pitchFamily="18" charset="0"/>
              </a:rPr>
              <a:t>.</a:t>
            </a:r>
            <a:endParaRPr lang="ru-RU" i="1" dirty="0">
              <a:latin typeface="Arial" panose="020B0604020202020204" pitchFamily="34" charset="0"/>
              <a:ea typeface="Times New Roman" panose="02020603050405020304" pitchFamily="18" charset="0"/>
            </a:endParaRPr>
          </a:p>
          <a:p>
            <a:r>
              <a:rPr lang="ru-RU" sz="3200" dirty="0">
                <a:latin typeface="Times New Roman" panose="02020603050405020304" pitchFamily="18" charset="0"/>
                <a:ea typeface="Times New Roman" panose="02020603050405020304" pitchFamily="18" charset="0"/>
              </a:rPr>
              <a:t/>
            </a:r>
            <a:br>
              <a:rPr lang="ru-RU" sz="3200" dirty="0">
                <a:latin typeface="Times New Roman" panose="02020603050405020304" pitchFamily="18" charset="0"/>
                <a:ea typeface="Times New Roman" panose="02020603050405020304" pitchFamily="18" charset="0"/>
              </a:rPr>
            </a:br>
            <a:endParaRPr lang="ru-RU" sz="3200" i="1" dirty="0">
              <a:solidFill>
                <a:srgbClr val="000042"/>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6093610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31273" cy="685800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a:off x="1103086" y="1539240"/>
            <a:ext cx="10616474" cy="460895"/>
          </a:xfrm>
          <a:prstGeom prst="rect">
            <a:avLst/>
          </a:prstGeom>
          <a:noFill/>
        </p:spPr>
        <p:txBody>
          <a:bodyPr wrap="square" rtlCol="0">
            <a:spAutoFit/>
          </a:bodyPr>
          <a:lstStyle/>
          <a:p>
            <a:pPr marL="190500" marR="190500" algn="just">
              <a:lnSpc>
                <a:spcPct val="107000"/>
              </a:lnSpc>
              <a:spcAft>
                <a:spcPts val="0"/>
              </a:spcAft>
            </a:pPr>
            <a:r>
              <a:rPr lang="ru-RU" sz="2400" b="1" i="1" dirty="0" smtClean="0">
                <a:solidFill>
                  <a:srgbClr val="000042"/>
                </a:solidFill>
                <a:latin typeface="Times New Roman" panose="02020603050405020304" pitchFamily="18" charset="0"/>
                <a:ea typeface="Times New Roman" panose="02020603050405020304" pitchFamily="18" charset="0"/>
                <a:cs typeface="Times New Roman" panose="02020603050405020304" pitchFamily="18" charset="0"/>
              </a:rPr>
              <a:t>       </a:t>
            </a:r>
            <a:endParaRPr lang="ru-RU" sz="2400" i="1" dirty="0">
              <a:solidFill>
                <a:srgbClr val="000042"/>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4" name="TextBox 3"/>
          <p:cNvSpPr txBox="1"/>
          <p:nvPr/>
        </p:nvSpPr>
        <p:spPr>
          <a:xfrm>
            <a:off x="1244184" y="314793"/>
            <a:ext cx="10475376" cy="3847207"/>
          </a:xfrm>
          <a:prstGeom prst="rect">
            <a:avLst/>
          </a:prstGeom>
          <a:noFill/>
        </p:spPr>
        <p:txBody>
          <a:bodyPr wrap="square" rtlCol="0">
            <a:spAutoFit/>
          </a:bodyPr>
          <a:lstStyle/>
          <a:p>
            <a:pPr marL="3175" marR="3175" indent="450215" algn="just">
              <a:spcBef>
                <a:spcPts val="600"/>
              </a:spcBef>
              <a:spcAft>
                <a:spcPts val="600"/>
              </a:spcAft>
            </a:pPr>
            <a:r>
              <a:rPr lang="ru-RU" sz="2800" b="1" i="1" dirty="0">
                <a:latin typeface="Times New Roman" panose="02020603050405020304" pitchFamily="18" charset="0"/>
                <a:ea typeface="Times New Roman" panose="02020603050405020304" pitchFamily="18" charset="0"/>
              </a:rPr>
              <a:t>Затраты времени на подготовку материала</a:t>
            </a:r>
            <a:r>
              <a:rPr lang="ru-RU" sz="2800" i="1" dirty="0">
                <a:latin typeface="Times New Roman" panose="02020603050405020304" pitchFamily="18" charset="0"/>
                <a:ea typeface="Times New Roman" panose="02020603050405020304" pitchFamily="18" charset="0"/>
              </a:rPr>
              <a:t> зависят от труд­ности сбора информации, сложности материала по теме, индиви­дуальных особенностей студента и определяются </a:t>
            </a:r>
            <a:r>
              <a:rPr lang="ru-RU" sz="2800" i="1" dirty="0" smtClean="0">
                <a:latin typeface="Times New Roman" panose="02020603050405020304" pitchFamily="18" charset="0"/>
                <a:ea typeface="Times New Roman" panose="02020603050405020304" pitchFamily="18" charset="0"/>
              </a:rPr>
              <a:t>пре­подавателем.</a:t>
            </a:r>
          </a:p>
          <a:p>
            <a:pPr marL="3175" marR="3175" indent="450215" algn="just">
              <a:spcBef>
                <a:spcPts val="600"/>
              </a:spcBef>
              <a:spcAft>
                <a:spcPts val="600"/>
              </a:spcAft>
            </a:pPr>
            <a:r>
              <a:rPr lang="ru-RU" sz="2800" b="1" i="1" dirty="0" smtClean="0">
                <a:latin typeface="Times New Roman" panose="02020603050405020304" pitchFamily="18" charset="0"/>
                <a:ea typeface="Times New Roman" panose="02020603050405020304" pitchFamily="18" charset="0"/>
              </a:rPr>
              <a:t>Ориентировочное </a:t>
            </a:r>
            <a:r>
              <a:rPr lang="ru-RU" sz="2800" b="1" i="1" dirty="0">
                <a:latin typeface="Times New Roman" panose="02020603050405020304" pitchFamily="18" charset="0"/>
                <a:ea typeface="Times New Roman" panose="02020603050405020304" pitchFamily="18" charset="0"/>
              </a:rPr>
              <a:t>время на подготовку </a:t>
            </a:r>
            <a:r>
              <a:rPr lang="ru-RU" sz="2800" i="1" dirty="0">
                <a:latin typeface="Times New Roman" panose="02020603050405020304" pitchFamily="18" charset="0"/>
                <a:ea typeface="Times New Roman" panose="02020603050405020304" pitchFamily="18" charset="0"/>
              </a:rPr>
              <a:t>- </a:t>
            </a:r>
            <a:r>
              <a:rPr lang="ru-RU" sz="2800" i="1" dirty="0" smtClean="0">
                <a:latin typeface="Times New Roman" panose="02020603050405020304" pitchFamily="18" charset="0"/>
                <a:ea typeface="Times New Roman" panose="02020603050405020304" pitchFamily="18" charset="0"/>
              </a:rPr>
              <a:t>2 </a:t>
            </a:r>
            <a:r>
              <a:rPr lang="ru-RU" sz="2800" i="1" dirty="0">
                <a:latin typeface="Times New Roman" panose="02020603050405020304" pitchFamily="18" charset="0"/>
                <a:ea typeface="Times New Roman" panose="02020603050405020304" pitchFamily="18" charset="0"/>
              </a:rPr>
              <a:t>часа на 1 </a:t>
            </a:r>
            <a:r>
              <a:rPr lang="ru-RU" sz="2800" i="1">
                <a:latin typeface="Times New Roman" panose="02020603050405020304" pitchFamily="18" charset="0"/>
                <a:ea typeface="Times New Roman" panose="02020603050405020304" pitchFamily="18" charset="0"/>
              </a:rPr>
              <a:t>страницу </a:t>
            </a:r>
            <a:r>
              <a:rPr lang="ru-RU" sz="2800" i="1" smtClean="0">
                <a:latin typeface="Times New Roman" panose="02020603050405020304" pitchFamily="18" charset="0"/>
                <a:ea typeface="Times New Roman" panose="02020603050405020304" pitchFamily="18" charset="0"/>
              </a:rPr>
              <a:t>текста.</a:t>
            </a:r>
            <a:endParaRPr lang="ru-RU" sz="2800" i="1" dirty="0">
              <a:latin typeface="Arial" panose="020B0604020202020204" pitchFamily="34" charset="0"/>
              <a:ea typeface="Times New Roman" panose="02020603050405020304" pitchFamily="18" charset="0"/>
            </a:endParaRPr>
          </a:p>
          <a:p>
            <a:pPr marL="6350" indent="450215" algn="just">
              <a:spcBef>
                <a:spcPts val="600"/>
              </a:spcBef>
              <a:spcAft>
                <a:spcPts val="600"/>
              </a:spcAft>
            </a:pPr>
            <a:r>
              <a:rPr lang="ru-RU" sz="2800" b="1" i="1" dirty="0">
                <a:latin typeface="Times New Roman" panose="02020603050405020304" pitchFamily="18" charset="0"/>
                <a:ea typeface="Times New Roman" panose="02020603050405020304" pitchFamily="18" charset="0"/>
              </a:rPr>
              <a:t>Эссе может быть представлено </a:t>
            </a:r>
            <a:r>
              <a:rPr lang="ru-RU" sz="2800" i="1" dirty="0">
                <a:latin typeface="Times New Roman" panose="02020603050405020304" pitchFamily="18" charset="0"/>
                <a:ea typeface="Times New Roman" panose="02020603050405020304" pitchFamily="18" charset="0"/>
              </a:rPr>
              <a:t>на практическом занятии, на конкурсе студенческих работ, научных конференциях.</a:t>
            </a:r>
            <a:endParaRPr lang="ru-RU" sz="2800" i="1" dirty="0">
              <a:effectLst/>
              <a:latin typeface="Arial" panose="020B0604020202020204" pitchFamily="34" charset="0"/>
              <a:ea typeface="Times New Roman" panose="02020603050405020304" pitchFamily="18" charset="0"/>
            </a:endParaRPr>
          </a:p>
        </p:txBody>
      </p:sp>
      <p:pic>
        <p:nvPicPr>
          <p:cNvPr id="7" name="Рисунок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635159" y="4017818"/>
            <a:ext cx="2084401" cy="2687780"/>
          </a:xfrm>
          <a:prstGeom prst="rect">
            <a:avLst/>
          </a:prstGeom>
        </p:spPr>
      </p:pic>
    </p:spTree>
    <p:extLst>
      <p:ext uri="{BB962C8B-B14F-4D97-AF65-F5344CB8AC3E}">
        <p14:creationId xmlns:p14="http://schemas.microsoft.com/office/powerpoint/2010/main" val="288666015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31273" cy="685800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a:off x="1103086" y="1539240"/>
            <a:ext cx="10616474" cy="460895"/>
          </a:xfrm>
          <a:prstGeom prst="rect">
            <a:avLst/>
          </a:prstGeom>
          <a:noFill/>
        </p:spPr>
        <p:txBody>
          <a:bodyPr wrap="square" rtlCol="0">
            <a:spAutoFit/>
          </a:bodyPr>
          <a:lstStyle/>
          <a:p>
            <a:pPr marL="190500" marR="190500" algn="just">
              <a:lnSpc>
                <a:spcPct val="107000"/>
              </a:lnSpc>
              <a:spcAft>
                <a:spcPts val="0"/>
              </a:spcAft>
            </a:pPr>
            <a:r>
              <a:rPr lang="ru-RU" sz="2400" b="1" i="1" dirty="0" smtClean="0">
                <a:solidFill>
                  <a:srgbClr val="000042"/>
                </a:solidFill>
                <a:latin typeface="Times New Roman" panose="02020603050405020304" pitchFamily="18" charset="0"/>
                <a:ea typeface="Times New Roman" panose="02020603050405020304" pitchFamily="18" charset="0"/>
                <a:cs typeface="Times New Roman" panose="02020603050405020304" pitchFamily="18" charset="0"/>
              </a:rPr>
              <a:t>       </a:t>
            </a:r>
            <a:endParaRPr lang="ru-RU" sz="2400" i="1" dirty="0">
              <a:solidFill>
                <a:srgbClr val="000042"/>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3" name="TextBox 2"/>
          <p:cNvSpPr txBox="1"/>
          <p:nvPr/>
        </p:nvSpPr>
        <p:spPr>
          <a:xfrm>
            <a:off x="2638270" y="759654"/>
            <a:ext cx="8686221" cy="523220"/>
          </a:xfrm>
          <a:prstGeom prst="rect">
            <a:avLst/>
          </a:prstGeom>
          <a:noFill/>
        </p:spPr>
        <p:txBody>
          <a:bodyPr wrap="square" rtlCol="0">
            <a:spAutoFit/>
          </a:bodyPr>
          <a:lstStyle/>
          <a:p>
            <a:pPr marL="91440" indent="450215" algn="ctr">
              <a:spcBef>
                <a:spcPts val="600"/>
              </a:spcBef>
              <a:spcAft>
                <a:spcPts val="600"/>
              </a:spcAft>
            </a:pPr>
            <a:r>
              <a:rPr lang="ru-RU" sz="2800" b="1" i="1" spc="-5" dirty="0">
                <a:solidFill>
                  <a:srgbClr val="000042"/>
                </a:solidFill>
                <a:latin typeface="Times New Roman" panose="02020603050405020304" pitchFamily="18" charset="0"/>
                <a:ea typeface="Times New Roman" panose="02020603050405020304" pitchFamily="18" charset="0"/>
              </a:rPr>
              <a:t>Роль преподавателя</a:t>
            </a:r>
            <a:r>
              <a:rPr lang="ru-RU" sz="2800" i="1" spc="-5" dirty="0">
                <a:solidFill>
                  <a:srgbClr val="000042"/>
                </a:solidFill>
                <a:latin typeface="Times New Roman" panose="02020603050405020304" pitchFamily="18" charset="0"/>
                <a:ea typeface="Times New Roman" panose="02020603050405020304" pitchFamily="18" charset="0"/>
              </a:rPr>
              <a:t>:</a:t>
            </a:r>
            <a:endParaRPr lang="ru-RU" sz="2800" dirty="0">
              <a:solidFill>
                <a:srgbClr val="000042"/>
              </a:solidFill>
              <a:effectLst/>
              <a:latin typeface="Arial" panose="020B0604020202020204" pitchFamily="34" charset="0"/>
              <a:ea typeface="Times New Roman" panose="02020603050405020304" pitchFamily="18" charset="0"/>
            </a:endParaRPr>
          </a:p>
        </p:txBody>
      </p:sp>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3086" y="2971675"/>
            <a:ext cx="2892139" cy="3710566"/>
          </a:xfrm>
          <a:prstGeom prst="rect">
            <a:avLst/>
          </a:prstGeom>
        </p:spPr>
      </p:pic>
      <p:sp>
        <p:nvSpPr>
          <p:cNvPr id="7" name="TextBox 6"/>
          <p:cNvSpPr txBox="1"/>
          <p:nvPr/>
        </p:nvSpPr>
        <p:spPr>
          <a:xfrm>
            <a:off x="3530991" y="1535915"/>
            <a:ext cx="8342142" cy="1692771"/>
          </a:xfrm>
          <a:prstGeom prst="rect">
            <a:avLst/>
          </a:prstGeom>
          <a:noFill/>
        </p:spPr>
        <p:txBody>
          <a:bodyPr wrap="square" rtlCol="0">
            <a:spAutoFit/>
          </a:bodyPr>
          <a:lstStyle/>
          <a:p>
            <a:pPr marL="342900" lvl="0" indent="-342900" algn="just">
              <a:spcBef>
                <a:spcPts val="600"/>
              </a:spcBef>
              <a:spcAft>
                <a:spcPts val="600"/>
              </a:spcAft>
              <a:buFont typeface="Symbol" panose="05050102010706020507" pitchFamily="18" charset="2"/>
              <a:buChar char=""/>
            </a:pPr>
            <a:r>
              <a:rPr lang="ru-RU" dirty="0">
                <a:solidFill>
                  <a:prstClr val="black"/>
                </a:solidFill>
                <a:latin typeface="Times New Roman" panose="02020603050405020304" pitchFamily="18" charset="0"/>
                <a:ea typeface="Times New Roman" panose="02020603050405020304" pitchFamily="18" charset="0"/>
              </a:rPr>
              <a:t> </a:t>
            </a:r>
            <a:r>
              <a:rPr lang="ru-RU" sz="2800" i="1" dirty="0">
                <a:solidFill>
                  <a:srgbClr val="000042"/>
                </a:solidFill>
                <a:latin typeface="Times New Roman" panose="02020603050405020304" pitchFamily="18" charset="0"/>
                <a:ea typeface="Times New Roman" panose="02020603050405020304" pitchFamily="18" charset="0"/>
              </a:rPr>
              <a:t>помочь в выборе источников по теме;</a:t>
            </a:r>
            <a:endParaRPr lang="ru-RU" sz="2800" i="1" dirty="0">
              <a:solidFill>
                <a:srgbClr val="000042"/>
              </a:solidFill>
              <a:latin typeface="Arial" panose="020B0604020202020204" pitchFamily="34" charset="0"/>
              <a:ea typeface="Times New Roman" panose="02020603050405020304" pitchFamily="18" charset="0"/>
            </a:endParaRPr>
          </a:p>
          <a:p>
            <a:pPr marL="342900" lvl="0" indent="-342900" algn="just">
              <a:spcBef>
                <a:spcPts val="600"/>
              </a:spcBef>
              <a:spcAft>
                <a:spcPts val="600"/>
              </a:spcAft>
              <a:buFont typeface="Symbol" panose="05050102010706020507" pitchFamily="18" charset="2"/>
              <a:buChar char=""/>
            </a:pPr>
            <a:r>
              <a:rPr lang="ru-RU" sz="2800" i="1" dirty="0">
                <a:solidFill>
                  <a:srgbClr val="000042"/>
                </a:solidFill>
                <a:latin typeface="Times New Roman" panose="02020603050405020304" pitchFamily="18" charset="0"/>
                <a:ea typeface="Times New Roman" panose="02020603050405020304" pitchFamily="18" charset="0"/>
              </a:rPr>
              <a:t> помочь в формулировании темы, цели, выводов;</a:t>
            </a:r>
            <a:endParaRPr lang="ru-RU" sz="2800" i="1" dirty="0">
              <a:solidFill>
                <a:srgbClr val="000042"/>
              </a:solidFill>
              <a:latin typeface="Arial" panose="020B0604020202020204" pitchFamily="34" charset="0"/>
              <a:ea typeface="Times New Roman" panose="02020603050405020304" pitchFamily="18" charset="0"/>
            </a:endParaRPr>
          </a:p>
          <a:p>
            <a:pPr marL="342900" lvl="0" indent="-342900" algn="just">
              <a:spcBef>
                <a:spcPts val="600"/>
              </a:spcBef>
              <a:spcAft>
                <a:spcPts val="600"/>
              </a:spcAft>
              <a:buFont typeface="Symbol" panose="05050102010706020507" pitchFamily="18" charset="2"/>
              <a:buChar char=""/>
            </a:pPr>
            <a:r>
              <a:rPr lang="ru-RU" sz="2800" i="1" dirty="0">
                <a:solidFill>
                  <a:srgbClr val="000042"/>
                </a:solidFill>
                <a:latin typeface="Times New Roman" panose="02020603050405020304" pitchFamily="18" charset="0"/>
                <a:ea typeface="Times New Roman" panose="02020603050405020304" pitchFamily="18" charset="0"/>
              </a:rPr>
              <a:t> консультировать при затруднениях.</a:t>
            </a:r>
            <a:endParaRPr lang="ru-RU" sz="2800" i="1" dirty="0">
              <a:solidFill>
                <a:srgbClr val="000042"/>
              </a:solidFill>
              <a:latin typeface="Arial" panose="020B0604020202020204" pitchFamily="34" charset="0"/>
              <a:ea typeface="Times New Roman" panose="02020603050405020304" pitchFamily="18" charset="0"/>
            </a:endParaRPr>
          </a:p>
        </p:txBody>
      </p:sp>
    </p:spTree>
    <p:extLst>
      <p:ext uri="{BB962C8B-B14F-4D97-AF65-F5344CB8AC3E}">
        <p14:creationId xmlns:p14="http://schemas.microsoft.com/office/powerpoint/2010/main" val="201112404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31273" cy="685800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103086" y="159658"/>
            <a:ext cx="10784114" cy="2197525"/>
          </a:xfrm>
          <a:prstGeom prst="rect">
            <a:avLst/>
          </a:prstGeom>
          <a:noFill/>
        </p:spPr>
        <p:txBody>
          <a:bodyPr wrap="square" rtlCol="0">
            <a:spAutoFit/>
          </a:bodyPr>
          <a:lstStyle/>
          <a:p>
            <a:pPr marR="27305" indent="209550" algn="ctr">
              <a:lnSpc>
                <a:spcPct val="105000"/>
              </a:lnSpc>
              <a:spcAft>
                <a:spcPts val="1810"/>
              </a:spcAft>
            </a:pPr>
            <a:r>
              <a:rPr lang="ru-RU" sz="3200" b="1" i="1" dirty="0" smtClean="0">
                <a:solidFill>
                  <a:srgbClr val="000042"/>
                </a:solidFill>
                <a:latin typeface="Times New Roman" panose="02020603050405020304" pitchFamily="18" charset="0"/>
                <a:ea typeface="Times New Roman" panose="02020603050405020304" pitchFamily="18" charset="0"/>
              </a:rPr>
              <a:t>       </a:t>
            </a:r>
            <a:r>
              <a:rPr lang="ru-RU" sz="2800" b="1" i="1" dirty="0">
                <a:solidFill>
                  <a:srgbClr val="000042"/>
                </a:solidFill>
                <a:latin typeface="Times New Roman" panose="02020603050405020304" pitchFamily="18" charset="0"/>
                <a:ea typeface="Times New Roman" panose="02020603050405020304" pitchFamily="18" charset="0"/>
              </a:rPr>
              <a:t>Критерии оценки самостоятельной работы по теме </a:t>
            </a:r>
            <a:r>
              <a:rPr lang="ru-RU" sz="2800" b="1" i="1" dirty="0" smtClean="0">
                <a:solidFill>
                  <a:srgbClr val="002B2A"/>
                </a:solidFill>
                <a:latin typeface="Times New Roman" panose="02020603050405020304" pitchFamily="18" charset="0"/>
                <a:ea typeface="Times New Roman" panose="02020603050405020304" pitchFamily="18" charset="0"/>
              </a:rPr>
              <a:t>«</a:t>
            </a:r>
            <a:r>
              <a:rPr lang="ru-RU" sz="2800" b="1" i="1" dirty="0">
                <a:solidFill>
                  <a:srgbClr val="000042"/>
                </a:solidFill>
                <a:latin typeface="Times New Roman" panose="02020603050405020304" pitchFamily="18" charset="0"/>
                <a:ea typeface="Times New Roman" panose="02020603050405020304" pitchFamily="18" charset="0"/>
              </a:rPr>
              <a:t>Написание эссе</a:t>
            </a:r>
            <a:r>
              <a:rPr lang="ru-RU" sz="2800" i="1" dirty="0">
                <a:solidFill>
                  <a:srgbClr val="000042"/>
                </a:solidFill>
                <a:latin typeface="Times New Roman" panose="02020603050405020304" pitchFamily="18" charset="0"/>
                <a:ea typeface="Times New Roman" panose="02020603050405020304" pitchFamily="18" charset="0"/>
              </a:rPr>
              <a:t> </a:t>
            </a:r>
            <a:r>
              <a:rPr lang="ru-RU" sz="2800" b="1" i="1" dirty="0">
                <a:solidFill>
                  <a:srgbClr val="000042"/>
                </a:solidFill>
                <a:latin typeface="Times New Roman" panose="02020603050405020304" pitchFamily="18" charset="0"/>
                <a:ea typeface="Times New Roman" panose="02020603050405020304" pitchFamily="18" charset="0"/>
              </a:rPr>
              <a:t>в процессе изучения дисциплин</a:t>
            </a:r>
            <a:r>
              <a:rPr lang="ru-RU" sz="2800" i="1" dirty="0">
                <a:solidFill>
                  <a:srgbClr val="000042"/>
                </a:solidFill>
                <a:latin typeface="Times New Roman" panose="02020603050405020304" pitchFamily="18" charset="0"/>
                <a:ea typeface="Times New Roman" panose="02020603050405020304" pitchFamily="18" charset="0"/>
              </a:rPr>
              <a:t> </a:t>
            </a:r>
            <a:r>
              <a:rPr lang="ru-RU" sz="2800" b="1" i="1" kern="0" dirty="0">
                <a:solidFill>
                  <a:srgbClr val="000042"/>
                </a:solidFill>
                <a:latin typeface="Times New Roman" panose="02020603050405020304" pitchFamily="18" charset="0"/>
                <a:ea typeface="Times New Roman" panose="02020603050405020304" pitchFamily="18" charset="0"/>
              </a:rPr>
              <a:t>психолого-педагогического цикла</a:t>
            </a:r>
            <a:r>
              <a:rPr lang="ru-RU" sz="2800" b="1" i="1" dirty="0" smtClean="0">
                <a:solidFill>
                  <a:srgbClr val="002B2A"/>
                </a:solidFill>
                <a:latin typeface="Times New Roman" panose="02020603050405020304" pitchFamily="18" charset="0"/>
                <a:ea typeface="Times New Roman" panose="02020603050405020304" pitchFamily="18" charset="0"/>
              </a:rPr>
              <a:t>»</a:t>
            </a:r>
            <a:endParaRPr lang="ru-RU" sz="2800" i="1" dirty="0">
              <a:solidFill>
                <a:srgbClr val="002B2A"/>
              </a:solidFill>
              <a:latin typeface="Times New Roman" panose="02020603050405020304" pitchFamily="18" charset="0"/>
              <a:ea typeface="Times New Roman" panose="02020603050405020304" pitchFamily="18" charset="0"/>
            </a:endParaRPr>
          </a:p>
          <a:p>
            <a:pPr marR="27305" indent="209550" algn="just">
              <a:lnSpc>
                <a:spcPct val="105000"/>
              </a:lnSpc>
              <a:spcAft>
                <a:spcPts val="1810"/>
              </a:spcAft>
            </a:pPr>
            <a:endParaRPr lang="ru-RU" sz="2800" i="1" dirty="0">
              <a:solidFill>
                <a:srgbClr val="000042"/>
              </a:solidFill>
              <a:latin typeface="Times New Roman" panose="02020603050405020304" pitchFamily="18" charset="0"/>
              <a:ea typeface="Times New Roman" panose="02020603050405020304" pitchFamily="18" charset="0"/>
            </a:endParaRPr>
          </a:p>
        </p:txBody>
      </p:sp>
      <p:sp>
        <p:nvSpPr>
          <p:cNvPr id="6" name="TextBox 5"/>
          <p:cNvSpPr txBox="1"/>
          <p:nvPr/>
        </p:nvSpPr>
        <p:spPr>
          <a:xfrm>
            <a:off x="1103086" y="1539240"/>
            <a:ext cx="10616474" cy="5229573"/>
          </a:xfrm>
          <a:prstGeom prst="rect">
            <a:avLst/>
          </a:prstGeom>
          <a:noFill/>
        </p:spPr>
        <p:txBody>
          <a:bodyPr wrap="square" rtlCol="0">
            <a:spAutoFit/>
          </a:bodyPr>
          <a:lstStyle/>
          <a:p>
            <a:pPr marL="190500" marR="190500" algn="just">
              <a:lnSpc>
                <a:spcPct val="107000"/>
              </a:lnSpc>
              <a:spcAft>
                <a:spcPts val="0"/>
              </a:spcAft>
            </a:pPr>
            <a:r>
              <a:rPr lang="ru-RU" sz="2400" b="1" i="1" dirty="0" smtClean="0">
                <a:solidFill>
                  <a:srgbClr val="000042"/>
                </a:solidFill>
                <a:latin typeface="Times New Roman" panose="02020603050405020304" pitchFamily="18" charset="0"/>
                <a:ea typeface="Times New Roman" panose="02020603050405020304" pitchFamily="18" charset="0"/>
                <a:cs typeface="Times New Roman" panose="02020603050405020304" pitchFamily="18" charset="0"/>
              </a:rPr>
              <a:t>       Оценка </a:t>
            </a:r>
            <a:r>
              <a:rPr lang="ru-RU" sz="2400" b="1" i="1" dirty="0">
                <a:solidFill>
                  <a:srgbClr val="000042"/>
                </a:solidFill>
                <a:latin typeface="Times New Roman" panose="02020603050405020304" pitchFamily="18" charset="0"/>
                <a:ea typeface="Times New Roman" panose="02020603050405020304" pitchFamily="18" charset="0"/>
                <a:cs typeface="Times New Roman" panose="02020603050405020304" pitchFamily="18" charset="0"/>
              </a:rPr>
              <a:t>«5» выставляется, если:</a:t>
            </a:r>
            <a:endParaRPr lang="ru-RU" sz="2400" b="1"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endParaRPr>
          </a:p>
          <a:p>
            <a:pPr marL="190500" marR="190500" algn="just">
              <a:lnSpc>
                <a:spcPct val="107000"/>
              </a:lnSpc>
              <a:spcAft>
                <a:spcPts val="0"/>
              </a:spcAft>
            </a:pPr>
            <a:r>
              <a:rPr lang="ru-RU" sz="2400" i="1" dirty="0" smtClean="0">
                <a:solidFill>
                  <a:srgbClr val="000042"/>
                </a:solidFill>
                <a:latin typeface="Times New Roman" panose="02020603050405020304" pitchFamily="18" charset="0"/>
                <a:ea typeface="Times New Roman" panose="02020603050405020304" pitchFamily="18" charset="0"/>
                <a:cs typeface="Times New Roman" panose="02020603050405020304" pitchFamily="18" charset="0"/>
              </a:rPr>
              <a:t>       - </a:t>
            </a:r>
            <a:r>
              <a:rPr lang="ru-RU" sz="2400" i="1" dirty="0">
                <a:solidFill>
                  <a:srgbClr val="000042"/>
                </a:solidFill>
                <a:latin typeface="Times New Roman" panose="02020603050405020304" pitchFamily="18" charset="0"/>
                <a:ea typeface="Times New Roman" panose="02020603050405020304" pitchFamily="18" charset="0"/>
                <a:cs typeface="Times New Roman" panose="02020603050405020304" pitchFamily="18" charset="0"/>
              </a:rPr>
              <a:t>выполнены все требования к написанию эссе: сочинение соответствует теме, которая раскрыта полностью и глубоко, приведены аргументы и доказательства, сформулированы выводы, выдержан объем, соблюдены требования к внешнему оформлению.</a:t>
            </a:r>
            <a:endParaRPr lang="ru-RU" sz="2400"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endParaRPr>
          </a:p>
          <a:p>
            <a:pPr marL="190500" marR="190500" algn="just">
              <a:lnSpc>
                <a:spcPct val="107000"/>
              </a:lnSpc>
              <a:spcAft>
                <a:spcPts val="0"/>
              </a:spcAft>
            </a:pPr>
            <a:r>
              <a:rPr lang="ru-RU" sz="2400" b="1" i="1" dirty="0" smtClean="0">
                <a:solidFill>
                  <a:srgbClr val="000042"/>
                </a:solidFill>
                <a:latin typeface="Times New Roman" panose="02020603050405020304" pitchFamily="18" charset="0"/>
                <a:ea typeface="Times New Roman" panose="02020603050405020304" pitchFamily="18" charset="0"/>
                <a:cs typeface="Times New Roman" panose="02020603050405020304" pitchFamily="18" charset="0"/>
              </a:rPr>
              <a:t>       Оценка </a:t>
            </a:r>
            <a:r>
              <a:rPr lang="ru-RU" sz="2400" b="1" i="1" dirty="0">
                <a:solidFill>
                  <a:srgbClr val="000042"/>
                </a:solidFill>
                <a:latin typeface="Times New Roman" panose="02020603050405020304" pitchFamily="18" charset="0"/>
                <a:ea typeface="Times New Roman" panose="02020603050405020304" pitchFamily="18" charset="0"/>
                <a:cs typeface="Times New Roman" panose="02020603050405020304" pitchFamily="18" charset="0"/>
              </a:rPr>
              <a:t>«4» выставляется, если:</a:t>
            </a:r>
            <a:endParaRPr lang="ru-RU" sz="2400" b="1"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endParaRPr>
          </a:p>
          <a:p>
            <a:pPr marL="190500" marR="190500" algn="just">
              <a:lnSpc>
                <a:spcPct val="107000"/>
              </a:lnSpc>
              <a:spcAft>
                <a:spcPts val="0"/>
              </a:spcAft>
            </a:pPr>
            <a:r>
              <a:rPr lang="ru-RU" sz="2400" i="1" dirty="0" smtClean="0">
                <a:solidFill>
                  <a:srgbClr val="000042"/>
                </a:solidFill>
                <a:latin typeface="Times New Roman" panose="02020603050405020304" pitchFamily="18" charset="0"/>
                <a:ea typeface="Times New Roman" panose="02020603050405020304" pitchFamily="18" charset="0"/>
                <a:cs typeface="Times New Roman" panose="02020603050405020304" pitchFamily="18" charset="0"/>
              </a:rPr>
              <a:t>       - </a:t>
            </a:r>
            <a:r>
              <a:rPr lang="ru-RU" sz="2400" i="1" dirty="0">
                <a:solidFill>
                  <a:srgbClr val="000042"/>
                </a:solidFill>
                <a:latin typeface="Times New Roman" panose="02020603050405020304" pitchFamily="18" charset="0"/>
                <a:ea typeface="Times New Roman" panose="02020603050405020304" pitchFamily="18" charset="0"/>
                <a:cs typeface="Times New Roman" panose="02020603050405020304" pitchFamily="18" charset="0"/>
              </a:rPr>
              <a:t>основные требования к эссе соблюдены, но при этом допущены недочеты, например: имеются неточности в изложении материала, отсутствует логическая последовательность в суждениях, имеются упущения в оформлении;</a:t>
            </a:r>
            <a:endParaRPr lang="ru-RU" sz="2400"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endParaRPr>
          </a:p>
          <a:p>
            <a:pPr marL="190500" marR="190500" algn="just">
              <a:lnSpc>
                <a:spcPct val="107000"/>
              </a:lnSpc>
              <a:spcAft>
                <a:spcPts val="0"/>
              </a:spcAft>
            </a:pPr>
            <a:r>
              <a:rPr lang="ru-RU" sz="2400" b="1" i="1" dirty="0" smtClean="0">
                <a:solidFill>
                  <a:srgbClr val="000042"/>
                </a:solidFill>
                <a:latin typeface="Times New Roman" panose="02020603050405020304" pitchFamily="18" charset="0"/>
                <a:ea typeface="Times New Roman" panose="02020603050405020304" pitchFamily="18" charset="0"/>
                <a:cs typeface="Times New Roman" panose="02020603050405020304" pitchFamily="18" charset="0"/>
              </a:rPr>
              <a:t>       Оценка </a:t>
            </a:r>
            <a:r>
              <a:rPr lang="ru-RU" sz="2400" b="1" i="1" dirty="0">
                <a:solidFill>
                  <a:srgbClr val="000042"/>
                </a:solidFill>
                <a:latin typeface="Times New Roman" panose="02020603050405020304" pitchFamily="18" charset="0"/>
                <a:ea typeface="Times New Roman" panose="02020603050405020304" pitchFamily="18" charset="0"/>
                <a:cs typeface="Times New Roman" panose="02020603050405020304" pitchFamily="18" charset="0"/>
              </a:rPr>
              <a:t>«3» выставляется, если:</a:t>
            </a:r>
            <a:endParaRPr lang="ru-RU" sz="2400" b="1"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endParaRPr>
          </a:p>
          <a:p>
            <a:pPr marL="190500" marR="190500" algn="just">
              <a:lnSpc>
                <a:spcPct val="107000"/>
              </a:lnSpc>
              <a:spcAft>
                <a:spcPts val="0"/>
              </a:spcAft>
            </a:pPr>
            <a:r>
              <a:rPr lang="ru-RU" sz="2400" i="1" dirty="0" smtClean="0">
                <a:solidFill>
                  <a:srgbClr val="000042"/>
                </a:solidFill>
                <a:latin typeface="Times New Roman" panose="02020603050405020304" pitchFamily="18" charset="0"/>
                <a:ea typeface="Times New Roman" panose="02020603050405020304" pitchFamily="18" charset="0"/>
                <a:cs typeface="Times New Roman" panose="02020603050405020304" pitchFamily="18" charset="0"/>
              </a:rPr>
              <a:t>       - </a:t>
            </a:r>
            <a:r>
              <a:rPr lang="ru-RU" sz="2400" i="1" dirty="0">
                <a:solidFill>
                  <a:srgbClr val="000042"/>
                </a:solidFill>
                <a:latin typeface="Times New Roman" panose="02020603050405020304" pitchFamily="18" charset="0"/>
                <a:ea typeface="Times New Roman" panose="02020603050405020304" pitchFamily="18" charset="0"/>
                <a:cs typeface="Times New Roman" panose="02020603050405020304" pitchFamily="18" charset="0"/>
              </a:rPr>
              <a:t>тема эссе раскрыта не в полном объеме, отсутствует логическая последовательность в суждениях, имеются упущения в оформлении.</a:t>
            </a:r>
            <a:endParaRPr lang="ru-RU" sz="2400" i="1" dirty="0">
              <a:solidFill>
                <a:srgbClr val="000042"/>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7297406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16182" y="193965"/>
            <a:ext cx="7342909" cy="584775"/>
          </a:xfrm>
          <a:prstGeom prst="rect">
            <a:avLst/>
          </a:prstGeom>
          <a:noFill/>
        </p:spPr>
        <p:txBody>
          <a:bodyPr wrap="square" rtlCol="0">
            <a:spAutoFit/>
          </a:bodyPr>
          <a:lstStyle/>
          <a:p>
            <a:pPr lvl="0" algn="just"/>
            <a:r>
              <a:rPr lang="ru-RU" sz="3200" b="1" i="1" dirty="0">
                <a:solidFill>
                  <a:srgbClr val="000042"/>
                </a:solidFill>
                <a:latin typeface="Times New Roman" panose="02020603050405020304" pitchFamily="18" charset="0"/>
                <a:cs typeface="Times New Roman" panose="02020603050405020304" pitchFamily="18" charset="0"/>
              </a:rPr>
              <a:t>Источники</a:t>
            </a:r>
          </a:p>
        </p:txBody>
      </p:sp>
      <p:sp>
        <p:nvSpPr>
          <p:cNvPr id="5" name="TextBox 4"/>
          <p:cNvSpPr txBox="1"/>
          <p:nvPr/>
        </p:nvSpPr>
        <p:spPr>
          <a:xfrm>
            <a:off x="387927" y="778740"/>
            <a:ext cx="11554691" cy="5909310"/>
          </a:xfrm>
          <a:prstGeom prst="rect">
            <a:avLst/>
          </a:prstGeom>
          <a:noFill/>
        </p:spPr>
        <p:txBody>
          <a:bodyPr wrap="square" rtlCol="0">
            <a:spAutoFit/>
          </a:bodyPr>
          <a:lstStyle/>
          <a:p>
            <a:pPr marL="457200" marR="18415" lvl="0" indent="-457200" algn="just" fontAlgn="base">
              <a:lnSpc>
                <a:spcPct val="105000"/>
              </a:lnSpc>
              <a:buClr>
                <a:srgbClr val="181717"/>
              </a:buClr>
              <a:buSzPts val="900"/>
              <a:buFont typeface="Arial" panose="020B0604020202020204" pitchFamily="34" charset="0"/>
              <a:buChar char="•"/>
            </a:pPr>
            <a:r>
              <a:rPr lang="ru-RU" sz="2000" b="1" i="1" dirty="0" smtClean="0">
                <a:solidFill>
                  <a:srgbClr val="000042"/>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Борикова </a:t>
            </a:r>
            <a:r>
              <a:rPr lang="ru-RU" sz="2000" b="1" i="1" dirty="0">
                <a:solidFill>
                  <a:srgbClr val="000042"/>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Л. В. Пишем реферат, доклад, выпускную квалификационную работу: учеб. пособие </a:t>
            </a:r>
            <a:r>
              <a:rPr lang="ru-RU" sz="2000" i="1" dirty="0">
                <a:solidFill>
                  <a:srgbClr val="000042"/>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/Л. В. Борикова, Н. А. Виноградова. М.: академия Иц, 2000. 96 с. </a:t>
            </a:r>
            <a:endParaRPr lang="ru-RU" sz="2000" i="1" dirty="0" smtClean="0">
              <a:solidFill>
                <a:srgbClr val="000042"/>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endParaRPr>
          </a:p>
          <a:p>
            <a:pPr marL="457200" marR="18415" lvl="0" indent="-457200" algn="just" fontAlgn="base">
              <a:lnSpc>
                <a:spcPct val="105000"/>
              </a:lnSpc>
              <a:buClr>
                <a:srgbClr val="181717"/>
              </a:buClr>
              <a:buSzPts val="900"/>
              <a:buFont typeface="Arial" panose="020B0604020202020204" pitchFamily="34" charset="0"/>
              <a:buChar char="•"/>
            </a:pPr>
            <a:r>
              <a:rPr lang="ru-RU" sz="2000" b="1" i="1" dirty="0">
                <a:solidFill>
                  <a:srgbClr val="3A002B"/>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i="1" dirty="0">
                <a:solidFill>
                  <a:srgbClr val="00206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ГОСТ 2.105-95. Общие требования к тестовым документам. Взамен ГОСТ2.105.79, ГОСТ2.906-71:Введ.01.07.96-М.:</a:t>
            </a:r>
            <a:r>
              <a:rPr lang="ru-RU" sz="2000" i="1" dirty="0">
                <a:solidFill>
                  <a:srgbClr val="00206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Изд-во стандартов, </a:t>
            </a:r>
            <a:r>
              <a:rPr lang="ru-RU" sz="2000" i="1" dirty="0" smtClean="0">
                <a:solidFill>
                  <a:srgbClr val="00206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2019.</a:t>
            </a:r>
            <a:endParaRPr lang="ru-RU" sz="2000" i="1" dirty="0">
              <a:solidFill>
                <a:srgbClr val="00206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endParaRPr>
          </a:p>
          <a:p>
            <a:pPr marL="342900" marR="18415" lvl="0" indent="-342900" algn="just" fontAlgn="base">
              <a:lnSpc>
                <a:spcPct val="105000"/>
              </a:lnSpc>
              <a:buClr>
                <a:srgbClr val="181717"/>
              </a:buClr>
              <a:buSzPts val="900"/>
              <a:buFont typeface="Arial" panose="020B0604020202020204" pitchFamily="34" charset="0"/>
              <a:buChar char="•"/>
            </a:pPr>
            <a:r>
              <a:rPr lang="ru-RU" sz="2000" b="1" i="1" dirty="0">
                <a:solidFill>
                  <a:srgbClr val="000042"/>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Куклина, Е. Н. Основы учебно-исследовательской деятельности : учебное пособие для среднего профессионального образования </a:t>
            </a:r>
            <a:r>
              <a:rPr lang="ru-RU" sz="2000" i="1" dirty="0">
                <a:solidFill>
                  <a:srgbClr val="000042"/>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Е. Н. Куклина, М. А. Мазниченко, И. А. Мушкина. — 2-е изд., испр. и доп. — Москва : Издательство Юрайт, 2018. — 235 с. — (Профессиональное образование). — ISBN 978-5-534-08818-2. — Текст : электронный // ЭБС Юрайт [сайт]. — URL: https://urait.ru/bcode/426581 (дата обращения</a:t>
            </a:r>
            <a:r>
              <a:rPr lang="ru-RU" sz="2000" i="1">
                <a:solidFill>
                  <a:srgbClr val="000042"/>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i="1" smtClean="0">
                <a:solidFill>
                  <a:srgbClr val="000042"/>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30</a:t>
            </a:r>
            <a:r>
              <a:rPr lang="ru-RU" sz="2000" i="1" smtClean="0">
                <a:solidFill>
                  <a:srgbClr val="000042"/>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.12.2019</a:t>
            </a:r>
            <a:r>
              <a:rPr lang="ru-RU" sz="2000" i="1" dirty="0">
                <a:solidFill>
                  <a:srgbClr val="000042"/>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a:t>
            </a:r>
          </a:p>
          <a:p>
            <a:pPr marL="342900" marR="18415" lvl="0" indent="-342900" algn="just" fontAlgn="base">
              <a:lnSpc>
                <a:spcPct val="105000"/>
              </a:lnSpc>
              <a:buClr>
                <a:srgbClr val="181717"/>
              </a:buClr>
              <a:buSzPts val="900"/>
              <a:buFont typeface="Arial" panose="020B0604020202020204" pitchFamily="34" charset="0"/>
              <a:buChar char="•"/>
            </a:pPr>
            <a:r>
              <a:rPr lang="ru-RU" sz="2000" b="1" i="1" dirty="0">
                <a:solidFill>
                  <a:srgbClr val="000042"/>
                </a:solidFill>
                <a:uFill>
                  <a:solidFill>
                    <a:srgbClr val="000000"/>
                  </a:solidFill>
                </a:uFill>
                <a:latin typeface="Times New Roman" panose="02020603050405020304" pitchFamily="18" charset="0"/>
                <a:cs typeface="Times New Roman" panose="02020603050405020304" pitchFamily="18" charset="0"/>
              </a:rPr>
              <a:t>       </a:t>
            </a:r>
            <a:r>
              <a:rPr lang="ru-RU" sz="2000" b="1" i="1" dirty="0">
                <a:solidFill>
                  <a:srgbClr val="000042"/>
                </a:solidFill>
                <a:latin typeface="Times New Roman" panose="02020603050405020304" pitchFamily="18" charset="0"/>
                <a:cs typeface="Times New Roman" panose="02020603050405020304" pitchFamily="18" charset="0"/>
              </a:rPr>
              <a:t> Культура устной и письменной речи делового человека: Справочник. </a:t>
            </a:r>
            <a:r>
              <a:rPr lang="ru-RU" sz="2000" i="1" dirty="0">
                <a:solidFill>
                  <a:srgbClr val="000042"/>
                </a:solidFill>
                <a:latin typeface="Times New Roman" panose="02020603050405020304" pitchFamily="18" charset="0"/>
                <a:cs typeface="Times New Roman" panose="02020603050405020304" pitchFamily="18" charset="0"/>
              </a:rPr>
              <a:t>– М., Флинта, Наука, 1997</a:t>
            </a:r>
            <a:r>
              <a:rPr lang="ru-RU" sz="2000" i="1" dirty="0" smtClean="0">
                <a:solidFill>
                  <a:srgbClr val="000042"/>
                </a:solidFill>
                <a:latin typeface="Times New Roman" panose="02020603050405020304" pitchFamily="18" charset="0"/>
                <a:cs typeface="Times New Roman" panose="02020603050405020304" pitchFamily="18" charset="0"/>
              </a:rPr>
              <a:t>.</a:t>
            </a:r>
          </a:p>
          <a:p>
            <a:pPr marL="342900" marR="18415" lvl="0" indent="-342900" algn="just" fontAlgn="base">
              <a:lnSpc>
                <a:spcPct val="105000"/>
              </a:lnSpc>
              <a:buClr>
                <a:srgbClr val="181717"/>
              </a:buClr>
              <a:buSzPts val="900"/>
              <a:buFont typeface="Arial" panose="020B0604020202020204" pitchFamily="34" charset="0"/>
              <a:buChar char="•"/>
            </a:pPr>
            <a:r>
              <a:rPr lang="ru-RU" sz="2000" b="1" i="1" dirty="0" smtClean="0">
                <a:solidFill>
                  <a:srgbClr val="000042"/>
                </a:solidFill>
                <a:latin typeface="Times New Roman" panose="02020603050405020304" pitchFamily="18" charset="0"/>
                <a:cs typeface="Times New Roman" panose="02020603050405020304" pitchFamily="18" charset="0"/>
              </a:rPr>
              <a:t>       Методические </a:t>
            </a:r>
            <a:r>
              <a:rPr lang="ru-RU" sz="2000" b="1" i="1" dirty="0">
                <a:solidFill>
                  <a:srgbClr val="000042"/>
                </a:solidFill>
                <a:latin typeface="Times New Roman" panose="02020603050405020304" pitchFamily="18" charset="0"/>
                <a:cs typeface="Times New Roman" panose="02020603050405020304" pitchFamily="18" charset="0"/>
              </a:rPr>
              <a:t>рекомендации по организации и методическому сопровождению самостоятельной работы студентов СПО [Электронный ресурс] / Сост.: З.Т. Закирова </a:t>
            </a:r>
            <a:r>
              <a:rPr lang="ru-RU" sz="2000" i="1" dirty="0">
                <a:solidFill>
                  <a:srgbClr val="000042"/>
                </a:solidFill>
                <a:latin typeface="Times New Roman" panose="02020603050405020304" pitchFamily="18" charset="0"/>
                <a:cs typeface="Times New Roman" panose="02020603050405020304" pitchFamily="18" charset="0"/>
              </a:rPr>
              <a:t>– Муравленко: ГБОУ СПО ЯНАО «ММК», 2013. – 25 с. </a:t>
            </a:r>
            <a:endParaRPr lang="ru-RU" sz="2000" i="1" dirty="0" smtClean="0">
              <a:solidFill>
                <a:srgbClr val="000042"/>
              </a:solidFill>
              <a:latin typeface="Times New Roman" panose="02020603050405020304" pitchFamily="18" charset="0"/>
              <a:cs typeface="Times New Roman" panose="02020603050405020304" pitchFamily="18" charset="0"/>
            </a:endParaRPr>
          </a:p>
          <a:p>
            <a:pPr marL="342900" marR="18415" lvl="0" indent="-342900" algn="just" fontAlgn="base">
              <a:lnSpc>
                <a:spcPct val="105000"/>
              </a:lnSpc>
              <a:buClr>
                <a:srgbClr val="181717"/>
              </a:buClr>
              <a:buSzPts val="900"/>
              <a:buFont typeface="Arial" panose="020B0604020202020204" pitchFamily="34" charset="0"/>
              <a:buChar char="•"/>
            </a:pPr>
            <a:r>
              <a:rPr lang="ru-RU" sz="2000" b="1" i="1" dirty="0" smtClean="0">
                <a:solidFill>
                  <a:srgbClr val="000042"/>
                </a:solidFill>
                <a:latin typeface="Times New Roman" panose="02020603050405020304" pitchFamily="18" charset="0"/>
                <a:cs typeface="Times New Roman" panose="02020603050405020304" pitchFamily="18" charset="0"/>
              </a:rPr>
              <a:t>       Митрофанова </a:t>
            </a:r>
            <a:r>
              <a:rPr lang="ru-RU" sz="2000" b="1" i="1" dirty="0">
                <a:solidFill>
                  <a:srgbClr val="000042"/>
                </a:solidFill>
                <a:latin typeface="Times New Roman" panose="02020603050405020304" pitchFamily="18" charset="0"/>
                <a:cs typeface="Times New Roman" panose="02020603050405020304" pitchFamily="18" charset="0"/>
              </a:rPr>
              <a:t>О.Д. Научный стиль речи: проблемы обучения. </a:t>
            </a:r>
            <a:r>
              <a:rPr lang="ru-RU" sz="2000" i="1" dirty="0">
                <a:solidFill>
                  <a:srgbClr val="000042"/>
                </a:solidFill>
                <a:latin typeface="Times New Roman" panose="02020603050405020304" pitchFamily="18" charset="0"/>
                <a:cs typeface="Times New Roman" panose="02020603050405020304" pitchFamily="18" charset="0"/>
              </a:rPr>
              <a:t>– 2-е изд., перераб. и доп. – М.: Рус. яз., 2011.</a:t>
            </a:r>
          </a:p>
          <a:p>
            <a:pPr marL="342900" marR="18415" lvl="0" indent="-342900" algn="just" fontAlgn="base">
              <a:lnSpc>
                <a:spcPct val="105000"/>
              </a:lnSpc>
              <a:buClr>
                <a:srgbClr val="181717"/>
              </a:buClr>
              <a:buSzPts val="900"/>
              <a:buFont typeface="Arial" panose="020B0604020202020204" pitchFamily="34" charset="0"/>
              <a:buChar char="•"/>
            </a:pPr>
            <a:r>
              <a:rPr lang="ru-RU" sz="2000" b="1" i="1" dirty="0">
                <a:solidFill>
                  <a:srgbClr val="000042"/>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Онушкин В. Г., Огарев Е. И. Образование взрослых: междисциплинарный словарь терминологии. </a:t>
            </a:r>
            <a:r>
              <a:rPr lang="ru-RU" sz="2000" i="1" dirty="0">
                <a:solidFill>
                  <a:srgbClr val="000042"/>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Спб.; Воронеж, 1995. 232 с.</a:t>
            </a:r>
          </a:p>
        </p:txBody>
      </p:sp>
    </p:spTree>
    <p:extLst>
      <p:ext uri="{BB962C8B-B14F-4D97-AF65-F5344CB8AC3E}">
        <p14:creationId xmlns:p14="http://schemas.microsoft.com/office/powerpoint/2010/main" val="140014867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50374" y="766916"/>
            <a:ext cx="8952271" cy="584775"/>
          </a:xfrm>
          <a:prstGeom prst="rect">
            <a:avLst/>
          </a:prstGeom>
          <a:noFill/>
        </p:spPr>
        <p:txBody>
          <a:bodyPr wrap="square" rtlCol="0">
            <a:spAutoFit/>
          </a:bodyPr>
          <a:lstStyle/>
          <a:p>
            <a:pPr lvl="0" algn="ctr"/>
            <a:r>
              <a:rPr lang="ru-RU" sz="3200" b="1" i="1" dirty="0">
                <a:solidFill>
                  <a:srgbClr val="002060"/>
                </a:solidFill>
                <a:latin typeface="Times New Roman" panose="02020603050405020304" pitchFamily="18" charset="0"/>
                <a:cs typeface="Times New Roman" panose="02020603050405020304" pitchFamily="18" charset="0"/>
              </a:rPr>
              <a:t>Понравилась презентация?</a:t>
            </a:r>
          </a:p>
        </p:txBody>
      </p:sp>
      <p:cxnSp>
        <p:nvCxnSpPr>
          <p:cNvPr id="5" name="Прямая соединительная линия 4"/>
          <p:cNvCxnSpPr/>
          <p:nvPr/>
        </p:nvCxnSpPr>
        <p:spPr>
          <a:xfrm>
            <a:off x="324465" y="1378527"/>
            <a:ext cx="11479608" cy="26837"/>
          </a:xfrm>
          <a:prstGeom prst="line">
            <a:avLst/>
          </a:prstGeom>
          <a:ln>
            <a:solidFill>
              <a:srgbClr val="001132"/>
            </a:solidFill>
          </a:ln>
        </p:spPr>
        <p:style>
          <a:lnRef idx="1">
            <a:schemeClr val="accent1"/>
          </a:lnRef>
          <a:fillRef idx="0">
            <a:schemeClr val="accent1"/>
          </a:fillRef>
          <a:effectRef idx="0">
            <a:schemeClr val="accent1"/>
          </a:effectRef>
          <a:fontRef idx="minor">
            <a:schemeClr val="tx1"/>
          </a:fontRef>
        </p:style>
      </p:cxnSp>
      <p:pic>
        <p:nvPicPr>
          <p:cNvPr id="8" name="Рисунок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90277" y="3214255"/>
            <a:ext cx="2801723" cy="3643745"/>
          </a:xfrm>
          <a:prstGeom prst="rect">
            <a:avLst/>
          </a:prstGeom>
          <a:ln>
            <a:noFill/>
          </a:ln>
          <a:effectLst>
            <a:softEdge rad="112500"/>
          </a:effectLst>
        </p:spPr>
      </p:pic>
      <p:sp>
        <p:nvSpPr>
          <p:cNvPr id="4" name="TextBox 3"/>
          <p:cNvSpPr txBox="1"/>
          <p:nvPr/>
        </p:nvSpPr>
        <p:spPr>
          <a:xfrm>
            <a:off x="324465" y="1405364"/>
            <a:ext cx="11687426" cy="2308324"/>
          </a:xfrm>
          <a:prstGeom prst="rect">
            <a:avLst/>
          </a:prstGeom>
          <a:noFill/>
        </p:spPr>
        <p:txBody>
          <a:bodyPr wrap="square" rtlCol="0">
            <a:spAutoFit/>
          </a:bodyPr>
          <a:lstStyle/>
          <a:p>
            <a:pPr lvl="0"/>
            <a:r>
              <a:rPr lang="ru-RU" i="1" dirty="0" smtClean="0">
                <a:solidFill>
                  <a:srgbClr val="002060"/>
                </a:solidFill>
                <a:latin typeface="Times New Roman" panose="02020603050405020304" pitchFamily="18" charset="0"/>
                <a:cs typeface="Times New Roman" panose="02020603050405020304" pitchFamily="18" charset="0"/>
              </a:rPr>
              <a:t>        </a:t>
            </a:r>
            <a:r>
              <a:rPr lang="ru-RU" i="1" dirty="0">
                <a:solidFill>
                  <a:srgbClr val="002060"/>
                </a:solidFill>
                <a:latin typeface="Times New Roman" panose="02020603050405020304" pitchFamily="18" charset="0"/>
                <a:cs typeface="Times New Roman" panose="02020603050405020304" pitchFamily="18" charset="0"/>
              </a:rPr>
              <a:t>Зайди в другие  разделы сайта, чтобы по разделам " Навигации" почитать интересные статьи или посмотреть презентации, дидактические материалы по предметам (педагогика, методика развития детской речи, теоретические основы взаимодействия ДОО и родителей); материал для подготовки к зачётам, контрольным работам, педагогической практике, экзаменам, курсовым и дипломным работам; организации мониторинга в ДОО. </a:t>
            </a:r>
          </a:p>
          <a:p>
            <a:pPr lvl="0"/>
            <a:endParaRPr lang="ru-RU" i="1" dirty="0">
              <a:solidFill>
                <a:srgbClr val="002060"/>
              </a:solidFill>
              <a:latin typeface="Times New Roman" panose="02020603050405020304" pitchFamily="18" charset="0"/>
              <a:cs typeface="Times New Roman" panose="02020603050405020304" pitchFamily="18" charset="0"/>
            </a:endParaRPr>
          </a:p>
          <a:p>
            <a:pPr lvl="0"/>
            <a:r>
              <a:rPr lang="ru-RU" i="1" dirty="0">
                <a:solidFill>
                  <a:srgbClr val="002060"/>
                </a:solidFill>
                <a:latin typeface="Times New Roman" panose="02020603050405020304" pitchFamily="18" charset="0"/>
                <a:cs typeface="Times New Roman" panose="02020603050405020304" pitchFamily="18" charset="0"/>
              </a:rPr>
              <a:t>       </a:t>
            </a:r>
            <a:r>
              <a:rPr lang="ru-RU" b="1" i="1" dirty="0">
                <a:solidFill>
                  <a:srgbClr val="002060"/>
                </a:solidFill>
                <a:latin typeface="Times New Roman" panose="02020603050405020304" pitchFamily="18" charset="0"/>
                <a:cs typeface="Times New Roman" panose="02020603050405020304" pitchFamily="18" charset="0"/>
              </a:rPr>
              <a:t>Гольская Оксана Геннадьевна | сайт преподавателя...</a:t>
            </a:r>
            <a:r>
              <a:rPr lang="ru-RU" i="1" dirty="0">
                <a:solidFill>
                  <a:srgbClr val="002060"/>
                </a:solidFill>
                <a:latin typeface="Times New Roman" panose="02020603050405020304" pitchFamily="18" charset="0"/>
                <a:cs typeface="Times New Roman" panose="02020603050405020304" pitchFamily="18" charset="0"/>
              </a:rPr>
              <a:t>URL: http: //</a:t>
            </a:r>
            <a:r>
              <a:rPr lang="en-US" i="1" dirty="0">
                <a:solidFill>
                  <a:srgbClr val="002060"/>
                </a:solidFill>
                <a:latin typeface="Times New Roman" panose="02020603050405020304" pitchFamily="18" charset="0"/>
                <a:cs typeface="Times New Roman" panose="02020603050405020304" pitchFamily="18" charset="0"/>
              </a:rPr>
              <a:t>nsportal.ru›golskaya-oksana </a:t>
            </a:r>
            <a:endParaRPr lang="ru-RU" i="1" dirty="0">
              <a:solidFill>
                <a:srgbClr val="002060"/>
              </a:solidFill>
              <a:latin typeface="Times New Roman" panose="02020603050405020304" pitchFamily="18" charset="0"/>
              <a:cs typeface="Times New Roman" panose="02020603050405020304" pitchFamily="18" charset="0"/>
            </a:endParaRPr>
          </a:p>
          <a:p>
            <a:pPr lvl="0"/>
            <a:endParaRPr lang="ru-RU" i="1" dirty="0">
              <a:solidFill>
                <a:srgbClr val="002060"/>
              </a:solidFill>
              <a:latin typeface="Times New Roman" panose="02020603050405020304" pitchFamily="18" charset="0"/>
              <a:cs typeface="Times New Roman" panose="02020603050405020304" pitchFamily="18" charset="0"/>
            </a:endParaRPr>
          </a:p>
          <a:p>
            <a:pPr lvl="0"/>
            <a:r>
              <a:rPr lang="ru-RU" i="1" dirty="0">
                <a:solidFill>
                  <a:srgbClr val="002060"/>
                </a:solidFill>
                <a:latin typeface="Times New Roman" panose="02020603050405020304" pitchFamily="18" charset="0"/>
                <a:cs typeface="Times New Roman" panose="02020603050405020304" pitchFamily="18" charset="0"/>
              </a:rPr>
              <a:t>       Буду рада, если информация, размещённая на моём сайте, поможет Вам в работе и учёбе.</a:t>
            </a:r>
            <a:endParaRPr lang="ru-RU" dirty="0">
              <a:solidFill>
                <a:srgbClr val="002060"/>
              </a:solidFill>
            </a:endParaRPr>
          </a:p>
        </p:txBody>
      </p:sp>
      <p:sp>
        <p:nvSpPr>
          <p:cNvPr id="10" name="TextBox 9"/>
          <p:cNvSpPr txBox="1"/>
          <p:nvPr/>
        </p:nvSpPr>
        <p:spPr>
          <a:xfrm>
            <a:off x="4336473" y="5902036"/>
            <a:ext cx="5766172" cy="646331"/>
          </a:xfrm>
          <a:prstGeom prst="rect">
            <a:avLst/>
          </a:prstGeom>
          <a:noFill/>
        </p:spPr>
        <p:txBody>
          <a:bodyPr wrap="square" rtlCol="0">
            <a:spAutoFit/>
          </a:bodyPr>
          <a:lstStyle/>
          <a:p>
            <a:pPr lvl="0" algn="r"/>
            <a:r>
              <a:rPr lang="ru-RU" b="1" i="1" dirty="0">
                <a:solidFill>
                  <a:srgbClr val="002060"/>
                </a:solidFill>
                <a:latin typeface="Times New Roman" pitchFamily="18" charset="0"/>
                <a:cs typeface="Times New Roman" pitchFamily="18" charset="0"/>
              </a:rPr>
              <a:t>Преподаватель ГПОАУ АО АПК: </a:t>
            </a:r>
          </a:p>
          <a:p>
            <a:pPr lvl="0" algn="r"/>
            <a:r>
              <a:rPr lang="ru-RU" i="1" dirty="0">
                <a:solidFill>
                  <a:srgbClr val="002060"/>
                </a:solidFill>
                <a:latin typeface="Times New Roman" pitchFamily="18" charset="0"/>
                <a:cs typeface="Times New Roman" pitchFamily="18" charset="0"/>
              </a:rPr>
              <a:t>Гольская Оксана Геннадьевна</a:t>
            </a:r>
            <a:endParaRPr lang="ru-RU" i="1" dirty="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val="37643933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72836" cy="6858000"/>
          </a:xfrm>
          <a:prstGeom prst="rect">
            <a:avLst/>
          </a:prstGeom>
          <a:solidFill>
            <a:schemeClr val="accent1">
              <a:lumMod val="75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p:cNvSpPr txBox="1"/>
          <p:nvPr/>
        </p:nvSpPr>
        <p:spPr>
          <a:xfrm>
            <a:off x="4322617" y="406400"/>
            <a:ext cx="6998525" cy="576312"/>
          </a:xfrm>
          <a:prstGeom prst="rect">
            <a:avLst/>
          </a:prstGeom>
          <a:noFill/>
        </p:spPr>
        <p:txBody>
          <a:bodyPr wrap="square" rtlCol="0">
            <a:spAutoFit/>
          </a:bodyPr>
          <a:lstStyle/>
          <a:p>
            <a:pPr marL="213360" marR="36195" indent="-6350">
              <a:lnSpc>
                <a:spcPct val="105000"/>
              </a:lnSpc>
              <a:spcAft>
                <a:spcPts val="20"/>
              </a:spcAft>
            </a:pPr>
            <a:r>
              <a:rPr lang="ru-RU" sz="3200" b="1" i="1" dirty="0">
                <a:solidFill>
                  <a:srgbClr val="000042"/>
                </a:solidFill>
                <a:latin typeface="Times New Roman" panose="02020603050405020304" pitchFamily="18" charset="0"/>
                <a:ea typeface="Times New Roman" panose="02020603050405020304" pitchFamily="18" charset="0"/>
              </a:rPr>
              <a:t>Классификация эссе</a:t>
            </a:r>
            <a:r>
              <a:rPr lang="ru-RU" sz="3200" b="1" dirty="0">
                <a:solidFill>
                  <a:srgbClr val="000042"/>
                </a:solidFill>
                <a:latin typeface="Times New Roman" panose="02020603050405020304" pitchFamily="18" charset="0"/>
                <a:ea typeface="Times New Roman" panose="02020603050405020304" pitchFamily="18" charset="0"/>
              </a:rPr>
              <a:t>:</a:t>
            </a:r>
            <a:endParaRPr lang="ru-RU" sz="3200" b="1" dirty="0">
              <a:solidFill>
                <a:srgbClr val="000042"/>
              </a:solidFill>
              <a:effectLst/>
              <a:latin typeface="Times New Roman" panose="02020603050405020304" pitchFamily="18" charset="0"/>
              <a:ea typeface="Times New Roman" panose="02020603050405020304" pitchFamily="18" charset="0"/>
            </a:endParaRPr>
          </a:p>
        </p:txBody>
      </p:sp>
      <p:graphicFrame>
        <p:nvGraphicFramePr>
          <p:cNvPr id="8" name="Схема 7"/>
          <p:cNvGraphicFramePr/>
          <p:nvPr>
            <p:extLst>
              <p:ext uri="{D42A27DB-BD31-4B8C-83A1-F6EECF244321}">
                <p14:modId xmlns:p14="http://schemas.microsoft.com/office/powerpoint/2010/main" val="345209608"/>
              </p:ext>
            </p:extLst>
          </p:nvPr>
        </p:nvGraphicFramePr>
        <p:xfrm>
          <a:off x="1122218" y="1153551"/>
          <a:ext cx="10806546" cy="51065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p:cNvSpPr txBox="1"/>
          <p:nvPr/>
        </p:nvSpPr>
        <p:spPr>
          <a:xfrm>
            <a:off x="1575582" y="1842868"/>
            <a:ext cx="731520" cy="461665"/>
          </a:xfrm>
          <a:prstGeom prst="rect">
            <a:avLst/>
          </a:prstGeom>
          <a:noFill/>
        </p:spPr>
        <p:txBody>
          <a:bodyPr wrap="square" rtlCol="0">
            <a:spAutoFit/>
          </a:bodyPr>
          <a:lstStyle/>
          <a:p>
            <a:pPr lvl="0"/>
            <a:r>
              <a:rPr lang="ru-RU" sz="2400" b="1" i="1">
                <a:solidFill>
                  <a:prstClr val="white"/>
                </a:solidFill>
                <a:latin typeface="Times New Roman" panose="02020603050405020304" pitchFamily="18" charset="0"/>
                <a:cs typeface="Times New Roman" panose="02020603050405020304" pitchFamily="18" charset="0"/>
              </a:rPr>
              <a:t>1)</a:t>
            </a:r>
            <a:endParaRPr lang="ru-RU" sz="2400" b="1" i="1" dirty="0">
              <a:solidFill>
                <a:prstClr val="white"/>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1856935" y="3291840"/>
            <a:ext cx="661182" cy="461665"/>
          </a:xfrm>
          <a:prstGeom prst="rect">
            <a:avLst/>
          </a:prstGeom>
          <a:noFill/>
        </p:spPr>
        <p:txBody>
          <a:bodyPr wrap="square" rtlCol="0">
            <a:spAutoFit/>
          </a:bodyPr>
          <a:lstStyle/>
          <a:p>
            <a:pPr lvl="0"/>
            <a:r>
              <a:rPr lang="ru-RU" sz="2400" b="1" i="1" dirty="0" smtClean="0">
                <a:solidFill>
                  <a:prstClr val="white"/>
                </a:solidFill>
                <a:latin typeface="Times New Roman" panose="02020603050405020304" pitchFamily="18" charset="0"/>
                <a:cs typeface="Times New Roman" panose="02020603050405020304" pitchFamily="18" charset="0"/>
              </a:rPr>
              <a:t>2)</a:t>
            </a:r>
            <a:endParaRPr lang="ru-RU" sz="2400" b="1" i="1" dirty="0">
              <a:solidFill>
                <a:prstClr val="white"/>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1575582" y="4867422"/>
            <a:ext cx="731520" cy="461665"/>
          </a:xfrm>
          <a:prstGeom prst="rect">
            <a:avLst/>
          </a:prstGeom>
          <a:noFill/>
        </p:spPr>
        <p:txBody>
          <a:bodyPr wrap="square" rtlCol="0">
            <a:spAutoFit/>
          </a:bodyPr>
          <a:lstStyle/>
          <a:p>
            <a:pPr lvl="0"/>
            <a:r>
              <a:rPr lang="ru-RU" sz="2400" b="1" i="1" dirty="0" smtClean="0">
                <a:solidFill>
                  <a:prstClr val="white"/>
                </a:solidFill>
                <a:latin typeface="Times New Roman" panose="02020603050405020304" pitchFamily="18" charset="0"/>
                <a:cs typeface="Times New Roman" panose="02020603050405020304" pitchFamily="18" charset="0"/>
              </a:rPr>
              <a:t>3)</a:t>
            </a:r>
            <a:endParaRPr lang="ru-RU" sz="2400" b="1" i="1" dirty="0">
              <a:solidFill>
                <a:prstClr val="white"/>
              </a:solidFill>
              <a:latin typeface="Times New Roman" panose="02020603050405020304" pitchFamily="18" charset="0"/>
              <a:cs typeface="Times New Roman" panose="02020603050405020304" pitchFamily="18" charset="0"/>
            </a:endParaRPr>
          </a:p>
        </p:txBody>
      </p:sp>
      <p:pic>
        <p:nvPicPr>
          <p:cNvPr id="10" name="Рисунок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058400" y="356111"/>
            <a:ext cx="1512124" cy="1134093"/>
          </a:xfrm>
          <a:prstGeom prst="rect">
            <a:avLst/>
          </a:prstGeom>
        </p:spPr>
      </p:pic>
    </p:spTree>
    <p:extLst>
      <p:ext uri="{BB962C8B-B14F-4D97-AF65-F5344CB8AC3E}">
        <p14:creationId xmlns:p14="http://schemas.microsoft.com/office/powerpoint/2010/main" val="12374452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72836" cy="6858000"/>
          </a:xfrm>
          <a:prstGeom prst="rect">
            <a:avLst/>
          </a:prstGeom>
          <a:solidFill>
            <a:schemeClr val="accent1">
              <a:lumMod val="75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p:cNvSpPr txBox="1"/>
          <p:nvPr/>
        </p:nvSpPr>
        <p:spPr>
          <a:xfrm>
            <a:off x="1915885" y="827314"/>
            <a:ext cx="9303657" cy="609398"/>
          </a:xfrm>
          <a:prstGeom prst="rect">
            <a:avLst/>
          </a:prstGeom>
          <a:noFill/>
        </p:spPr>
        <p:txBody>
          <a:bodyPr wrap="square" rtlCol="0">
            <a:spAutoFit/>
          </a:bodyPr>
          <a:lstStyle/>
          <a:p>
            <a:pPr marL="213360" marR="36195" indent="-6350">
              <a:lnSpc>
                <a:spcPct val="105000"/>
              </a:lnSpc>
              <a:spcAft>
                <a:spcPts val="20"/>
              </a:spcAft>
            </a:pPr>
            <a:r>
              <a:rPr lang="ru-RU" sz="3200" b="1" i="1" dirty="0">
                <a:solidFill>
                  <a:srgbClr val="000042"/>
                </a:solidFill>
                <a:latin typeface="Times New Roman" panose="02020603050405020304" pitchFamily="18" charset="0"/>
                <a:ea typeface="Times New Roman" panose="02020603050405020304" pitchFamily="18" charset="0"/>
              </a:rPr>
              <a:t>Классификация эссе </a:t>
            </a:r>
            <a:r>
              <a:rPr lang="ru-RU" sz="3200" b="1" i="1" dirty="0" smtClean="0">
                <a:solidFill>
                  <a:srgbClr val="000042"/>
                </a:solidFill>
                <a:latin typeface="Times New Roman" panose="02020603050405020304" pitchFamily="18" charset="0"/>
                <a:ea typeface="Times New Roman" panose="02020603050405020304" pitchFamily="18" charset="0"/>
              </a:rPr>
              <a:t>из двух больших </a:t>
            </a:r>
            <a:r>
              <a:rPr lang="ru-RU" sz="3200" b="1" i="1" dirty="0">
                <a:solidFill>
                  <a:srgbClr val="000042"/>
                </a:solidFill>
                <a:latin typeface="Times New Roman" panose="02020603050405020304" pitchFamily="18" charset="0"/>
                <a:ea typeface="Times New Roman" panose="02020603050405020304" pitchFamily="18" charset="0"/>
              </a:rPr>
              <a:t>групп</a:t>
            </a:r>
            <a:r>
              <a:rPr lang="ru-RU" sz="3200" b="1" dirty="0" smtClean="0">
                <a:solidFill>
                  <a:srgbClr val="000042"/>
                </a:solidFill>
                <a:latin typeface="Times New Roman" panose="02020603050405020304" pitchFamily="18" charset="0"/>
                <a:ea typeface="Times New Roman" panose="02020603050405020304" pitchFamily="18" charset="0"/>
              </a:rPr>
              <a:t>:</a:t>
            </a:r>
            <a:endParaRPr lang="ru-RU" sz="3200" b="1" dirty="0">
              <a:solidFill>
                <a:srgbClr val="000042"/>
              </a:solidFill>
              <a:effectLst/>
              <a:latin typeface="Times New Roman" panose="02020603050405020304" pitchFamily="18" charset="0"/>
              <a:ea typeface="Times New Roman" panose="02020603050405020304" pitchFamily="18" charset="0"/>
            </a:endParaRPr>
          </a:p>
        </p:txBody>
      </p:sp>
      <p:graphicFrame>
        <p:nvGraphicFramePr>
          <p:cNvPr id="8" name="Схема 7"/>
          <p:cNvGraphicFramePr/>
          <p:nvPr>
            <p:extLst>
              <p:ext uri="{D42A27DB-BD31-4B8C-83A1-F6EECF244321}">
                <p14:modId xmlns:p14="http://schemas.microsoft.com/office/powerpoint/2010/main" val="436325048"/>
              </p:ext>
            </p:extLst>
          </p:nvPr>
        </p:nvGraphicFramePr>
        <p:xfrm>
          <a:off x="1122218" y="1540493"/>
          <a:ext cx="10806546" cy="40620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p:cNvSpPr txBox="1"/>
          <p:nvPr/>
        </p:nvSpPr>
        <p:spPr>
          <a:xfrm>
            <a:off x="1596572" y="2336800"/>
            <a:ext cx="609599" cy="461665"/>
          </a:xfrm>
          <a:prstGeom prst="rect">
            <a:avLst/>
          </a:prstGeom>
          <a:noFill/>
        </p:spPr>
        <p:txBody>
          <a:bodyPr wrap="square" rtlCol="0">
            <a:spAutoFit/>
          </a:bodyPr>
          <a:lstStyle/>
          <a:p>
            <a:pPr lvl="0"/>
            <a:r>
              <a:rPr lang="ru-RU" sz="2400" b="1" i="1" dirty="0">
                <a:solidFill>
                  <a:prstClr val="white"/>
                </a:solidFill>
                <a:latin typeface="Times New Roman" panose="02020603050405020304" pitchFamily="18" charset="0"/>
                <a:cs typeface="Times New Roman" panose="02020603050405020304" pitchFamily="18" charset="0"/>
              </a:rPr>
              <a:t>1)</a:t>
            </a:r>
          </a:p>
        </p:txBody>
      </p:sp>
      <p:sp>
        <p:nvSpPr>
          <p:cNvPr id="5" name="TextBox 4"/>
          <p:cNvSpPr txBox="1"/>
          <p:nvPr/>
        </p:nvSpPr>
        <p:spPr>
          <a:xfrm>
            <a:off x="1596572" y="4151087"/>
            <a:ext cx="856342" cy="461665"/>
          </a:xfrm>
          <a:prstGeom prst="rect">
            <a:avLst/>
          </a:prstGeom>
          <a:noFill/>
        </p:spPr>
        <p:txBody>
          <a:bodyPr wrap="square" rtlCol="0">
            <a:spAutoFit/>
          </a:bodyPr>
          <a:lstStyle/>
          <a:p>
            <a:pPr lvl="0"/>
            <a:r>
              <a:rPr lang="ru-RU" sz="2400" b="1" i="1" dirty="0" smtClean="0">
                <a:solidFill>
                  <a:prstClr val="white"/>
                </a:solidFill>
                <a:latin typeface="Times New Roman" panose="02020603050405020304" pitchFamily="18" charset="0"/>
                <a:cs typeface="Times New Roman" panose="02020603050405020304" pitchFamily="18" charset="0"/>
              </a:rPr>
              <a:t>2)</a:t>
            </a:r>
            <a:endParaRPr lang="ru-RU" sz="2400" b="1" i="1" dirty="0">
              <a:solidFill>
                <a:prstClr val="white"/>
              </a:solidFill>
              <a:latin typeface="Times New Roman" panose="02020603050405020304" pitchFamily="18" charset="0"/>
              <a:cs typeface="Times New Roman" panose="02020603050405020304" pitchFamily="18" charset="0"/>
            </a:endParaRPr>
          </a:p>
        </p:txBody>
      </p:sp>
      <p:pic>
        <p:nvPicPr>
          <p:cNvPr id="10" name="Рисунок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189029" y="406400"/>
            <a:ext cx="1512124" cy="1134093"/>
          </a:xfrm>
          <a:prstGeom prst="rect">
            <a:avLst/>
          </a:prstGeom>
        </p:spPr>
      </p:pic>
    </p:spTree>
    <p:extLst>
      <p:ext uri="{BB962C8B-B14F-4D97-AF65-F5344CB8AC3E}">
        <p14:creationId xmlns:p14="http://schemas.microsoft.com/office/powerpoint/2010/main" val="36759783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72836" cy="6858000"/>
          </a:xfrm>
          <a:prstGeom prst="rect">
            <a:avLst/>
          </a:prstGeom>
          <a:solidFill>
            <a:schemeClr val="accent1">
              <a:lumMod val="75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p:cNvSpPr txBox="1"/>
          <p:nvPr/>
        </p:nvSpPr>
        <p:spPr>
          <a:xfrm>
            <a:off x="1596571" y="406400"/>
            <a:ext cx="9724572" cy="576312"/>
          </a:xfrm>
          <a:prstGeom prst="rect">
            <a:avLst/>
          </a:prstGeom>
          <a:noFill/>
        </p:spPr>
        <p:txBody>
          <a:bodyPr wrap="square" rtlCol="0">
            <a:spAutoFit/>
          </a:bodyPr>
          <a:lstStyle/>
          <a:p>
            <a:pPr marL="213360" marR="36195" indent="-6350" algn="ctr">
              <a:lnSpc>
                <a:spcPct val="105000"/>
              </a:lnSpc>
              <a:spcAft>
                <a:spcPts val="20"/>
              </a:spcAft>
            </a:pPr>
            <a:r>
              <a:rPr lang="ru-RU" sz="3200" b="1" i="1" dirty="0">
                <a:solidFill>
                  <a:srgbClr val="000042"/>
                </a:solidFill>
                <a:latin typeface="Times New Roman" panose="02020603050405020304" pitchFamily="18" charset="0"/>
                <a:ea typeface="Times New Roman" panose="02020603050405020304" pitchFamily="18" charset="0"/>
              </a:rPr>
              <a:t>Признаки эссе</a:t>
            </a:r>
            <a:r>
              <a:rPr lang="ru-RU" sz="3200" b="1" dirty="0">
                <a:solidFill>
                  <a:srgbClr val="000042"/>
                </a:solidFill>
                <a:latin typeface="Times New Roman" panose="02020603050405020304" pitchFamily="18" charset="0"/>
                <a:ea typeface="Times New Roman" panose="02020603050405020304" pitchFamily="18" charset="0"/>
              </a:rPr>
              <a:t>:</a:t>
            </a:r>
            <a:endParaRPr lang="ru-RU" sz="3200" b="1" dirty="0">
              <a:solidFill>
                <a:srgbClr val="000042"/>
              </a:solidFill>
              <a:effectLst/>
              <a:latin typeface="Times New Roman" panose="02020603050405020304" pitchFamily="18" charset="0"/>
              <a:ea typeface="Times New Roman" panose="02020603050405020304" pitchFamily="18" charset="0"/>
            </a:endParaRPr>
          </a:p>
        </p:txBody>
      </p:sp>
      <p:graphicFrame>
        <p:nvGraphicFramePr>
          <p:cNvPr id="8" name="Схема 7"/>
          <p:cNvGraphicFramePr/>
          <p:nvPr>
            <p:extLst>
              <p:ext uri="{D42A27DB-BD31-4B8C-83A1-F6EECF244321}">
                <p14:modId xmlns:p14="http://schemas.microsoft.com/office/powerpoint/2010/main" val="4219477231"/>
              </p:ext>
            </p:extLst>
          </p:nvPr>
        </p:nvGraphicFramePr>
        <p:xfrm>
          <a:off x="1427018" y="982713"/>
          <a:ext cx="10349345" cy="52294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p:cNvSpPr txBox="1"/>
          <p:nvPr/>
        </p:nvSpPr>
        <p:spPr>
          <a:xfrm>
            <a:off x="1596571" y="1220396"/>
            <a:ext cx="668327" cy="461665"/>
          </a:xfrm>
          <a:prstGeom prst="rect">
            <a:avLst/>
          </a:prstGeom>
          <a:noFill/>
        </p:spPr>
        <p:txBody>
          <a:bodyPr wrap="square" rtlCol="0">
            <a:spAutoFit/>
          </a:bodyPr>
          <a:lstStyle/>
          <a:p>
            <a:pPr lvl="0"/>
            <a:r>
              <a:rPr lang="ru-RU" sz="2400" b="1" i="1" dirty="0">
                <a:solidFill>
                  <a:prstClr val="white"/>
                </a:solidFill>
                <a:latin typeface="Times New Roman" panose="02020603050405020304" pitchFamily="18" charset="0"/>
                <a:cs typeface="Times New Roman" panose="02020603050405020304" pitchFamily="18" charset="0"/>
              </a:rPr>
              <a:t>1)</a:t>
            </a:r>
          </a:p>
        </p:txBody>
      </p:sp>
      <p:sp>
        <p:nvSpPr>
          <p:cNvPr id="5" name="TextBox 4"/>
          <p:cNvSpPr txBox="1"/>
          <p:nvPr/>
        </p:nvSpPr>
        <p:spPr>
          <a:xfrm>
            <a:off x="2032000" y="1919744"/>
            <a:ext cx="595086" cy="461665"/>
          </a:xfrm>
          <a:prstGeom prst="rect">
            <a:avLst/>
          </a:prstGeom>
          <a:noFill/>
          <a:effectLst>
            <a:glow rad="228600">
              <a:schemeClr val="accent5">
                <a:satMod val="175000"/>
                <a:alpha val="40000"/>
              </a:schemeClr>
            </a:glow>
          </a:effectLst>
        </p:spPr>
        <p:txBody>
          <a:bodyPr wrap="square" rtlCol="0">
            <a:spAutoFit/>
          </a:bodyPr>
          <a:lstStyle/>
          <a:p>
            <a:pPr lvl="0"/>
            <a:r>
              <a:rPr lang="ru-RU" sz="2400" b="1" i="1" dirty="0" smtClean="0">
                <a:solidFill>
                  <a:prstClr val="white"/>
                </a:solidFill>
                <a:latin typeface="Times New Roman" panose="02020603050405020304" pitchFamily="18" charset="0"/>
                <a:cs typeface="Times New Roman" panose="02020603050405020304" pitchFamily="18" charset="0"/>
              </a:rPr>
              <a:t>2)</a:t>
            </a:r>
            <a:endParaRPr lang="ru-RU" sz="2400" b="1" i="1" dirty="0">
              <a:solidFill>
                <a:prstClr val="white"/>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2264898" y="2619087"/>
            <a:ext cx="661182" cy="461665"/>
          </a:xfrm>
          <a:prstGeom prst="rect">
            <a:avLst/>
          </a:prstGeom>
          <a:noFill/>
        </p:spPr>
        <p:txBody>
          <a:bodyPr wrap="square" rtlCol="0">
            <a:spAutoFit/>
          </a:bodyPr>
          <a:lstStyle/>
          <a:p>
            <a:pPr lvl="0"/>
            <a:r>
              <a:rPr lang="ru-RU" sz="2400" b="1" i="1" dirty="0" smtClean="0">
                <a:solidFill>
                  <a:prstClr val="white"/>
                </a:solidFill>
                <a:latin typeface="Times New Roman" panose="02020603050405020304" pitchFamily="18" charset="0"/>
                <a:cs typeface="Times New Roman" panose="02020603050405020304" pitchFamily="18" charset="0"/>
              </a:rPr>
              <a:t>3)</a:t>
            </a:r>
            <a:endParaRPr lang="ru-RU" sz="2400" b="1" i="1" dirty="0">
              <a:solidFill>
                <a:prstClr val="white"/>
              </a:solidFill>
              <a:latin typeface="Times New Roman" panose="02020603050405020304" pitchFamily="18" charset="0"/>
              <a:cs typeface="Times New Roman" panose="02020603050405020304" pitchFamily="18" charset="0"/>
            </a:endParaRPr>
          </a:p>
        </p:txBody>
      </p:sp>
      <p:sp>
        <p:nvSpPr>
          <p:cNvPr id="7" name="TextBox 6"/>
          <p:cNvSpPr txBox="1"/>
          <p:nvPr/>
        </p:nvSpPr>
        <p:spPr>
          <a:xfrm>
            <a:off x="2264899" y="3318430"/>
            <a:ext cx="520506" cy="461665"/>
          </a:xfrm>
          <a:prstGeom prst="rect">
            <a:avLst/>
          </a:prstGeom>
          <a:noFill/>
        </p:spPr>
        <p:txBody>
          <a:bodyPr wrap="square" rtlCol="0">
            <a:spAutoFit/>
          </a:bodyPr>
          <a:lstStyle/>
          <a:p>
            <a:pPr lvl="0"/>
            <a:r>
              <a:rPr lang="ru-RU" sz="2400" b="1" i="1" dirty="0" smtClean="0">
                <a:solidFill>
                  <a:prstClr val="white"/>
                </a:solidFill>
                <a:latin typeface="Times New Roman" panose="02020603050405020304" pitchFamily="18" charset="0"/>
                <a:cs typeface="Times New Roman" panose="02020603050405020304" pitchFamily="18" charset="0"/>
              </a:rPr>
              <a:t>4)</a:t>
            </a:r>
            <a:endParaRPr lang="ru-RU" sz="2400" b="1" i="1" dirty="0">
              <a:solidFill>
                <a:prstClr val="white"/>
              </a:solidFill>
              <a:latin typeface="Times New Roman" panose="02020603050405020304" pitchFamily="18" charset="0"/>
              <a:cs typeface="Times New Roman" panose="02020603050405020304" pitchFamily="18" charset="0"/>
            </a:endParaRPr>
          </a:p>
        </p:txBody>
      </p:sp>
      <p:sp>
        <p:nvSpPr>
          <p:cNvPr id="15" name="TextBox 14"/>
          <p:cNvSpPr txBox="1"/>
          <p:nvPr/>
        </p:nvSpPr>
        <p:spPr>
          <a:xfrm>
            <a:off x="2264898" y="4017774"/>
            <a:ext cx="520506" cy="461665"/>
          </a:xfrm>
          <a:prstGeom prst="rect">
            <a:avLst/>
          </a:prstGeom>
          <a:noFill/>
        </p:spPr>
        <p:txBody>
          <a:bodyPr wrap="square" rtlCol="0">
            <a:spAutoFit/>
          </a:bodyPr>
          <a:lstStyle/>
          <a:p>
            <a:pPr lvl="0"/>
            <a:r>
              <a:rPr lang="ru-RU" sz="2400" b="1" i="1" dirty="0" smtClean="0">
                <a:solidFill>
                  <a:prstClr val="white"/>
                </a:solidFill>
                <a:latin typeface="Times New Roman" panose="02020603050405020304" pitchFamily="18" charset="0"/>
                <a:cs typeface="Times New Roman" panose="02020603050405020304" pitchFamily="18" charset="0"/>
              </a:rPr>
              <a:t>5)</a:t>
            </a:r>
            <a:endParaRPr lang="ru-RU" sz="2400" b="1" i="1" dirty="0">
              <a:solidFill>
                <a:prstClr val="white"/>
              </a:solidFill>
              <a:latin typeface="Times New Roman" panose="02020603050405020304" pitchFamily="18" charset="0"/>
              <a:cs typeface="Times New Roman" panose="02020603050405020304" pitchFamily="18" charset="0"/>
            </a:endParaRPr>
          </a:p>
        </p:txBody>
      </p:sp>
      <p:pic>
        <p:nvPicPr>
          <p:cNvPr id="9" name="Рисунок 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109312" y="181824"/>
            <a:ext cx="1211831" cy="908873"/>
          </a:xfrm>
          <a:prstGeom prst="rect">
            <a:avLst/>
          </a:prstGeom>
        </p:spPr>
      </p:pic>
      <p:sp>
        <p:nvSpPr>
          <p:cNvPr id="10" name="TextBox 9"/>
          <p:cNvSpPr txBox="1"/>
          <p:nvPr/>
        </p:nvSpPr>
        <p:spPr>
          <a:xfrm>
            <a:off x="1930734" y="4818743"/>
            <a:ext cx="594417" cy="461665"/>
          </a:xfrm>
          <a:prstGeom prst="rect">
            <a:avLst/>
          </a:prstGeom>
          <a:noFill/>
        </p:spPr>
        <p:txBody>
          <a:bodyPr wrap="square" rtlCol="0">
            <a:spAutoFit/>
          </a:bodyPr>
          <a:lstStyle/>
          <a:p>
            <a:r>
              <a:rPr lang="ru-RU" sz="2400" b="1" dirty="0" smtClean="0">
                <a:solidFill>
                  <a:schemeClr val="bg1"/>
                </a:solidFill>
                <a:latin typeface="Times New Roman" panose="02020603050405020304" pitchFamily="18" charset="0"/>
                <a:cs typeface="Times New Roman" panose="02020603050405020304" pitchFamily="18" charset="0"/>
              </a:rPr>
              <a:t>6)</a:t>
            </a:r>
            <a:endParaRPr lang="ru-RU" sz="2400" b="1" dirty="0">
              <a:solidFill>
                <a:schemeClr val="bg1"/>
              </a:solidFill>
              <a:latin typeface="Times New Roman" panose="02020603050405020304" pitchFamily="18" charset="0"/>
              <a:cs typeface="Times New Roman" panose="02020603050405020304" pitchFamily="18" charset="0"/>
            </a:endParaRPr>
          </a:p>
        </p:txBody>
      </p:sp>
      <p:sp>
        <p:nvSpPr>
          <p:cNvPr id="11" name="TextBox 10"/>
          <p:cNvSpPr txBox="1"/>
          <p:nvPr/>
        </p:nvSpPr>
        <p:spPr>
          <a:xfrm>
            <a:off x="1596571" y="5486400"/>
            <a:ext cx="551542" cy="461665"/>
          </a:xfrm>
          <a:prstGeom prst="rect">
            <a:avLst/>
          </a:prstGeom>
          <a:noFill/>
        </p:spPr>
        <p:txBody>
          <a:bodyPr wrap="square" rtlCol="0">
            <a:spAutoFit/>
          </a:bodyPr>
          <a:lstStyle/>
          <a:p>
            <a:r>
              <a:rPr lang="ru-RU" sz="2400" b="1" i="1" dirty="0" smtClean="0">
                <a:solidFill>
                  <a:schemeClr val="bg1"/>
                </a:solidFill>
                <a:latin typeface="Times New Roman" panose="02020603050405020304" pitchFamily="18" charset="0"/>
                <a:cs typeface="Times New Roman" panose="02020603050405020304" pitchFamily="18" charset="0"/>
              </a:rPr>
              <a:t>7)</a:t>
            </a:r>
            <a:endParaRPr lang="ru-RU" sz="2400" b="1" i="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999799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31273" cy="685800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103086" y="159658"/>
            <a:ext cx="10406743" cy="1126462"/>
          </a:xfrm>
          <a:prstGeom prst="rect">
            <a:avLst/>
          </a:prstGeom>
          <a:noFill/>
        </p:spPr>
        <p:txBody>
          <a:bodyPr wrap="square" rtlCol="0">
            <a:spAutoFit/>
          </a:bodyPr>
          <a:lstStyle/>
          <a:p>
            <a:pPr marR="27305" indent="209550" algn="just">
              <a:lnSpc>
                <a:spcPct val="105000"/>
              </a:lnSpc>
              <a:spcAft>
                <a:spcPts val="1810"/>
              </a:spcAft>
            </a:pPr>
            <a:r>
              <a:rPr lang="ru-RU" sz="3200" b="1" i="1" dirty="0" smtClean="0">
                <a:solidFill>
                  <a:srgbClr val="181717"/>
                </a:solidFill>
                <a:latin typeface="Times New Roman" panose="02020603050405020304" pitchFamily="18" charset="0"/>
                <a:ea typeface="Times New Roman" panose="02020603050405020304" pitchFamily="18" charset="0"/>
              </a:rPr>
              <a:t>       </a:t>
            </a:r>
            <a:r>
              <a:rPr lang="ru-RU" sz="3200" b="1" i="1" dirty="0" smtClean="0">
                <a:solidFill>
                  <a:srgbClr val="000042"/>
                </a:solidFill>
                <a:latin typeface="Times New Roman" panose="02020603050405020304" pitchFamily="18" charset="0"/>
                <a:ea typeface="Times New Roman" panose="02020603050405020304" pitchFamily="18" charset="0"/>
              </a:rPr>
              <a:t>Планируемые </a:t>
            </a:r>
            <a:r>
              <a:rPr lang="ru-RU" sz="3200" b="1" i="1" dirty="0">
                <a:solidFill>
                  <a:srgbClr val="000042"/>
                </a:solidFill>
                <a:latin typeface="Times New Roman" panose="02020603050405020304" pitchFamily="18" charset="0"/>
                <a:ea typeface="Times New Roman" panose="02020603050405020304" pitchFamily="18" charset="0"/>
              </a:rPr>
              <a:t>результаты самостоятельной работы</a:t>
            </a:r>
            <a:r>
              <a:rPr lang="ru-RU" sz="3200" b="1" i="1" dirty="0" smtClean="0">
                <a:solidFill>
                  <a:srgbClr val="000042"/>
                </a:solidFill>
                <a:latin typeface="Times New Roman" panose="02020603050405020304" pitchFamily="18" charset="0"/>
                <a:ea typeface="Times New Roman" panose="02020603050405020304" pitchFamily="18" charset="0"/>
              </a:rPr>
              <a:t>:</a:t>
            </a:r>
            <a:endParaRPr lang="ru-RU" sz="2800" i="1" dirty="0">
              <a:solidFill>
                <a:srgbClr val="000042"/>
              </a:solidFill>
              <a:latin typeface="Times New Roman" panose="02020603050405020304" pitchFamily="18" charset="0"/>
              <a:ea typeface="Times New Roman" panose="02020603050405020304" pitchFamily="18" charset="0"/>
            </a:endParaRPr>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5999" y="1488782"/>
            <a:ext cx="5826481" cy="38804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TextBox 4"/>
          <p:cNvSpPr txBox="1"/>
          <p:nvPr/>
        </p:nvSpPr>
        <p:spPr>
          <a:xfrm>
            <a:off x="1001485" y="1286120"/>
            <a:ext cx="4789715" cy="4893647"/>
          </a:xfrm>
          <a:prstGeom prst="rect">
            <a:avLst/>
          </a:prstGeom>
          <a:noFill/>
        </p:spPr>
        <p:txBody>
          <a:bodyPr wrap="square" rtlCol="0">
            <a:spAutoFit/>
          </a:bodyPr>
          <a:lstStyle/>
          <a:p>
            <a:pPr marL="457200" indent="-457200" algn="just">
              <a:buFontTx/>
              <a:buChar char="-"/>
            </a:pPr>
            <a:r>
              <a:rPr lang="ru-RU" sz="2400" i="1" dirty="0" smtClean="0">
                <a:latin typeface="Times New Roman" panose="02020603050405020304" pitchFamily="18" charset="0"/>
                <a:ea typeface="Calibri" panose="020F0502020204030204" pitchFamily="34" charset="0"/>
                <a:cs typeface="Times New Roman" panose="02020603050405020304" pitchFamily="18" charset="0"/>
              </a:rPr>
              <a:t>формулировать </a:t>
            </a:r>
            <a:r>
              <a:rPr lang="ru-RU" sz="2400" i="1" dirty="0">
                <a:latin typeface="Times New Roman" panose="02020603050405020304" pitchFamily="18" charset="0"/>
                <a:ea typeface="Calibri" panose="020F0502020204030204" pitchFamily="34" charset="0"/>
                <a:cs typeface="Times New Roman" panose="02020603050405020304" pitchFamily="18" charset="0"/>
              </a:rPr>
              <a:t>мысли, структурировать </a:t>
            </a:r>
            <a:r>
              <a:rPr lang="ru-RU" sz="2400" i="1" dirty="0" smtClean="0">
                <a:latin typeface="Times New Roman" panose="02020603050405020304" pitchFamily="18" charset="0"/>
                <a:ea typeface="Calibri" panose="020F0502020204030204" pitchFamily="34" charset="0"/>
                <a:cs typeface="Times New Roman" panose="02020603050405020304" pitchFamily="18" charset="0"/>
              </a:rPr>
              <a:t>информацию; </a:t>
            </a:r>
          </a:p>
          <a:p>
            <a:pPr marL="457200" indent="-457200" algn="just">
              <a:buFontTx/>
              <a:buChar char="-"/>
            </a:pPr>
            <a:r>
              <a:rPr lang="ru-RU" sz="2400" i="1" dirty="0" smtClean="0">
                <a:latin typeface="Times New Roman" panose="02020603050405020304" pitchFamily="18" charset="0"/>
                <a:ea typeface="Calibri" panose="020F0502020204030204" pitchFamily="34" charset="0"/>
                <a:cs typeface="Times New Roman" panose="02020603050405020304" pitchFamily="18" charset="0"/>
              </a:rPr>
              <a:t>использовать </a:t>
            </a:r>
            <a:r>
              <a:rPr lang="ru-RU" sz="2400" i="1" dirty="0">
                <a:latin typeface="Times New Roman" panose="02020603050405020304" pitchFamily="18" charset="0"/>
                <a:ea typeface="Calibri" panose="020F0502020204030204" pitchFamily="34" charset="0"/>
                <a:cs typeface="Times New Roman" panose="02020603050405020304" pitchFamily="18" charset="0"/>
              </a:rPr>
              <a:t>основные понятия, выделять причинно-следственные связи, иллюстрировать опыт соответствующими </a:t>
            </a:r>
            <a:r>
              <a:rPr lang="ru-RU" sz="2400" i="1" dirty="0" smtClean="0">
                <a:latin typeface="Times New Roman" panose="02020603050405020304" pitchFamily="18" charset="0"/>
                <a:ea typeface="Calibri" panose="020F0502020204030204" pitchFamily="34" charset="0"/>
                <a:cs typeface="Times New Roman" panose="02020603050405020304" pitchFamily="18" charset="0"/>
              </a:rPr>
              <a:t>примерами; </a:t>
            </a:r>
          </a:p>
          <a:p>
            <a:pPr marL="457200" indent="-457200" algn="just">
              <a:buFontTx/>
              <a:buChar char="-"/>
            </a:pPr>
            <a:r>
              <a:rPr lang="ru-RU" sz="2400" i="1" dirty="0" smtClean="0">
                <a:latin typeface="Times New Roman" panose="02020603050405020304" pitchFamily="18" charset="0"/>
                <a:ea typeface="Calibri" panose="020F0502020204030204" pitchFamily="34" charset="0"/>
                <a:cs typeface="Times New Roman" panose="02020603050405020304" pitchFamily="18" charset="0"/>
              </a:rPr>
              <a:t>способность </a:t>
            </a:r>
            <a:r>
              <a:rPr lang="ru-RU" sz="2400" i="1" dirty="0">
                <a:latin typeface="Times New Roman" panose="02020603050405020304" pitchFamily="18" charset="0"/>
                <a:ea typeface="Calibri" panose="020F0502020204030204" pitchFamily="34" charset="0"/>
                <a:cs typeface="Times New Roman" panose="02020603050405020304" pitchFamily="18" charset="0"/>
              </a:rPr>
              <a:t>логически верно, аргументированно и ясно строить устную и письменную </a:t>
            </a:r>
            <a:r>
              <a:rPr lang="ru-RU" sz="2400" i="1" dirty="0" smtClean="0">
                <a:latin typeface="Times New Roman" panose="02020603050405020304" pitchFamily="18" charset="0"/>
                <a:ea typeface="Calibri" panose="020F0502020204030204" pitchFamily="34" charset="0"/>
                <a:cs typeface="Times New Roman" panose="02020603050405020304" pitchFamily="18" charset="0"/>
              </a:rPr>
              <a:t>речь, делать свои </a:t>
            </a:r>
            <a:r>
              <a:rPr lang="ru-RU" sz="2400" i="1" dirty="0">
                <a:latin typeface="Times New Roman" panose="02020603050405020304" pitchFamily="18" charset="0"/>
                <a:ea typeface="Calibri" panose="020F0502020204030204" pitchFamily="34" charset="0"/>
                <a:cs typeface="Times New Roman" panose="02020603050405020304" pitchFamily="18" charset="0"/>
              </a:rPr>
              <a:t>выводы.</a:t>
            </a:r>
            <a:endParaRPr lang="ru-RU" sz="2400" i="1" dirty="0"/>
          </a:p>
        </p:txBody>
      </p:sp>
    </p:spTree>
    <p:extLst>
      <p:ext uri="{BB962C8B-B14F-4D97-AF65-F5344CB8AC3E}">
        <p14:creationId xmlns:p14="http://schemas.microsoft.com/office/powerpoint/2010/main" val="705361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72836" cy="6858000"/>
          </a:xfrm>
          <a:prstGeom prst="rect">
            <a:avLst/>
          </a:prstGeom>
          <a:solidFill>
            <a:schemeClr val="accent1">
              <a:lumMod val="75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p:cNvSpPr txBox="1"/>
          <p:nvPr/>
        </p:nvSpPr>
        <p:spPr>
          <a:xfrm>
            <a:off x="1596571" y="406400"/>
            <a:ext cx="9724572" cy="1126462"/>
          </a:xfrm>
          <a:prstGeom prst="rect">
            <a:avLst/>
          </a:prstGeom>
          <a:noFill/>
        </p:spPr>
        <p:txBody>
          <a:bodyPr wrap="square" rtlCol="0">
            <a:spAutoFit/>
          </a:bodyPr>
          <a:lstStyle/>
          <a:p>
            <a:pPr marL="213360" marR="36195" indent="-6350" algn="ctr">
              <a:lnSpc>
                <a:spcPct val="105000"/>
              </a:lnSpc>
              <a:spcAft>
                <a:spcPts val="20"/>
              </a:spcAft>
            </a:pPr>
            <a:r>
              <a:rPr lang="ru-RU" sz="3200" b="1" i="1" dirty="0">
                <a:solidFill>
                  <a:srgbClr val="000042"/>
                </a:solidFill>
                <a:latin typeface="Times New Roman" panose="02020603050405020304" pitchFamily="18" charset="0"/>
                <a:ea typeface="Times New Roman" panose="02020603050405020304" pitchFamily="18" charset="0"/>
              </a:rPr>
              <a:t>Выполнение задания</a:t>
            </a:r>
            <a:r>
              <a:rPr lang="ru-RU" sz="3200" b="1" dirty="0">
                <a:solidFill>
                  <a:srgbClr val="000042"/>
                </a:solidFill>
                <a:latin typeface="Times New Roman" panose="02020603050405020304" pitchFamily="18" charset="0"/>
                <a:ea typeface="Times New Roman" panose="02020603050405020304" pitchFamily="18" charset="0"/>
              </a:rPr>
              <a:t>:</a:t>
            </a:r>
          </a:p>
          <a:p>
            <a:pPr marL="213360" marR="36195" indent="-6350" algn="ctr">
              <a:lnSpc>
                <a:spcPct val="105000"/>
              </a:lnSpc>
              <a:spcAft>
                <a:spcPts val="20"/>
              </a:spcAft>
            </a:pPr>
            <a:endParaRPr lang="ru-RU" sz="3200" b="1" dirty="0">
              <a:solidFill>
                <a:srgbClr val="000042"/>
              </a:solidFill>
              <a:effectLst/>
              <a:latin typeface="Times New Roman" panose="02020603050405020304" pitchFamily="18" charset="0"/>
              <a:ea typeface="Times New Roman" panose="02020603050405020304" pitchFamily="18" charset="0"/>
            </a:endParaRPr>
          </a:p>
        </p:txBody>
      </p:sp>
      <p:graphicFrame>
        <p:nvGraphicFramePr>
          <p:cNvPr id="8" name="Схема 7"/>
          <p:cNvGraphicFramePr/>
          <p:nvPr>
            <p:extLst>
              <p:ext uri="{D42A27DB-BD31-4B8C-83A1-F6EECF244321}">
                <p14:modId xmlns:p14="http://schemas.microsoft.com/office/powerpoint/2010/main" val="1376588487"/>
              </p:ext>
            </p:extLst>
          </p:nvPr>
        </p:nvGraphicFramePr>
        <p:xfrm>
          <a:off x="1427018" y="1262744"/>
          <a:ext cx="10349345" cy="50654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p:cNvSpPr txBox="1"/>
          <p:nvPr/>
        </p:nvSpPr>
        <p:spPr>
          <a:xfrm>
            <a:off x="1785257" y="1642055"/>
            <a:ext cx="507778" cy="461665"/>
          </a:xfrm>
          <a:prstGeom prst="rect">
            <a:avLst/>
          </a:prstGeom>
          <a:noFill/>
        </p:spPr>
        <p:txBody>
          <a:bodyPr wrap="square" rtlCol="0">
            <a:spAutoFit/>
          </a:bodyPr>
          <a:lstStyle/>
          <a:p>
            <a:r>
              <a:rPr lang="ru-RU" sz="2400" b="1" i="1" dirty="0" smtClean="0">
                <a:solidFill>
                  <a:schemeClr val="bg1"/>
                </a:solidFill>
                <a:latin typeface="Times New Roman" panose="02020603050405020304" pitchFamily="18" charset="0"/>
                <a:cs typeface="Times New Roman" panose="02020603050405020304" pitchFamily="18" charset="0"/>
              </a:rPr>
              <a:t>1)</a:t>
            </a:r>
            <a:endParaRPr lang="ru-RU" sz="2400" b="1" i="1" dirty="0">
              <a:solidFill>
                <a:schemeClr val="bg1"/>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2293034" y="2616074"/>
            <a:ext cx="492369" cy="461665"/>
          </a:xfrm>
          <a:prstGeom prst="rect">
            <a:avLst/>
          </a:prstGeom>
          <a:noFill/>
        </p:spPr>
        <p:txBody>
          <a:bodyPr wrap="square" rtlCol="0">
            <a:spAutoFit/>
          </a:bodyPr>
          <a:lstStyle/>
          <a:p>
            <a:pPr lvl="0"/>
            <a:r>
              <a:rPr lang="ru-RU" sz="2400" b="1" i="1" dirty="0" smtClean="0">
                <a:solidFill>
                  <a:prstClr val="white"/>
                </a:solidFill>
                <a:latin typeface="Times New Roman" panose="02020603050405020304" pitchFamily="18" charset="0"/>
                <a:cs typeface="Times New Roman" panose="02020603050405020304" pitchFamily="18" charset="0"/>
              </a:rPr>
              <a:t>2)</a:t>
            </a:r>
            <a:endParaRPr lang="ru-RU" sz="2400" b="1" i="1" dirty="0">
              <a:solidFill>
                <a:prstClr val="white"/>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2180492" y="3516924"/>
            <a:ext cx="490137" cy="461665"/>
          </a:xfrm>
          <a:prstGeom prst="rect">
            <a:avLst/>
          </a:prstGeom>
          <a:noFill/>
        </p:spPr>
        <p:txBody>
          <a:bodyPr wrap="square" rtlCol="0">
            <a:spAutoFit/>
          </a:bodyPr>
          <a:lstStyle/>
          <a:p>
            <a:pPr lvl="0"/>
            <a:r>
              <a:rPr lang="ru-RU" sz="2400" b="1" i="1" dirty="0" smtClean="0">
                <a:solidFill>
                  <a:prstClr val="white"/>
                </a:solidFill>
                <a:latin typeface="Times New Roman" panose="02020603050405020304" pitchFamily="18" charset="0"/>
                <a:cs typeface="Times New Roman" panose="02020603050405020304" pitchFamily="18" charset="0"/>
              </a:rPr>
              <a:t>3)</a:t>
            </a:r>
            <a:endParaRPr lang="ru-RU" sz="2400" b="1" i="1" dirty="0">
              <a:solidFill>
                <a:prstClr val="white"/>
              </a:solidFill>
              <a:latin typeface="Times New Roman" panose="02020603050405020304" pitchFamily="18" charset="0"/>
              <a:cs typeface="Times New Roman" panose="02020603050405020304" pitchFamily="18" charset="0"/>
            </a:endParaRPr>
          </a:p>
        </p:txBody>
      </p:sp>
      <p:sp>
        <p:nvSpPr>
          <p:cNvPr id="7" name="TextBox 6"/>
          <p:cNvSpPr txBox="1"/>
          <p:nvPr/>
        </p:nvSpPr>
        <p:spPr>
          <a:xfrm>
            <a:off x="2180492" y="4600135"/>
            <a:ext cx="604911" cy="461665"/>
          </a:xfrm>
          <a:prstGeom prst="rect">
            <a:avLst/>
          </a:prstGeom>
          <a:noFill/>
        </p:spPr>
        <p:txBody>
          <a:bodyPr wrap="square" rtlCol="0">
            <a:spAutoFit/>
          </a:bodyPr>
          <a:lstStyle/>
          <a:p>
            <a:pPr lvl="0"/>
            <a:r>
              <a:rPr lang="ru-RU" sz="2400" b="1" i="1" dirty="0" smtClean="0">
                <a:solidFill>
                  <a:prstClr val="white"/>
                </a:solidFill>
                <a:latin typeface="Times New Roman" panose="02020603050405020304" pitchFamily="18" charset="0"/>
                <a:cs typeface="Times New Roman" panose="02020603050405020304" pitchFamily="18" charset="0"/>
              </a:rPr>
              <a:t>4)</a:t>
            </a:r>
            <a:endParaRPr lang="ru-RU" sz="2400" b="1" i="1" dirty="0">
              <a:solidFill>
                <a:prstClr val="white"/>
              </a:solidFill>
              <a:latin typeface="Times New Roman" panose="02020603050405020304" pitchFamily="18" charset="0"/>
              <a:cs typeface="Times New Roman" panose="02020603050405020304" pitchFamily="18" charset="0"/>
            </a:endParaRPr>
          </a:p>
        </p:txBody>
      </p:sp>
      <p:sp>
        <p:nvSpPr>
          <p:cNvPr id="9" name="TextBox 8"/>
          <p:cNvSpPr txBox="1"/>
          <p:nvPr/>
        </p:nvSpPr>
        <p:spPr>
          <a:xfrm>
            <a:off x="1596571" y="5500985"/>
            <a:ext cx="696463" cy="461665"/>
          </a:xfrm>
          <a:prstGeom prst="rect">
            <a:avLst/>
          </a:prstGeom>
          <a:noFill/>
        </p:spPr>
        <p:txBody>
          <a:bodyPr wrap="square" rtlCol="0">
            <a:spAutoFit/>
          </a:bodyPr>
          <a:lstStyle/>
          <a:p>
            <a:pPr lvl="0"/>
            <a:r>
              <a:rPr lang="ru-RU" sz="2400" b="1" i="1" dirty="0" smtClean="0">
                <a:solidFill>
                  <a:prstClr val="white"/>
                </a:solidFill>
                <a:latin typeface="Times New Roman" panose="02020603050405020304" pitchFamily="18" charset="0"/>
                <a:cs typeface="Times New Roman" panose="02020603050405020304" pitchFamily="18" charset="0"/>
              </a:rPr>
              <a:t>5)</a:t>
            </a:r>
            <a:endParaRPr lang="ru-RU" sz="2400" b="1" i="1" dirty="0">
              <a:solidFill>
                <a:prstClr val="white"/>
              </a:solidFill>
              <a:latin typeface="Times New Roman" panose="02020603050405020304" pitchFamily="18" charset="0"/>
              <a:cs typeface="Times New Roman" panose="02020603050405020304" pitchFamily="18" charset="0"/>
            </a:endParaRPr>
          </a:p>
        </p:txBody>
      </p:sp>
      <p:pic>
        <p:nvPicPr>
          <p:cNvPr id="10" name="Рисунок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924644" y="106177"/>
            <a:ext cx="1396499" cy="1047374"/>
          </a:xfrm>
          <a:prstGeom prst="rect">
            <a:avLst/>
          </a:prstGeom>
        </p:spPr>
      </p:pic>
    </p:spTree>
    <p:extLst>
      <p:ext uri="{BB962C8B-B14F-4D97-AF65-F5344CB8AC3E}">
        <p14:creationId xmlns:p14="http://schemas.microsoft.com/office/powerpoint/2010/main" val="23006241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72836" cy="6858000"/>
          </a:xfrm>
          <a:prstGeom prst="rect">
            <a:avLst/>
          </a:prstGeom>
          <a:solidFill>
            <a:schemeClr val="accent1">
              <a:lumMod val="75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p:cNvSpPr txBox="1"/>
          <p:nvPr/>
        </p:nvSpPr>
        <p:spPr>
          <a:xfrm>
            <a:off x="1175657" y="391886"/>
            <a:ext cx="10600706" cy="1061829"/>
          </a:xfrm>
          <a:prstGeom prst="rect">
            <a:avLst/>
          </a:prstGeom>
          <a:noFill/>
        </p:spPr>
        <p:txBody>
          <a:bodyPr wrap="square" rtlCol="0">
            <a:spAutoFit/>
          </a:bodyPr>
          <a:lstStyle/>
          <a:p>
            <a:pPr marL="213360" marR="36195" indent="-6350" algn="ctr">
              <a:lnSpc>
                <a:spcPct val="105000"/>
              </a:lnSpc>
              <a:spcAft>
                <a:spcPts val="20"/>
              </a:spcAft>
            </a:pPr>
            <a:r>
              <a:rPr lang="ru-RU" sz="3200" b="1" i="1" dirty="0">
                <a:solidFill>
                  <a:srgbClr val="000042"/>
                </a:solidFill>
                <a:latin typeface="Times New Roman" panose="02020603050405020304" pitchFamily="18" charset="0"/>
                <a:ea typeface="Times New Roman" panose="02020603050405020304" pitchFamily="18" charset="0"/>
              </a:rPr>
              <a:t>Построение </a:t>
            </a:r>
            <a:r>
              <a:rPr lang="ru-RU" sz="3200" b="1" i="1" dirty="0" smtClean="0">
                <a:solidFill>
                  <a:srgbClr val="000042"/>
                </a:solidFill>
                <a:latin typeface="Times New Roman" panose="02020603050405020304" pitchFamily="18" charset="0"/>
                <a:ea typeface="Times New Roman" panose="02020603050405020304" pitchFamily="18" charset="0"/>
              </a:rPr>
              <a:t>эссе </a:t>
            </a:r>
            <a:r>
              <a:rPr lang="ru-RU" sz="3200" dirty="0" smtClean="0">
                <a:solidFill>
                  <a:srgbClr val="000042"/>
                </a:solidFill>
                <a:latin typeface="Times New Roman" panose="02020603050405020304" pitchFamily="18" charset="0"/>
                <a:ea typeface="Times New Roman" panose="02020603050405020304" pitchFamily="18" charset="0"/>
              </a:rPr>
              <a:t>- </a:t>
            </a:r>
            <a:r>
              <a:rPr lang="ru-RU" sz="2800" i="1" dirty="0" smtClean="0">
                <a:solidFill>
                  <a:srgbClr val="000042"/>
                </a:solidFill>
                <a:latin typeface="Times New Roman" panose="02020603050405020304" pitchFamily="18" charset="0"/>
                <a:ea typeface="Times New Roman" panose="02020603050405020304" pitchFamily="18" charset="0"/>
              </a:rPr>
              <a:t>это ответ на вопрос или раскрытие темы, которое основано на классической системе доказательств. </a:t>
            </a:r>
            <a:endParaRPr lang="ru-RU" sz="2800" i="1" dirty="0">
              <a:solidFill>
                <a:srgbClr val="000042"/>
              </a:solidFill>
              <a:effectLst/>
              <a:latin typeface="Times New Roman" panose="02020603050405020304" pitchFamily="18" charset="0"/>
              <a:ea typeface="Times New Roman" panose="02020603050405020304" pitchFamily="18" charset="0"/>
            </a:endParaRPr>
          </a:p>
        </p:txBody>
      </p:sp>
      <p:graphicFrame>
        <p:nvGraphicFramePr>
          <p:cNvPr id="8" name="Схема 7"/>
          <p:cNvGraphicFramePr/>
          <p:nvPr>
            <p:extLst>
              <p:ext uri="{D42A27DB-BD31-4B8C-83A1-F6EECF244321}">
                <p14:modId xmlns:p14="http://schemas.microsoft.com/office/powerpoint/2010/main" val="693017406"/>
              </p:ext>
            </p:extLst>
          </p:nvPr>
        </p:nvGraphicFramePr>
        <p:xfrm>
          <a:off x="1427018" y="2220843"/>
          <a:ext cx="10538394" cy="44601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p:cNvSpPr txBox="1"/>
          <p:nvPr/>
        </p:nvSpPr>
        <p:spPr>
          <a:xfrm>
            <a:off x="1843547" y="2636789"/>
            <a:ext cx="449487" cy="461665"/>
          </a:xfrm>
          <a:prstGeom prst="rect">
            <a:avLst/>
          </a:prstGeom>
          <a:noFill/>
        </p:spPr>
        <p:txBody>
          <a:bodyPr wrap="square" rtlCol="0">
            <a:spAutoFit/>
          </a:bodyPr>
          <a:lstStyle/>
          <a:p>
            <a:r>
              <a:rPr lang="ru-RU" sz="2400" b="1" i="1" dirty="0" smtClean="0">
                <a:solidFill>
                  <a:schemeClr val="bg1"/>
                </a:solidFill>
                <a:latin typeface="Times New Roman" panose="02020603050405020304" pitchFamily="18" charset="0"/>
                <a:cs typeface="Times New Roman" panose="02020603050405020304" pitchFamily="18" charset="0"/>
              </a:rPr>
              <a:t>1)</a:t>
            </a:r>
            <a:endParaRPr lang="ru-RU" sz="2400" b="1" i="1" dirty="0">
              <a:solidFill>
                <a:schemeClr val="bg1"/>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2079523" y="3689605"/>
            <a:ext cx="589935" cy="461665"/>
          </a:xfrm>
          <a:prstGeom prst="rect">
            <a:avLst/>
          </a:prstGeom>
          <a:noFill/>
        </p:spPr>
        <p:txBody>
          <a:bodyPr wrap="square" rtlCol="0">
            <a:spAutoFit/>
          </a:bodyPr>
          <a:lstStyle/>
          <a:p>
            <a:pPr lvl="0"/>
            <a:r>
              <a:rPr lang="ru-RU" sz="2400" b="1" i="1" dirty="0" smtClean="0">
                <a:solidFill>
                  <a:prstClr val="white"/>
                </a:solidFill>
                <a:latin typeface="Times New Roman" panose="02020603050405020304" pitchFamily="18" charset="0"/>
                <a:cs typeface="Times New Roman" panose="02020603050405020304" pitchFamily="18" charset="0"/>
              </a:rPr>
              <a:t>2)</a:t>
            </a:r>
            <a:endParaRPr lang="ru-RU" sz="2400" b="1" i="1" dirty="0">
              <a:solidFill>
                <a:prstClr val="white"/>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2293034" y="4614593"/>
            <a:ext cx="492369" cy="461665"/>
          </a:xfrm>
          <a:prstGeom prst="rect">
            <a:avLst/>
          </a:prstGeom>
          <a:noFill/>
        </p:spPr>
        <p:txBody>
          <a:bodyPr wrap="square" rtlCol="0">
            <a:spAutoFit/>
          </a:bodyPr>
          <a:lstStyle/>
          <a:p>
            <a:pPr lvl="0"/>
            <a:r>
              <a:rPr lang="ru-RU" sz="2400" b="1" i="1" dirty="0" smtClean="0">
                <a:solidFill>
                  <a:prstClr val="white"/>
                </a:solidFill>
                <a:latin typeface="Times New Roman" panose="02020603050405020304" pitchFamily="18" charset="0"/>
                <a:cs typeface="Times New Roman" panose="02020603050405020304" pitchFamily="18" charset="0"/>
              </a:rPr>
              <a:t>3)</a:t>
            </a:r>
            <a:endParaRPr lang="ru-RU" sz="2400" b="1" i="1" dirty="0">
              <a:solidFill>
                <a:prstClr val="white"/>
              </a:solidFill>
              <a:latin typeface="Times New Roman" panose="02020603050405020304" pitchFamily="18" charset="0"/>
              <a:cs typeface="Times New Roman" panose="02020603050405020304" pitchFamily="18" charset="0"/>
            </a:endParaRPr>
          </a:p>
        </p:txBody>
      </p:sp>
      <p:sp>
        <p:nvSpPr>
          <p:cNvPr id="7" name="TextBox 6"/>
          <p:cNvSpPr txBox="1"/>
          <p:nvPr/>
        </p:nvSpPr>
        <p:spPr>
          <a:xfrm>
            <a:off x="1843547" y="5667409"/>
            <a:ext cx="449488" cy="461665"/>
          </a:xfrm>
          <a:prstGeom prst="rect">
            <a:avLst/>
          </a:prstGeom>
          <a:noFill/>
        </p:spPr>
        <p:txBody>
          <a:bodyPr wrap="square" rtlCol="0">
            <a:spAutoFit/>
          </a:bodyPr>
          <a:lstStyle/>
          <a:p>
            <a:pPr lvl="0"/>
            <a:r>
              <a:rPr lang="ru-RU" sz="2400" b="1" i="1" dirty="0" smtClean="0">
                <a:solidFill>
                  <a:prstClr val="white"/>
                </a:solidFill>
                <a:latin typeface="Times New Roman" panose="02020603050405020304" pitchFamily="18" charset="0"/>
                <a:cs typeface="Times New Roman" panose="02020603050405020304" pitchFamily="18" charset="0"/>
              </a:rPr>
              <a:t>4)</a:t>
            </a:r>
            <a:endParaRPr lang="ru-RU" sz="2400" b="1" i="1" dirty="0">
              <a:solidFill>
                <a:prstClr val="white"/>
              </a:solidFill>
              <a:latin typeface="Times New Roman" panose="02020603050405020304" pitchFamily="18" charset="0"/>
              <a:cs typeface="Times New Roman" panose="02020603050405020304" pitchFamily="18" charset="0"/>
            </a:endParaRPr>
          </a:p>
        </p:txBody>
      </p:sp>
      <p:pic>
        <p:nvPicPr>
          <p:cNvPr id="10" name="Рисунок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213851" y="1461896"/>
            <a:ext cx="1243198" cy="932398"/>
          </a:xfrm>
          <a:prstGeom prst="rect">
            <a:avLst/>
          </a:prstGeom>
        </p:spPr>
      </p:pic>
      <p:sp>
        <p:nvSpPr>
          <p:cNvPr id="11" name="TextBox 10"/>
          <p:cNvSpPr txBox="1"/>
          <p:nvPr/>
        </p:nvSpPr>
        <p:spPr>
          <a:xfrm>
            <a:off x="3834581" y="1611085"/>
            <a:ext cx="4844962" cy="634020"/>
          </a:xfrm>
          <a:prstGeom prst="rect">
            <a:avLst/>
          </a:prstGeom>
          <a:noFill/>
        </p:spPr>
        <p:txBody>
          <a:bodyPr wrap="square" rtlCol="0">
            <a:spAutoFit/>
          </a:bodyPr>
          <a:lstStyle/>
          <a:p>
            <a:pPr marL="1041400" marR="132080" indent="-6350" algn="ctr">
              <a:lnSpc>
                <a:spcPct val="110000"/>
              </a:lnSpc>
              <a:spcAft>
                <a:spcPts val="0"/>
              </a:spcAft>
            </a:pPr>
            <a:r>
              <a:rPr lang="ru-RU" sz="3200" b="1" i="1" dirty="0">
                <a:solidFill>
                  <a:srgbClr val="000042"/>
                </a:solidFill>
                <a:latin typeface="Times New Roman" panose="02020603050405020304" pitchFamily="18" charset="0"/>
                <a:ea typeface="Times New Roman" panose="02020603050405020304" pitchFamily="18" charset="0"/>
              </a:rPr>
              <a:t>Структура эссе </a:t>
            </a:r>
          </a:p>
        </p:txBody>
      </p:sp>
    </p:spTree>
    <p:extLst>
      <p:ext uri="{BB962C8B-B14F-4D97-AF65-F5344CB8AC3E}">
        <p14:creationId xmlns:p14="http://schemas.microsoft.com/office/powerpoint/2010/main" val="26601093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31273" cy="685800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1320800" y="232229"/>
            <a:ext cx="10334171" cy="1175706"/>
          </a:xfrm>
          <a:prstGeom prst="rect">
            <a:avLst/>
          </a:prstGeom>
          <a:noFill/>
        </p:spPr>
        <p:txBody>
          <a:bodyPr wrap="square" rtlCol="0">
            <a:spAutoFit/>
          </a:bodyPr>
          <a:lstStyle/>
          <a:p>
            <a:pPr marL="58420" marR="5080" indent="-6350" algn="ctr">
              <a:lnSpc>
                <a:spcPct val="110000"/>
              </a:lnSpc>
              <a:spcAft>
                <a:spcPts val="0"/>
              </a:spcAft>
            </a:pPr>
            <a:r>
              <a:rPr lang="ru-RU" sz="3200" b="1" i="1" dirty="0">
                <a:solidFill>
                  <a:srgbClr val="000042"/>
                </a:solidFill>
                <a:latin typeface="Times New Roman" panose="02020603050405020304" pitchFamily="18" charset="0"/>
                <a:ea typeface="Times New Roman" panose="02020603050405020304" pitchFamily="18" charset="0"/>
              </a:rPr>
              <a:t>Структура аппарата доказательств, необходимых для написания эссе</a:t>
            </a:r>
            <a:r>
              <a:rPr lang="ru-RU" sz="3200" i="1" dirty="0">
                <a:solidFill>
                  <a:srgbClr val="000042"/>
                </a:solidFill>
                <a:latin typeface="Times New Roman" panose="02020603050405020304" pitchFamily="18" charset="0"/>
                <a:ea typeface="Times New Roman" panose="02020603050405020304" pitchFamily="18" charset="0"/>
              </a:rPr>
              <a:t>  </a:t>
            </a:r>
            <a:endParaRPr lang="ru-RU" sz="3200" b="1" i="1" dirty="0">
              <a:solidFill>
                <a:srgbClr val="000042"/>
              </a:solidFill>
              <a:latin typeface="Times New Roman" panose="02020603050405020304" pitchFamily="18" charset="0"/>
              <a:ea typeface="Times New Roman" panose="02020603050405020304" pitchFamily="18" charset="0"/>
            </a:endParaRPr>
          </a:p>
        </p:txBody>
      </p:sp>
      <p:sp>
        <p:nvSpPr>
          <p:cNvPr id="5" name="TextBox 4"/>
          <p:cNvSpPr txBox="1"/>
          <p:nvPr/>
        </p:nvSpPr>
        <p:spPr>
          <a:xfrm>
            <a:off x="1132114" y="1407935"/>
            <a:ext cx="10624457" cy="1200329"/>
          </a:xfrm>
          <a:prstGeom prst="rect">
            <a:avLst/>
          </a:prstGeom>
          <a:noFill/>
        </p:spPr>
        <p:txBody>
          <a:bodyPr wrap="square" rtlCol="0">
            <a:spAutoFit/>
          </a:bodyPr>
          <a:lstStyle/>
          <a:p>
            <a:pPr algn="just"/>
            <a:r>
              <a:rPr lang="ru-RU" sz="2400" b="1" i="1" dirty="0">
                <a:solidFill>
                  <a:srgbClr val="000042"/>
                </a:solidFill>
                <a:latin typeface="Times New Roman" panose="02020603050405020304" pitchFamily="18" charset="0"/>
                <a:ea typeface="Times New Roman" panose="02020603050405020304" pitchFamily="18" charset="0"/>
              </a:rPr>
              <a:t>Доказательство </a:t>
            </a:r>
            <a:r>
              <a:rPr lang="ru-RU" sz="2400" i="1" dirty="0">
                <a:solidFill>
                  <a:srgbClr val="000042"/>
                </a:solidFill>
                <a:latin typeface="Times New Roman" panose="02020603050405020304" pitchFamily="18" charset="0"/>
                <a:ea typeface="Times New Roman" panose="02020603050405020304" pitchFamily="18" charset="0"/>
              </a:rPr>
              <a:t>- это совокупность логических приемов обоснования истинности какого-либо суждения с помощью других истинных и связанных с ним суждений. </a:t>
            </a:r>
            <a:endParaRPr lang="ru-RU" sz="2400" i="1" dirty="0">
              <a:solidFill>
                <a:srgbClr val="000042"/>
              </a:solidFill>
            </a:endParaRPr>
          </a:p>
        </p:txBody>
      </p:sp>
      <p:sp>
        <p:nvSpPr>
          <p:cNvPr id="6" name="TextBox 5"/>
          <p:cNvSpPr txBox="1"/>
          <p:nvPr/>
        </p:nvSpPr>
        <p:spPr>
          <a:xfrm>
            <a:off x="1320800" y="2714171"/>
            <a:ext cx="9608458" cy="523220"/>
          </a:xfrm>
          <a:prstGeom prst="rect">
            <a:avLst/>
          </a:prstGeom>
          <a:noFill/>
        </p:spPr>
        <p:txBody>
          <a:bodyPr wrap="square" rtlCol="0">
            <a:spAutoFit/>
          </a:bodyPr>
          <a:lstStyle/>
          <a:p>
            <a:pPr algn="ctr"/>
            <a:r>
              <a:rPr lang="ru-RU" sz="2800" b="1" i="1" dirty="0">
                <a:solidFill>
                  <a:srgbClr val="000042"/>
                </a:solidFill>
                <a:latin typeface="Times New Roman" panose="02020603050405020304" pitchFamily="18" charset="0"/>
                <a:ea typeface="Times New Roman" panose="02020603050405020304" pitchFamily="18" charset="0"/>
              </a:rPr>
              <a:t>Структура </a:t>
            </a:r>
            <a:r>
              <a:rPr lang="ru-RU" sz="2800" b="1" i="1" dirty="0" smtClean="0">
                <a:solidFill>
                  <a:srgbClr val="000042"/>
                </a:solidFill>
                <a:latin typeface="Times New Roman" panose="02020603050405020304" pitchFamily="18" charset="0"/>
                <a:ea typeface="Times New Roman" panose="02020603050405020304" pitchFamily="18" charset="0"/>
              </a:rPr>
              <a:t>доказательства </a:t>
            </a:r>
            <a:r>
              <a:rPr lang="ru-RU" sz="2800" b="1" i="1" dirty="0">
                <a:solidFill>
                  <a:srgbClr val="000042"/>
                </a:solidFill>
                <a:latin typeface="Times New Roman" panose="02020603050405020304" pitchFamily="18" charset="0"/>
                <a:ea typeface="Times New Roman" panose="02020603050405020304" pitchFamily="18" charset="0"/>
              </a:rPr>
              <a:t>включает в себя </a:t>
            </a:r>
            <a:r>
              <a:rPr lang="ru-RU" sz="2800" b="1" i="1" dirty="0" smtClean="0">
                <a:solidFill>
                  <a:srgbClr val="000042"/>
                </a:solidFill>
                <a:latin typeface="Times New Roman" panose="02020603050405020304" pitchFamily="18" charset="0"/>
                <a:ea typeface="Times New Roman" panose="02020603050405020304" pitchFamily="18" charset="0"/>
              </a:rPr>
              <a:t>:</a:t>
            </a:r>
            <a:endParaRPr lang="ru-RU" sz="2800" b="1" i="1" dirty="0">
              <a:solidFill>
                <a:srgbClr val="000042"/>
              </a:solidFill>
            </a:endParaRPr>
          </a:p>
        </p:txBody>
      </p:sp>
      <p:graphicFrame>
        <p:nvGraphicFramePr>
          <p:cNvPr id="7" name="Схема 6"/>
          <p:cNvGraphicFramePr/>
          <p:nvPr>
            <p:extLst>
              <p:ext uri="{D42A27DB-BD31-4B8C-83A1-F6EECF244321}">
                <p14:modId xmlns:p14="http://schemas.microsoft.com/office/powerpoint/2010/main" val="2697835805"/>
              </p:ext>
            </p:extLst>
          </p:nvPr>
        </p:nvGraphicFramePr>
        <p:xfrm>
          <a:off x="972457" y="3237391"/>
          <a:ext cx="10784114" cy="36206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Рисунок 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226872" y="2475860"/>
            <a:ext cx="1191913" cy="893935"/>
          </a:xfrm>
          <a:prstGeom prst="rect">
            <a:avLst/>
          </a:prstGeom>
        </p:spPr>
      </p:pic>
      <p:sp>
        <p:nvSpPr>
          <p:cNvPr id="9" name="TextBox 8"/>
          <p:cNvSpPr txBox="1"/>
          <p:nvPr/>
        </p:nvSpPr>
        <p:spPr>
          <a:xfrm>
            <a:off x="1320800" y="3681852"/>
            <a:ext cx="493486" cy="523220"/>
          </a:xfrm>
          <a:prstGeom prst="rect">
            <a:avLst/>
          </a:prstGeom>
          <a:noFill/>
        </p:spPr>
        <p:txBody>
          <a:bodyPr wrap="square" rtlCol="0">
            <a:spAutoFit/>
          </a:bodyPr>
          <a:lstStyle/>
          <a:p>
            <a:r>
              <a:rPr lang="ru-RU" sz="2800" b="1" dirty="0" smtClean="0">
                <a:solidFill>
                  <a:schemeClr val="bg1"/>
                </a:solidFill>
              </a:rPr>
              <a:t>- </a:t>
            </a:r>
            <a:endParaRPr lang="ru-RU" sz="2800" b="1" dirty="0">
              <a:solidFill>
                <a:schemeClr val="bg1"/>
              </a:solidFill>
            </a:endParaRPr>
          </a:p>
        </p:txBody>
      </p:sp>
      <p:sp>
        <p:nvSpPr>
          <p:cNvPr id="10" name="TextBox 9"/>
          <p:cNvSpPr txBox="1"/>
          <p:nvPr/>
        </p:nvSpPr>
        <p:spPr>
          <a:xfrm>
            <a:off x="1494970" y="4775200"/>
            <a:ext cx="624115" cy="523220"/>
          </a:xfrm>
          <a:prstGeom prst="rect">
            <a:avLst/>
          </a:prstGeom>
          <a:noFill/>
        </p:spPr>
        <p:txBody>
          <a:bodyPr wrap="square" rtlCol="0">
            <a:spAutoFit/>
          </a:bodyPr>
          <a:lstStyle/>
          <a:p>
            <a:pPr lvl="0"/>
            <a:r>
              <a:rPr lang="ru-RU" sz="2800" b="1">
                <a:solidFill>
                  <a:prstClr val="white"/>
                </a:solidFill>
              </a:rPr>
              <a:t>- </a:t>
            </a:r>
            <a:endParaRPr lang="ru-RU" sz="2800" b="1" dirty="0">
              <a:solidFill>
                <a:prstClr val="white"/>
              </a:solidFill>
            </a:endParaRPr>
          </a:p>
        </p:txBody>
      </p:sp>
      <p:sp>
        <p:nvSpPr>
          <p:cNvPr id="11" name="TextBox 10"/>
          <p:cNvSpPr txBox="1"/>
          <p:nvPr/>
        </p:nvSpPr>
        <p:spPr>
          <a:xfrm>
            <a:off x="1320800" y="5878286"/>
            <a:ext cx="522514" cy="523220"/>
          </a:xfrm>
          <a:prstGeom prst="rect">
            <a:avLst/>
          </a:prstGeom>
          <a:noFill/>
        </p:spPr>
        <p:txBody>
          <a:bodyPr wrap="square" rtlCol="0">
            <a:spAutoFit/>
          </a:bodyPr>
          <a:lstStyle/>
          <a:p>
            <a:pPr lvl="0"/>
            <a:r>
              <a:rPr lang="ru-RU" sz="2800" b="1">
                <a:solidFill>
                  <a:prstClr val="white"/>
                </a:solidFill>
              </a:rPr>
              <a:t>- </a:t>
            </a:r>
            <a:endParaRPr lang="ru-RU" sz="2800" b="1" dirty="0">
              <a:solidFill>
                <a:prstClr val="white"/>
              </a:solidFill>
            </a:endParaRPr>
          </a:p>
        </p:txBody>
      </p:sp>
    </p:spTree>
    <p:extLst>
      <p:ext uri="{BB962C8B-B14F-4D97-AF65-F5344CB8AC3E}">
        <p14:creationId xmlns:p14="http://schemas.microsoft.com/office/powerpoint/2010/main" val="657618154"/>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420</TotalTime>
  <Words>4187</Words>
  <Application>Microsoft Office PowerPoint</Application>
  <PresentationFormat>Широкоэкранный</PresentationFormat>
  <Paragraphs>379</Paragraphs>
  <Slides>25</Slides>
  <Notes>18</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25</vt:i4>
      </vt:variant>
    </vt:vector>
  </HeadingPairs>
  <TitlesOfParts>
    <vt:vector size="33" baseType="lpstr">
      <vt:lpstr>Arial</vt:lpstr>
      <vt:lpstr>Calibri</vt:lpstr>
      <vt:lpstr>Calibri Light</vt:lpstr>
      <vt:lpstr>Courier New</vt:lpstr>
      <vt:lpstr>Symbol</vt:lpstr>
      <vt:lpstr>Tahoma</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АМУРСКИЙ ПЕДАГОГИЧЕСКИЙ КОЛЛЕДЖ</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Методические рекомендации по организации самостоятельной внеаудиторной работ студентов. </dc:title>
  <dc:subject>Написание эссе на уроках психолого-педагогического цикла.</dc:subject>
  <dc:creator>преподаватель высшей квалификационной категории Гольская Оксана Геннадьевна.</dc:creator>
  <cp:lastModifiedBy>Admin</cp:lastModifiedBy>
  <cp:revision>92</cp:revision>
  <dcterms:created xsi:type="dcterms:W3CDTF">2019-11-27T00:02:17Z</dcterms:created>
  <dcterms:modified xsi:type="dcterms:W3CDTF">2020-04-18T07:35:45Z</dcterms:modified>
</cp:coreProperties>
</file>