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C630F-619C-4BBA-A5BB-30027B4C4833}" type="datetimeFigureOut">
              <a:rPr lang="ru-RU" smtClean="0"/>
              <a:t>16.07.2020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AC6D0-CB3F-4C4C-88FF-DE9F59F91A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4746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C630F-619C-4BBA-A5BB-30027B4C4833}" type="datetimeFigureOut">
              <a:rPr lang="ru-RU" smtClean="0"/>
              <a:t>16.07.2020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AC6D0-CB3F-4C4C-88FF-DE9F59F91A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75473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C630F-619C-4BBA-A5BB-30027B4C4833}" type="datetimeFigureOut">
              <a:rPr lang="ru-RU" smtClean="0"/>
              <a:t>16.07.2020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AC6D0-CB3F-4C4C-88FF-DE9F59F91A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48913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C630F-619C-4BBA-A5BB-30027B4C4833}" type="datetimeFigureOut">
              <a:rPr lang="ru-RU" smtClean="0"/>
              <a:t>16.07.2020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AC6D0-CB3F-4C4C-88FF-DE9F59F91A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73052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C630F-619C-4BBA-A5BB-30027B4C4833}" type="datetimeFigureOut">
              <a:rPr lang="ru-RU" smtClean="0"/>
              <a:t>16.07.2020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AC6D0-CB3F-4C4C-88FF-DE9F59F91A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4028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C630F-619C-4BBA-A5BB-30027B4C4833}" type="datetimeFigureOut">
              <a:rPr lang="ru-RU" smtClean="0"/>
              <a:t>16.07.2020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AC6D0-CB3F-4C4C-88FF-DE9F59F91A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11462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C630F-619C-4BBA-A5BB-30027B4C4833}" type="datetimeFigureOut">
              <a:rPr lang="ru-RU" smtClean="0"/>
              <a:t>16.07.2020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AC6D0-CB3F-4C4C-88FF-DE9F59F91A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96985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C630F-619C-4BBA-A5BB-30027B4C4833}" type="datetimeFigureOut">
              <a:rPr lang="ru-RU" smtClean="0"/>
              <a:t>16.07.2020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AC6D0-CB3F-4C4C-88FF-DE9F59F91A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85924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C630F-619C-4BBA-A5BB-30027B4C4833}" type="datetimeFigureOut">
              <a:rPr lang="ru-RU" smtClean="0"/>
              <a:t>16.07.2020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AC6D0-CB3F-4C4C-88FF-DE9F59F91A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70383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C630F-619C-4BBA-A5BB-30027B4C4833}" type="datetimeFigureOut">
              <a:rPr lang="ru-RU" smtClean="0"/>
              <a:t>16.07.2020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AC6D0-CB3F-4C4C-88FF-DE9F59F91A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1833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C630F-619C-4BBA-A5BB-30027B4C4833}" type="datetimeFigureOut">
              <a:rPr lang="ru-RU" smtClean="0"/>
              <a:t>16.07.2020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AC6D0-CB3F-4C4C-88FF-DE9F59F91A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3396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6C630F-619C-4BBA-A5BB-30027B4C4833}" type="datetimeFigureOut">
              <a:rPr lang="ru-RU" smtClean="0"/>
              <a:t>16.07.2020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EAC6D0-CB3F-4C4C-88FF-DE9F59F91A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42618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g"/><Relationship Id="rId5" Type="http://schemas.openxmlformats.org/officeDocument/2006/relationships/image" Target="../media/image5.jpg"/><Relationship Id="rId4" Type="http://schemas.openxmlformats.org/officeDocument/2006/relationships/image" Target="../media/image4.jp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g"/><Relationship Id="rId3" Type="http://schemas.openxmlformats.org/officeDocument/2006/relationships/image" Target="../media/image8.jpeg"/><Relationship Id="rId7" Type="http://schemas.openxmlformats.org/officeDocument/2006/relationships/image" Target="../media/image12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g"/><Relationship Id="rId5" Type="http://schemas.openxmlformats.org/officeDocument/2006/relationships/image" Target="../media/image10.jpg"/><Relationship Id="rId4" Type="http://schemas.openxmlformats.org/officeDocument/2006/relationships/image" Target="../media/image9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84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83568" y="836712"/>
            <a:ext cx="612068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Открытки из живых цветов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247456" y="5912463"/>
            <a:ext cx="48965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Педченко Елена Александровна  педагог дополнительного образования</a:t>
            </a:r>
          </a:p>
          <a:p>
            <a:r>
              <a:rPr lang="ru-RU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МКУДО «</a:t>
            </a:r>
            <a:r>
              <a:rPr lang="ru-RU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Липковский</a:t>
            </a:r>
            <a:r>
              <a:rPr lang="ru-RU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 ДДТ»</a:t>
            </a:r>
            <a:endParaRPr lang="ru-RU" b="1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43144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827584" y="260648"/>
            <a:ext cx="78488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Arial" pitchFamily="34" charset="0"/>
                <a:cs typeface="Arial" pitchFamily="34" charset="0"/>
              </a:rPr>
              <a:t>Есть много техник оформления открыток ручной работы. Дополните </a:t>
            </a:r>
            <a:r>
              <a:rPr lang="ru-RU" b="1" dirty="0" err="1" smtClean="0">
                <a:latin typeface="Arial" pitchFamily="34" charset="0"/>
                <a:cs typeface="Arial" pitchFamily="34" charset="0"/>
              </a:rPr>
              <a:t>копилочку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 идей декорированием сухими цветами. Согласитесь, смотрится это красиво и необычно!</a:t>
            </a:r>
            <a:endParaRPr lang="ru-RU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183978"/>
            <a:ext cx="2147552" cy="2304000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311" r="27143"/>
          <a:stretch/>
        </p:blipFill>
        <p:spPr>
          <a:xfrm>
            <a:off x="3059832" y="1232910"/>
            <a:ext cx="2000361" cy="2376000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88" r="9896"/>
          <a:stretch/>
        </p:blipFill>
        <p:spPr>
          <a:xfrm>
            <a:off x="5358097" y="1147978"/>
            <a:ext cx="3204657" cy="2448000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52" r="14178"/>
          <a:stretch/>
        </p:blipFill>
        <p:spPr>
          <a:xfrm>
            <a:off x="715260" y="3789040"/>
            <a:ext cx="3204438" cy="2124000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04" r="10312"/>
          <a:stretch/>
        </p:blipFill>
        <p:spPr>
          <a:xfrm>
            <a:off x="4752020" y="3821425"/>
            <a:ext cx="3403318" cy="201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46899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863"/>
            <a:ext cx="9144000" cy="6846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376" r="18208"/>
          <a:stretch/>
        </p:blipFill>
        <p:spPr>
          <a:xfrm>
            <a:off x="611560" y="232588"/>
            <a:ext cx="1515056" cy="226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325" r="22987"/>
          <a:stretch/>
        </p:blipFill>
        <p:spPr>
          <a:xfrm>
            <a:off x="2699792" y="271867"/>
            <a:ext cx="2615705" cy="22680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144" y="271867"/>
            <a:ext cx="3150013" cy="21960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5983695" y="3232391"/>
            <a:ext cx="2918910" cy="216000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883" r="14675"/>
          <a:stretch/>
        </p:blipFill>
        <p:spPr>
          <a:xfrm>
            <a:off x="546911" y="3035862"/>
            <a:ext cx="2268520" cy="288000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24" r="20494"/>
          <a:stretch/>
        </p:blipFill>
        <p:spPr>
          <a:xfrm>
            <a:off x="3348950" y="3434931"/>
            <a:ext cx="2446100" cy="19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99537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</TotalTime>
  <Words>38</Words>
  <Application>Microsoft Office PowerPoint</Application>
  <PresentationFormat>Экран (4:3)</PresentationFormat>
  <Paragraphs>4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Презентация PowerPoint</vt:lpstr>
      <vt:lpstr>Презентация PowerPoint</vt:lpstr>
      <vt:lpstr>Презентация PowerPoint</vt:lpstr>
    </vt:vector>
  </TitlesOfParts>
  <Company>Krokoz™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ДДТ</dc:creator>
  <cp:lastModifiedBy>ДДТ</cp:lastModifiedBy>
  <cp:revision>4</cp:revision>
  <dcterms:created xsi:type="dcterms:W3CDTF">2020-07-16T09:03:52Z</dcterms:created>
  <dcterms:modified xsi:type="dcterms:W3CDTF">2020-07-16T10:10:29Z</dcterms:modified>
</cp:coreProperties>
</file>