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5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648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CEFF00C-5F73-47C3-908A-AE4FFD720DEB}" type="doc">
      <dgm:prSet loTypeId="urn:microsoft.com/office/officeart/2005/8/layout/process2" loCatId="process" qsTypeId="urn:microsoft.com/office/officeart/2005/8/quickstyle/3d2" qsCatId="3D" csTypeId="urn:microsoft.com/office/officeart/2005/8/colors/colorful5" csCatId="colorful" phldr="1"/>
      <dgm:spPr/>
    </dgm:pt>
    <dgm:pt modelId="{FEBE1C93-BE3E-4C56-9911-EA4C5D96A953}">
      <dgm:prSet phldrT="[Текст]" custT="1"/>
      <dgm:spPr>
        <a:solidFill>
          <a:schemeClr val="accent3"/>
        </a:solidFill>
        <a:ln>
          <a:solidFill>
            <a:srgbClr val="00B050"/>
          </a:solidFill>
        </a:ln>
      </dgm:spPr>
      <dgm:t>
        <a:bodyPr/>
        <a:lstStyle/>
        <a:p>
          <a:r>
            <a:rPr lang="ru-RU" sz="16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Наблюдения </a:t>
          </a:r>
          <a:endParaRPr lang="ru-RU" sz="16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CB4BB26F-A74D-4C88-BC09-D6C3885AB03A}" type="parTrans" cxnId="{8AF66877-D4E2-4385-9F39-E0BBB76E9F46}">
      <dgm:prSet/>
      <dgm:spPr/>
      <dgm:t>
        <a:bodyPr/>
        <a:lstStyle/>
        <a:p>
          <a:endParaRPr lang="ru-RU"/>
        </a:p>
      </dgm:t>
    </dgm:pt>
    <dgm:pt modelId="{69DCFFA8-9316-4D87-A6BC-A0AA839BEB8D}" type="sibTrans" cxnId="{8AF66877-D4E2-4385-9F39-E0BBB76E9F46}">
      <dgm:prSet/>
      <dgm:spPr/>
      <dgm:t>
        <a:bodyPr/>
        <a:lstStyle/>
        <a:p>
          <a:endParaRPr lang="ru-RU"/>
        </a:p>
      </dgm:t>
    </dgm:pt>
    <dgm:pt modelId="{52388F15-44B6-44CD-A4AA-E18A86986091}">
      <dgm:prSet phldrT="[Текст]" custT="1"/>
      <dgm:spPr>
        <a:solidFill>
          <a:schemeClr val="accent4">
            <a:lumMod val="60000"/>
            <a:lumOff val="40000"/>
          </a:schemeClr>
        </a:solidFill>
        <a:ln>
          <a:solidFill>
            <a:schemeClr val="accent2"/>
          </a:solidFill>
        </a:ln>
      </dgm:spPr>
      <dgm:t>
        <a:bodyPr/>
        <a:lstStyle/>
        <a:p>
          <a:pPr marL="0" marR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6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Продуктивная деятельность  (оформление тематических выставок ,изготовление подарков и сувениров для взрослых и сверстников)</a:t>
          </a:r>
          <a:endParaRPr lang="ru-RU" sz="16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697A1DBA-0F03-40A9-AEBB-6D6A255B417D}" type="parTrans" cxnId="{D94E0D40-1655-47AF-9F76-252656017D00}">
      <dgm:prSet/>
      <dgm:spPr/>
      <dgm:t>
        <a:bodyPr/>
        <a:lstStyle/>
        <a:p>
          <a:endParaRPr lang="ru-RU"/>
        </a:p>
      </dgm:t>
    </dgm:pt>
    <dgm:pt modelId="{A5AEF589-5326-45D1-82D3-97303C5B1E55}" type="sibTrans" cxnId="{D94E0D40-1655-47AF-9F76-252656017D00}">
      <dgm:prSet/>
      <dgm:spPr/>
      <dgm:t>
        <a:bodyPr/>
        <a:lstStyle/>
        <a:p>
          <a:endParaRPr lang="ru-RU"/>
        </a:p>
      </dgm:t>
    </dgm:pt>
    <dgm:pt modelId="{5716576D-B9A9-44B5-9E21-DC522FD2DEC1}">
      <dgm:prSet phldrT="[Текст]" custT="1"/>
      <dgm:spPr>
        <a:solidFill>
          <a:schemeClr val="accent6">
            <a:lumMod val="40000"/>
            <a:lumOff val="60000"/>
          </a:schemeClr>
        </a:solidFill>
        <a:ln>
          <a:solidFill>
            <a:schemeClr val="accent6"/>
          </a:solidFill>
        </a:ln>
      </dgm:spPr>
      <dgm:t>
        <a:bodyPr/>
        <a:lstStyle/>
        <a:p>
          <a:r>
            <a:rPr lang="ru-RU" sz="16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Проектная деятельность</a:t>
          </a:r>
          <a:endParaRPr lang="ru-RU" sz="16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88E98FD6-B550-42C0-9FC3-2DB80945CCBF}" type="parTrans" cxnId="{D4D2C83A-7109-4139-8399-B3F7903C2B65}">
      <dgm:prSet/>
      <dgm:spPr/>
      <dgm:t>
        <a:bodyPr/>
        <a:lstStyle/>
        <a:p>
          <a:endParaRPr lang="ru-RU"/>
        </a:p>
      </dgm:t>
    </dgm:pt>
    <dgm:pt modelId="{C2CAA81E-B82E-4226-97D9-A9C24C8D11CA}" type="sibTrans" cxnId="{D4D2C83A-7109-4139-8399-B3F7903C2B65}">
      <dgm:prSet/>
      <dgm:spPr/>
      <dgm:t>
        <a:bodyPr/>
        <a:lstStyle/>
        <a:p>
          <a:endParaRPr lang="ru-RU"/>
        </a:p>
      </dgm:t>
    </dgm:pt>
    <dgm:pt modelId="{B5180D97-2728-4532-98DF-E91E1E392A3E}">
      <dgm:prSet phldrT="[Текст]" custT="1"/>
      <dgm:spPr>
        <a:solidFill>
          <a:srgbClr val="FFFF99"/>
        </a:solidFill>
        <a:ln>
          <a:solidFill>
            <a:schemeClr val="accent5"/>
          </a:solidFill>
        </a:ln>
      </dgm:spPr>
      <dgm:t>
        <a:bodyPr/>
        <a:lstStyle/>
        <a:p>
          <a:r>
            <a:rPr lang="ru-RU" sz="16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Придумывание  сказок, историй  и  их театрализация</a:t>
          </a:r>
          <a:endParaRPr lang="ru-RU" sz="16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6D80940D-2A2E-4108-8529-3C8B710A2280}" type="parTrans" cxnId="{94ECEE75-A270-4D7D-9595-7CF98B50CDA4}">
      <dgm:prSet/>
      <dgm:spPr/>
      <dgm:t>
        <a:bodyPr/>
        <a:lstStyle/>
        <a:p>
          <a:endParaRPr lang="ru-RU"/>
        </a:p>
      </dgm:t>
    </dgm:pt>
    <dgm:pt modelId="{7958FF52-A7B6-4F57-B751-075CAB3712D5}" type="sibTrans" cxnId="{94ECEE75-A270-4D7D-9595-7CF98B50CDA4}">
      <dgm:prSet/>
      <dgm:spPr/>
      <dgm:t>
        <a:bodyPr/>
        <a:lstStyle/>
        <a:p>
          <a:endParaRPr lang="ru-RU"/>
        </a:p>
      </dgm:t>
    </dgm:pt>
    <dgm:pt modelId="{6817CEB5-F623-44BD-BC94-6850F33F7096}">
      <dgm:prSet phldrT="[Текст]" custT="1"/>
      <dgm:spPr>
        <a:solidFill>
          <a:srgbClr val="FFFF99"/>
        </a:solidFill>
        <a:ln>
          <a:solidFill>
            <a:srgbClr val="FFC000"/>
          </a:solidFill>
        </a:ln>
      </dgm:spPr>
      <dgm:t>
        <a:bodyPr/>
        <a:lstStyle/>
        <a:p>
          <a:r>
            <a:rPr lang="ru-RU" sz="16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Организация экскурсий и целевых прогулок</a:t>
          </a:r>
          <a:endParaRPr lang="ru-RU" sz="16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BE9FBC84-C4D6-4E0F-A9B0-23F4BF97B049}" type="parTrans" cxnId="{3EEF5819-A6ED-4973-ADC5-70AA87E604F8}">
      <dgm:prSet/>
      <dgm:spPr/>
      <dgm:t>
        <a:bodyPr/>
        <a:lstStyle/>
        <a:p>
          <a:endParaRPr lang="ru-RU"/>
        </a:p>
      </dgm:t>
    </dgm:pt>
    <dgm:pt modelId="{D9DCDE82-7DC7-441F-89C8-FB5924F20FBC}" type="sibTrans" cxnId="{3EEF5819-A6ED-4973-ADC5-70AA87E604F8}">
      <dgm:prSet/>
      <dgm:spPr/>
      <dgm:t>
        <a:bodyPr/>
        <a:lstStyle/>
        <a:p>
          <a:endParaRPr lang="ru-RU"/>
        </a:p>
      </dgm:t>
    </dgm:pt>
    <dgm:pt modelId="{B57DDADC-1EEE-44BC-8507-7E9B25CB9E4B}">
      <dgm:prSet phldrT="[Текст]" custT="1"/>
      <dgm:spPr>
        <a:solidFill>
          <a:schemeClr val="accent3">
            <a:lumMod val="60000"/>
            <a:lumOff val="40000"/>
          </a:schemeClr>
        </a:solidFill>
        <a:ln>
          <a:solidFill>
            <a:schemeClr val="accent4"/>
          </a:solidFill>
        </a:ln>
      </dgm:spPr>
      <dgm:t>
        <a:bodyPr/>
        <a:lstStyle/>
        <a:p>
          <a:r>
            <a:rPr lang="ru-RU" sz="16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Трудовая деятельность </a:t>
          </a:r>
          <a:endParaRPr lang="ru-RU" sz="16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44522651-9657-4F2D-A56E-B0D4FDCEFCC2}" type="parTrans" cxnId="{511E8651-5E2F-41AE-8C4A-089401440520}">
      <dgm:prSet/>
      <dgm:spPr/>
      <dgm:t>
        <a:bodyPr/>
        <a:lstStyle/>
        <a:p>
          <a:endParaRPr lang="ru-RU"/>
        </a:p>
      </dgm:t>
    </dgm:pt>
    <dgm:pt modelId="{050348DB-CAE8-4237-8FC9-C95AC7E0EDD8}" type="sibTrans" cxnId="{511E8651-5E2F-41AE-8C4A-089401440520}">
      <dgm:prSet/>
      <dgm:spPr/>
      <dgm:t>
        <a:bodyPr/>
        <a:lstStyle/>
        <a:p>
          <a:endParaRPr lang="ru-RU"/>
        </a:p>
      </dgm:t>
    </dgm:pt>
    <dgm:pt modelId="{8F89B33F-00F0-49BF-89EF-E2FDA53035ED}">
      <dgm:prSet phldrT="[Текст]" custT="1"/>
      <dgm:spPr>
        <a:solidFill>
          <a:srgbClr val="CCCCFF"/>
        </a:solidFill>
        <a:ln>
          <a:solidFill>
            <a:srgbClr val="7030A0"/>
          </a:solidFill>
        </a:ln>
      </dgm:spPr>
      <dgm:t>
        <a:bodyPr/>
        <a:lstStyle/>
        <a:p>
          <a:r>
            <a:rPr lang="ru-RU" sz="16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Моделирование  и решение проблемных ситуаций </a:t>
          </a:r>
          <a:endParaRPr lang="ru-RU" sz="16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B0E9428B-18E0-4618-A54E-40CE6890CD5E}" type="parTrans" cxnId="{EED79388-FD52-4972-AC56-C81575EFB69E}">
      <dgm:prSet/>
      <dgm:spPr/>
      <dgm:t>
        <a:bodyPr/>
        <a:lstStyle/>
        <a:p>
          <a:endParaRPr lang="ru-RU"/>
        </a:p>
      </dgm:t>
    </dgm:pt>
    <dgm:pt modelId="{14C91817-604D-4932-A052-AC54A5DC9FD7}" type="sibTrans" cxnId="{EED79388-FD52-4972-AC56-C81575EFB69E}">
      <dgm:prSet/>
      <dgm:spPr/>
      <dgm:t>
        <a:bodyPr/>
        <a:lstStyle/>
        <a:p>
          <a:endParaRPr lang="ru-RU"/>
        </a:p>
      </dgm:t>
    </dgm:pt>
    <dgm:pt modelId="{8CA809D5-8865-4D4E-8158-D74FD8D576A6}">
      <dgm:prSet phldrT="[Текст]" custT="1"/>
      <dgm:spPr>
        <a:solidFill>
          <a:schemeClr val="accent5">
            <a:lumMod val="40000"/>
            <a:lumOff val="60000"/>
          </a:schemeClr>
        </a:solidFill>
        <a:ln>
          <a:solidFill>
            <a:schemeClr val="accent6">
              <a:lumMod val="60000"/>
              <a:lumOff val="40000"/>
            </a:schemeClr>
          </a:solidFill>
        </a:ln>
      </dgm:spPr>
      <dgm:t>
        <a:bodyPr/>
        <a:lstStyle/>
        <a:p>
          <a:r>
            <a:rPr lang="ru-RU" sz="1600" b="1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Досуговая</a:t>
          </a:r>
          <a:r>
            <a:rPr lang="ru-RU" sz="16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деятельность (праздники, развлечения, викторины, конкурсы, КВН)</a:t>
          </a:r>
          <a:endParaRPr lang="ru-RU" sz="16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EF3E7A45-40B2-4D3C-94FF-2B880E09E386}" type="parTrans" cxnId="{0C6A82E3-AB22-4AE0-9827-B66E26D31605}">
      <dgm:prSet/>
      <dgm:spPr/>
      <dgm:t>
        <a:bodyPr/>
        <a:lstStyle/>
        <a:p>
          <a:endParaRPr lang="ru-RU"/>
        </a:p>
      </dgm:t>
    </dgm:pt>
    <dgm:pt modelId="{BE934C89-F463-49C6-A11C-4CE5229FF60B}" type="sibTrans" cxnId="{0C6A82E3-AB22-4AE0-9827-B66E26D31605}">
      <dgm:prSet/>
      <dgm:spPr/>
      <dgm:t>
        <a:bodyPr/>
        <a:lstStyle/>
        <a:p>
          <a:endParaRPr lang="ru-RU"/>
        </a:p>
      </dgm:t>
    </dgm:pt>
    <dgm:pt modelId="{C43048B8-ABB7-49C9-83FC-6C1EA10C0427}">
      <dgm:prSet phldrT="[Текст]" custT="1"/>
      <dgm:spPr>
        <a:solidFill>
          <a:schemeClr val="accent3"/>
        </a:solidFill>
        <a:ln>
          <a:solidFill>
            <a:schemeClr val="accent4"/>
          </a:solidFill>
        </a:ln>
      </dgm:spPr>
      <dgm:t>
        <a:bodyPr/>
        <a:lstStyle/>
        <a:p>
          <a:r>
            <a:rPr lang="ru-RU" sz="16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Познавательно-исследовательская деятельность </a:t>
          </a:r>
          <a:endParaRPr lang="ru-RU" sz="16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AF39B06D-3002-4C4E-A460-5C722387F183}" type="parTrans" cxnId="{43DED89B-A4C4-4BDE-BBAF-21536D9B616B}">
      <dgm:prSet/>
      <dgm:spPr/>
      <dgm:t>
        <a:bodyPr/>
        <a:lstStyle/>
        <a:p>
          <a:endParaRPr lang="ru-RU"/>
        </a:p>
      </dgm:t>
    </dgm:pt>
    <dgm:pt modelId="{3D82CE42-F8C6-4452-8DB1-5E5834580362}" type="sibTrans" cxnId="{43DED89B-A4C4-4BDE-BBAF-21536D9B616B}">
      <dgm:prSet/>
      <dgm:spPr/>
      <dgm:t>
        <a:bodyPr/>
        <a:lstStyle/>
        <a:p>
          <a:endParaRPr lang="ru-RU"/>
        </a:p>
      </dgm:t>
    </dgm:pt>
    <dgm:pt modelId="{10F829D3-9563-4B68-8CB6-B1C199592002}">
      <dgm:prSet phldrT="[Текст]" custT="1"/>
      <dgm:spPr>
        <a:solidFill>
          <a:srgbClr val="FFFF99"/>
        </a:solidFill>
        <a:ln>
          <a:solidFill>
            <a:schemeClr val="accent6">
              <a:lumMod val="60000"/>
              <a:lumOff val="40000"/>
            </a:schemeClr>
          </a:solidFill>
        </a:ln>
      </dgm:spPr>
      <dgm:t>
        <a:bodyPr/>
        <a:lstStyle/>
        <a:p>
          <a:r>
            <a:rPr lang="ru-RU" sz="16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Чтение </a:t>
          </a:r>
          <a:endParaRPr lang="ru-RU" sz="16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1AA4D154-2A80-4475-BA27-C8A56AA5F021}" type="parTrans" cxnId="{936DAA03-44B1-4CFC-884D-CDA53B4FEC6A}">
      <dgm:prSet/>
      <dgm:spPr/>
      <dgm:t>
        <a:bodyPr/>
        <a:lstStyle/>
        <a:p>
          <a:endParaRPr lang="ru-RU"/>
        </a:p>
      </dgm:t>
    </dgm:pt>
    <dgm:pt modelId="{527DC2E5-715D-461B-A06F-249C229D4D9A}" type="sibTrans" cxnId="{936DAA03-44B1-4CFC-884D-CDA53B4FEC6A}">
      <dgm:prSet/>
      <dgm:spPr/>
      <dgm:t>
        <a:bodyPr/>
        <a:lstStyle/>
        <a:p>
          <a:endParaRPr lang="ru-RU"/>
        </a:p>
      </dgm:t>
    </dgm:pt>
    <dgm:pt modelId="{F2D37074-CA10-4ABE-B6DE-ADEDBE8484A6}">
      <dgm:prSet phldrT="[Текст]" custT="1"/>
      <dgm:spPr>
        <a:solidFill>
          <a:schemeClr val="accent2">
            <a:lumMod val="40000"/>
            <a:lumOff val="60000"/>
          </a:schemeClr>
        </a:solidFill>
        <a:ln>
          <a:solidFill>
            <a:schemeClr val="accent1"/>
          </a:solidFill>
        </a:ln>
      </dgm:spPr>
      <dgm:t>
        <a:bodyPr/>
        <a:lstStyle/>
        <a:p>
          <a:r>
            <a:rPr lang="ru-RU" sz="16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Сочинение писем и пожеланий заболевшим сверстникам и взрослым</a:t>
          </a:r>
          <a:endParaRPr lang="ru-RU" sz="16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C02AC4FB-4618-4D6D-8736-9E349E646634}" type="parTrans" cxnId="{2C8A59B6-3631-489E-85C8-6F644C30E761}">
      <dgm:prSet/>
      <dgm:spPr/>
      <dgm:t>
        <a:bodyPr/>
        <a:lstStyle/>
        <a:p>
          <a:endParaRPr lang="ru-RU"/>
        </a:p>
      </dgm:t>
    </dgm:pt>
    <dgm:pt modelId="{74CDA520-8D5B-4095-9927-5F4BE29D3AC3}" type="sibTrans" cxnId="{2C8A59B6-3631-489E-85C8-6F644C30E761}">
      <dgm:prSet/>
      <dgm:spPr/>
      <dgm:t>
        <a:bodyPr/>
        <a:lstStyle/>
        <a:p>
          <a:endParaRPr lang="ru-RU"/>
        </a:p>
      </dgm:t>
    </dgm:pt>
    <dgm:pt modelId="{6D90D95D-1E7D-4FD1-9970-5AA4B2975065}">
      <dgm:prSet phldrT="[Текст]" custT="1"/>
      <dgm:spPr>
        <a:solidFill>
          <a:srgbClr val="E9FF17"/>
        </a:solidFill>
        <a:ln>
          <a:solidFill>
            <a:srgbClr val="FFC000"/>
          </a:solidFill>
        </a:ln>
      </dgm:spPr>
      <dgm:t>
        <a:bodyPr/>
        <a:lstStyle/>
        <a:p>
          <a:r>
            <a:rPr lang="ru-RU" sz="16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Игровая деятельность</a:t>
          </a:r>
          <a:endParaRPr lang="ru-RU" sz="16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835DB667-037C-4B74-A1F3-0FE56B5AF701}" type="parTrans" cxnId="{67FE72F6-CB37-4075-A905-9A1266E085C5}">
      <dgm:prSet/>
      <dgm:spPr/>
      <dgm:t>
        <a:bodyPr/>
        <a:lstStyle/>
        <a:p>
          <a:endParaRPr lang="ru-RU"/>
        </a:p>
      </dgm:t>
    </dgm:pt>
    <dgm:pt modelId="{8A40EFEA-F13D-44DD-BA9D-990D1D522450}" type="sibTrans" cxnId="{67FE72F6-CB37-4075-A905-9A1266E085C5}">
      <dgm:prSet/>
      <dgm:spPr/>
      <dgm:t>
        <a:bodyPr/>
        <a:lstStyle/>
        <a:p>
          <a:endParaRPr lang="ru-RU"/>
        </a:p>
      </dgm:t>
    </dgm:pt>
    <dgm:pt modelId="{5AA9BF6E-9458-4C4E-BB2D-508EA5B614F8}" type="pres">
      <dgm:prSet presAssocID="{1CEFF00C-5F73-47C3-908A-AE4FFD720DEB}" presName="linearFlow" presStyleCnt="0">
        <dgm:presLayoutVars>
          <dgm:resizeHandles val="exact"/>
        </dgm:presLayoutVars>
      </dgm:prSet>
      <dgm:spPr/>
    </dgm:pt>
    <dgm:pt modelId="{9BE0E9C9-2B49-4D02-88D1-0C16A9EF64D1}" type="pres">
      <dgm:prSet presAssocID="{FEBE1C93-BE3E-4C56-9911-EA4C5D96A953}" presName="node" presStyleLbl="node1" presStyleIdx="0" presStyleCnt="12" custScaleX="410228" custScaleY="7298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BBAB8AC-02A7-448E-A213-EB80BFCB1B3D}" type="pres">
      <dgm:prSet presAssocID="{69DCFFA8-9316-4D87-A6BC-A0AA839BEB8D}" presName="sibTrans" presStyleLbl="sibTrans2D1" presStyleIdx="0" presStyleCnt="11"/>
      <dgm:spPr/>
      <dgm:t>
        <a:bodyPr/>
        <a:lstStyle/>
        <a:p>
          <a:endParaRPr lang="ru-RU"/>
        </a:p>
      </dgm:t>
    </dgm:pt>
    <dgm:pt modelId="{6A490AA0-5B39-4D0C-B18C-D888BA41A16C}" type="pres">
      <dgm:prSet presAssocID="{69DCFFA8-9316-4D87-A6BC-A0AA839BEB8D}" presName="connectorText" presStyleLbl="sibTrans2D1" presStyleIdx="0" presStyleCnt="11"/>
      <dgm:spPr/>
      <dgm:t>
        <a:bodyPr/>
        <a:lstStyle/>
        <a:p>
          <a:endParaRPr lang="ru-RU"/>
        </a:p>
      </dgm:t>
    </dgm:pt>
    <dgm:pt modelId="{65DF7A97-A70C-495B-BAF4-653FE1CBC840}" type="pres">
      <dgm:prSet presAssocID="{6817CEB5-F623-44BD-BC94-6850F33F7096}" presName="node" presStyleLbl="node1" presStyleIdx="1" presStyleCnt="12" custScaleX="410228" custScaleY="9166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2A5EB6C-41BE-4F7B-81C4-401B50146E06}" type="pres">
      <dgm:prSet presAssocID="{D9DCDE82-7DC7-441F-89C8-FB5924F20FBC}" presName="sibTrans" presStyleLbl="sibTrans2D1" presStyleIdx="1" presStyleCnt="11"/>
      <dgm:spPr/>
      <dgm:t>
        <a:bodyPr/>
        <a:lstStyle/>
        <a:p>
          <a:endParaRPr lang="ru-RU"/>
        </a:p>
      </dgm:t>
    </dgm:pt>
    <dgm:pt modelId="{D0764963-8DB4-4D90-A932-18085F62658E}" type="pres">
      <dgm:prSet presAssocID="{D9DCDE82-7DC7-441F-89C8-FB5924F20FBC}" presName="connectorText" presStyleLbl="sibTrans2D1" presStyleIdx="1" presStyleCnt="11"/>
      <dgm:spPr/>
      <dgm:t>
        <a:bodyPr/>
        <a:lstStyle/>
        <a:p>
          <a:endParaRPr lang="ru-RU"/>
        </a:p>
      </dgm:t>
    </dgm:pt>
    <dgm:pt modelId="{9DA33B02-E125-49F8-9365-8B52C1F25022}" type="pres">
      <dgm:prSet presAssocID="{52388F15-44B6-44CD-A4AA-E18A86986091}" presName="node" presStyleLbl="node1" presStyleIdx="2" presStyleCnt="12" custScaleX="410228" custScaleY="21044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89FCA31-9037-46E9-9192-E071CD92A38C}" type="pres">
      <dgm:prSet presAssocID="{A5AEF589-5326-45D1-82D3-97303C5B1E55}" presName="sibTrans" presStyleLbl="sibTrans2D1" presStyleIdx="2" presStyleCnt="11" custLinFactNeighborX="20952" custLinFactNeighborY="-6093"/>
      <dgm:spPr/>
      <dgm:t>
        <a:bodyPr/>
        <a:lstStyle/>
        <a:p>
          <a:endParaRPr lang="ru-RU"/>
        </a:p>
      </dgm:t>
    </dgm:pt>
    <dgm:pt modelId="{F39ECB5F-3A0D-4F72-A6C0-F14CA23DA2A0}" type="pres">
      <dgm:prSet presAssocID="{A5AEF589-5326-45D1-82D3-97303C5B1E55}" presName="connectorText" presStyleLbl="sibTrans2D1" presStyleIdx="2" presStyleCnt="11"/>
      <dgm:spPr/>
      <dgm:t>
        <a:bodyPr/>
        <a:lstStyle/>
        <a:p>
          <a:endParaRPr lang="ru-RU"/>
        </a:p>
      </dgm:t>
    </dgm:pt>
    <dgm:pt modelId="{01CBF405-B1C0-4DDF-85CE-8B7E6E30CF84}" type="pres">
      <dgm:prSet presAssocID="{5716576D-B9A9-44B5-9E21-DC522FD2DEC1}" presName="node" presStyleLbl="node1" presStyleIdx="3" presStyleCnt="12" custScaleX="413041" custScaleY="8459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FBABE05-BA9C-4CAE-AC93-3D643F08759B}" type="pres">
      <dgm:prSet presAssocID="{C2CAA81E-B82E-4226-97D9-A9C24C8D11CA}" presName="sibTrans" presStyleLbl="sibTrans2D1" presStyleIdx="3" presStyleCnt="11"/>
      <dgm:spPr/>
      <dgm:t>
        <a:bodyPr/>
        <a:lstStyle/>
        <a:p>
          <a:endParaRPr lang="ru-RU"/>
        </a:p>
      </dgm:t>
    </dgm:pt>
    <dgm:pt modelId="{CB1D5CCC-F082-4E12-B887-5B34D41F5878}" type="pres">
      <dgm:prSet presAssocID="{C2CAA81E-B82E-4226-97D9-A9C24C8D11CA}" presName="connectorText" presStyleLbl="sibTrans2D1" presStyleIdx="3" presStyleCnt="11"/>
      <dgm:spPr/>
      <dgm:t>
        <a:bodyPr/>
        <a:lstStyle/>
        <a:p>
          <a:endParaRPr lang="ru-RU"/>
        </a:p>
      </dgm:t>
    </dgm:pt>
    <dgm:pt modelId="{73A03DD6-6CAC-4CAA-BD70-5334F5E1CF0D}" type="pres">
      <dgm:prSet presAssocID="{8F89B33F-00F0-49BF-89EF-E2FDA53035ED}" presName="node" presStyleLbl="node1" presStyleIdx="4" presStyleCnt="12" custScaleX="413041" custScaleY="11011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B32F839-3F69-42C2-9ABB-87AE8C278F12}" type="pres">
      <dgm:prSet presAssocID="{14C91817-604D-4932-A052-AC54A5DC9FD7}" presName="sibTrans" presStyleLbl="sibTrans2D1" presStyleIdx="4" presStyleCnt="11"/>
      <dgm:spPr/>
      <dgm:t>
        <a:bodyPr/>
        <a:lstStyle/>
        <a:p>
          <a:endParaRPr lang="ru-RU"/>
        </a:p>
      </dgm:t>
    </dgm:pt>
    <dgm:pt modelId="{64BB5506-CC17-409E-BDC5-51673CC57016}" type="pres">
      <dgm:prSet presAssocID="{14C91817-604D-4932-A052-AC54A5DC9FD7}" presName="connectorText" presStyleLbl="sibTrans2D1" presStyleIdx="4" presStyleCnt="11"/>
      <dgm:spPr/>
      <dgm:t>
        <a:bodyPr/>
        <a:lstStyle/>
        <a:p>
          <a:endParaRPr lang="ru-RU"/>
        </a:p>
      </dgm:t>
    </dgm:pt>
    <dgm:pt modelId="{1FB9A990-958A-4E08-8E51-95D61CCE37A6}" type="pres">
      <dgm:prSet presAssocID="{B5180D97-2728-4532-98DF-E91E1E392A3E}" presName="node" presStyleLbl="node1" presStyleIdx="5" presStyleCnt="12" custScaleX="413041" custScaleY="11705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CAFA048-84BE-4322-8016-68F458F3472F}" type="pres">
      <dgm:prSet presAssocID="{7958FF52-A7B6-4F57-B751-075CAB3712D5}" presName="sibTrans" presStyleLbl="sibTrans2D1" presStyleIdx="5" presStyleCnt="11"/>
      <dgm:spPr/>
      <dgm:t>
        <a:bodyPr/>
        <a:lstStyle/>
        <a:p>
          <a:endParaRPr lang="ru-RU"/>
        </a:p>
      </dgm:t>
    </dgm:pt>
    <dgm:pt modelId="{4149F7E8-9053-47B1-9DA1-9F2C3C1BCF4C}" type="pres">
      <dgm:prSet presAssocID="{7958FF52-A7B6-4F57-B751-075CAB3712D5}" presName="connectorText" presStyleLbl="sibTrans2D1" presStyleIdx="5" presStyleCnt="11"/>
      <dgm:spPr/>
      <dgm:t>
        <a:bodyPr/>
        <a:lstStyle/>
        <a:p>
          <a:endParaRPr lang="ru-RU"/>
        </a:p>
      </dgm:t>
    </dgm:pt>
    <dgm:pt modelId="{37ACC4E4-97E2-46D4-A55A-F0F911A283EB}" type="pres">
      <dgm:prSet presAssocID="{B57DDADC-1EEE-44BC-8507-7E9B25CB9E4B}" presName="node" presStyleLbl="node1" presStyleIdx="6" presStyleCnt="12" custScaleX="412433" custScaleY="135987" custLinFactNeighborX="-3534" custLinFactNeighborY="-1473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6D1D94F-B897-4C2A-A024-0FECCEEF7D37}" type="pres">
      <dgm:prSet presAssocID="{050348DB-CAE8-4237-8FC9-C95AC7E0EDD8}" presName="sibTrans" presStyleLbl="sibTrans2D1" presStyleIdx="6" presStyleCnt="11"/>
      <dgm:spPr/>
      <dgm:t>
        <a:bodyPr/>
        <a:lstStyle/>
        <a:p>
          <a:endParaRPr lang="ru-RU"/>
        </a:p>
      </dgm:t>
    </dgm:pt>
    <dgm:pt modelId="{783D453C-FB40-4DB3-A854-9290A2F613E0}" type="pres">
      <dgm:prSet presAssocID="{050348DB-CAE8-4237-8FC9-C95AC7E0EDD8}" presName="connectorText" presStyleLbl="sibTrans2D1" presStyleIdx="6" presStyleCnt="11"/>
      <dgm:spPr/>
      <dgm:t>
        <a:bodyPr/>
        <a:lstStyle/>
        <a:p>
          <a:endParaRPr lang="ru-RU"/>
        </a:p>
      </dgm:t>
    </dgm:pt>
    <dgm:pt modelId="{CFCE9071-087C-4467-8959-45B1EAF24267}" type="pres">
      <dgm:prSet presAssocID="{8CA809D5-8865-4D4E-8158-D74FD8D576A6}" presName="node" presStyleLbl="node1" presStyleIdx="7" presStyleCnt="12" custScaleX="413851" custScaleY="14343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B1FB53A-BF34-42E4-94F7-B3D1A3B2E1E6}" type="pres">
      <dgm:prSet presAssocID="{BE934C89-F463-49C6-A11C-4CE5229FF60B}" presName="sibTrans" presStyleLbl="sibTrans2D1" presStyleIdx="7" presStyleCnt="11"/>
      <dgm:spPr/>
      <dgm:t>
        <a:bodyPr/>
        <a:lstStyle/>
        <a:p>
          <a:endParaRPr lang="ru-RU"/>
        </a:p>
      </dgm:t>
    </dgm:pt>
    <dgm:pt modelId="{33CE0896-FC1A-4515-8DB1-9896099888A7}" type="pres">
      <dgm:prSet presAssocID="{BE934C89-F463-49C6-A11C-4CE5229FF60B}" presName="connectorText" presStyleLbl="sibTrans2D1" presStyleIdx="7" presStyleCnt="11"/>
      <dgm:spPr/>
      <dgm:t>
        <a:bodyPr/>
        <a:lstStyle/>
        <a:p>
          <a:endParaRPr lang="ru-RU"/>
        </a:p>
      </dgm:t>
    </dgm:pt>
    <dgm:pt modelId="{2D64B1E1-7060-4D16-A306-4A0239150651}" type="pres">
      <dgm:prSet presAssocID="{C43048B8-ABB7-49C9-83FC-6C1EA10C0427}" presName="node" presStyleLbl="node1" presStyleIdx="8" presStyleCnt="12" custScaleX="41385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743E1F2-63E9-48FE-AB15-EEB8612A403E}" type="pres">
      <dgm:prSet presAssocID="{3D82CE42-F8C6-4452-8DB1-5E5834580362}" presName="sibTrans" presStyleLbl="sibTrans2D1" presStyleIdx="8" presStyleCnt="11"/>
      <dgm:spPr/>
      <dgm:t>
        <a:bodyPr/>
        <a:lstStyle/>
        <a:p>
          <a:endParaRPr lang="ru-RU"/>
        </a:p>
      </dgm:t>
    </dgm:pt>
    <dgm:pt modelId="{14B1BE1A-4C5A-48BC-83A8-A73021F4F919}" type="pres">
      <dgm:prSet presAssocID="{3D82CE42-F8C6-4452-8DB1-5E5834580362}" presName="connectorText" presStyleLbl="sibTrans2D1" presStyleIdx="8" presStyleCnt="11"/>
      <dgm:spPr/>
      <dgm:t>
        <a:bodyPr/>
        <a:lstStyle/>
        <a:p>
          <a:endParaRPr lang="ru-RU"/>
        </a:p>
      </dgm:t>
    </dgm:pt>
    <dgm:pt modelId="{F066AB33-9E73-49FB-939E-2F56AFD3A3EE}" type="pres">
      <dgm:prSet presAssocID="{10F829D3-9563-4B68-8CB6-B1C199592002}" presName="node" presStyleLbl="node1" presStyleIdx="9" presStyleCnt="12" custScaleX="41385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24DFF2A-3846-41CC-90CF-41BA6FFA5BE3}" type="pres">
      <dgm:prSet presAssocID="{527DC2E5-715D-461B-A06F-249C229D4D9A}" presName="sibTrans" presStyleLbl="sibTrans2D1" presStyleIdx="9" presStyleCnt="11"/>
      <dgm:spPr/>
      <dgm:t>
        <a:bodyPr/>
        <a:lstStyle/>
        <a:p>
          <a:endParaRPr lang="ru-RU"/>
        </a:p>
      </dgm:t>
    </dgm:pt>
    <dgm:pt modelId="{D8DB08B8-BD75-476B-9457-1520BC5BF86E}" type="pres">
      <dgm:prSet presAssocID="{527DC2E5-715D-461B-A06F-249C229D4D9A}" presName="connectorText" presStyleLbl="sibTrans2D1" presStyleIdx="9" presStyleCnt="11"/>
      <dgm:spPr/>
      <dgm:t>
        <a:bodyPr/>
        <a:lstStyle/>
        <a:p>
          <a:endParaRPr lang="ru-RU"/>
        </a:p>
      </dgm:t>
    </dgm:pt>
    <dgm:pt modelId="{C98E0692-EA24-4512-827B-A38E5B2C3AE2}" type="pres">
      <dgm:prSet presAssocID="{F2D37074-CA10-4ABE-B6DE-ADEDBE8484A6}" presName="node" presStyleLbl="node1" presStyleIdx="10" presStyleCnt="12" custScaleX="417126" custScaleY="15441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DD2C55E-9332-4700-AA54-88C7589A2700}" type="pres">
      <dgm:prSet presAssocID="{74CDA520-8D5B-4095-9927-5F4BE29D3AC3}" presName="sibTrans" presStyleLbl="sibTrans2D1" presStyleIdx="10" presStyleCnt="11"/>
      <dgm:spPr/>
      <dgm:t>
        <a:bodyPr/>
        <a:lstStyle/>
        <a:p>
          <a:endParaRPr lang="ru-RU"/>
        </a:p>
      </dgm:t>
    </dgm:pt>
    <dgm:pt modelId="{B2A6228E-48E1-4740-AB54-8A455E0C3CE8}" type="pres">
      <dgm:prSet presAssocID="{74CDA520-8D5B-4095-9927-5F4BE29D3AC3}" presName="connectorText" presStyleLbl="sibTrans2D1" presStyleIdx="10" presStyleCnt="11"/>
      <dgm:spPr/>
      <dgm:t>
        <a:bodyPr/>
        <a:lstStyle/>
        <a:p>
          <a:endParaRPr lang="ru-RU"/>
        </a:p>
      </dgm:t>
    </dgm:pt>
    <dgm:pt modelId="{F6FAA9C5-5CD8-4A7C-9244-9A5F7ED5E61A}" type="pres">
      <dgm:prSet presAssocID="{6D90D95D-1E7D-4FD1-9970-5AA4B2975065}" presName="node" presStyleLbl="node1" presStyleIdx="11" presStyleCnt="12" custScaleX="417832" custScaleY="8514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DE2B219-4524-465F-A992-EF84C37CC22A}" type="presOf" srcId="{F2D37074-CA10-4ABE-B6DE-ADEDBE8484A6}" destId="{C98E0692-EA24-4512-827B-A38E5B2C3AE2}" srcOrd="0" destOrd="0" presId="urn:microsoft.com/office/officeart/2005/8/layout/process2"/>
    <dgm:cxn modelId="{CD9F122A-B174-4D69-A0C4-BCD3DFC5629B}" type="presOf" srcId="{C2CAA81E-B82E-4226-97D9-A9C24C8D11CA}" destId="{3FBABE05-BA9C-4CAE-AC93-3D643F08759B}" srcOrd="0" destOrd="0" presId="urn:microsoft.com/office/officeart/2005/8/layout/process2"/>
    <dgm:cxn modelId="{8A5AEC62-B58B-480B-8DCC-A2EB2804659E}" type="presOf" srcId="{BE934C89-F463-49C6-A11C-4CE5229FF60B}" destId="{33CE0896-FC1A-4515-8DB1-9896099888A7}" srcOrd="1" destOrd="0" presId="urn:microsoft.com/office/officeart/2005/8/layout/process2"/>
    <dgm:cxn modelId="{94ECEE75-A270-4D7D-9595-7CF98B50CDA4}" srcId="{1CEFF00C-5F73-47C3-908A-AE4FFD720DEB}" destId="{B5180D97-2728-4532-98DF-E91E1E392A3E}" srcOrd="5" destOrd="0" parTransId="{6D80940D-2A2E-4108-8529-3C8B710A2280}" sibTransId="{7958FF52-A7B6-4F57-B751-075CAB3712D5}"/>
    <dgm:cxn modelId="{FE9E0488-AE1F-41B1-BC14-A7461F77BC14}" type="presOf" srcId="{74CDA520-8D5B-4095-9927-5F4BE29D3AC3}" destId="{DDD2C55E-9332-4700-AA54-88C7589A2700}" srcOrd="0" destOrd="0" presId="urn:microsoft.com/office/officeart/2005/8/layout/process2"/>
    <dgm:cxn modelId="{F7E4B25F-12A3-4BC6-91A2-13C85E4E7E9C}" type="presOf" srcId="{52388F15-44B6-44CD-A4AA-E18A86986091}" destId="{9DA33B02-E125-49F8-9365-8B52C1F25022}" srcOrd="0" destOrd="0" presId="urn:microsoft.com/office/officeart/2005/8/layout/process2"/>
    <dgm:cxn modelId="{3663EA68-A544-4901-A211-B43E4682B617}" type="presOf" srcId="{5716576D-B9A9-44B5-9E21-DC522FD2DEC1}" destId="{01CBF405-B1C0-4DDF-85CE-8B7E6E30CF84}" srcOrd="0" destOrd="0" presId="urn:microsoft.com/office/officeart/2005/8/layout/process2"/>
    <dgm:cxn modelId="{936DAA03-44B1-4CFC-884D-CDA53B4FEC6A}" srcId="{1CEFF00C-5F73-47C3-908A-AE4FFD720DEB}" destId="{10F829D3-9563-4B68-8CB6-B1C199592002}" srcOrd="9" destOrd="0" parTransId="{1AA4D154-2A80-4475-BA27-C8A56AA5F021}" sibTransId="{527DC2E5-715D-461B-A06F-249C229D4D9A}"/>
    <dgm:cxn modelId="{C2B1618D-C8A0-4E1D-9509-7C681780B345}" type="presOf" srcId="{D9DCDE82-7DC7-441F-89C8-FB5924F20FBC}" destId="{D0764963-8DB4-4D90-A932-18085F62658E}" srcOrd="1" destOrd="0" presId="urn:microsoft.com/office/officeart/2005/8/layout/process2"/>
    <dgm:cxn modelId="{A123A6C4-C98D-4362-ACC6-7F61BAD6C71F}" type="presOf" srcId="{7958FF52-A7B6-4F57-B751-075CAB3712D5}" destId="{FCAFA048-84BE-4322-8016-68F458F3472F}" srcOrd="0" destOrd="0" presId="urn:microsoft.com/office/officeart/2005/8/layout/process2"/>
    <dgm:cxn modelId="{460718AB-18AC-43B5-A6F9-909298612837}" type="presOf" srcId="{B5180D97-2728-4532-98DF-E91E1E392A3E}" destId="{1FB9A990-958A-4E08-8E51-95D61CCE37A6}" srcOrd="0" destOrd="0" presId="urn:microsoft.com/office/officeart/2005/8/layout/process2"/>
    <dgm:cxn modelId="{8AF66877-D4E2-4385-9F39-E0BBB76E9F46}" srcId="{1CEFF00C-5F73-47C3-908A-AE4FFD720DEB}" destId="{FEBE1C93-BE3E-4C56-9911-EA4C5D96A953}" srcOrd="0" destOrd="0" parTransId="{CB4BB26F-A74D-4C88-BC09-D6C3885AB03A}" sibTransId="{69DCFFA8-9316-4D87-A6BC-A0AA839BEB8D}"/>
    <dgm:cxn modelId="{33DF81F1-F084-4BCB-9C4B-AEE7DE13177E}" type="presOf" srcId="{10F829D3-9563-4B68-8CB6-B1C199592002}" destId="{F066AB33-9E73-49FB-939E-2F56AFD3A3EE}" srcOrd="0" destOrd="0" presId="urn:microsoft.com/office/officeart/2005/8/layout/process2"/>
    <dgm:cxn modelId="{A3122F6D-F1A9-4154-A5B0-9147EAB15363}" type="presOf" srcId="{527DC2E5-715D-461B-A06F-249C229D4D9A}" destId="{E24DFF2A-3846-41CC-90CF-41BA6FFA5BE3}" srcOrd="0" destOrd="0" presId="urn:microsoft.com/office/officeart/2005/8/layout/process2"/>
    <dgm:cxn modelId="{511E8651-5E2F-41AE-8C4A-089401440520}" srcId="{1CEFF00C-5F73-47C3-908A-AE4FFD720DEB}" destId="{B57DDADC-1EEE-44BC-8507-7E9B25CB9E4B}" srcOrd="6" destOrd="0" parTransId="{44522651-9657-4F2D-A56E-B0D4FDCEFCC2}" sibTransId="{050348DB-CAE8-4237-8FC9-C95AC7E0EDD8}"/>
    <dgm:cxn modelId="{432EDE17-D875-4242-BA80-A6AB0FD35EC2}" type="presOf" srcId="{A5AEF589-5326-45D1-82D3-97303C5B1E55}" destId="{489FCA31-9037-46E9-9192-E071CD92A38C}" srcOrd="0" destOrd="0" presId="urn:microsoft.com/office/officeart/2005/8/layout/process2"/>
    <dgm:cxn modelId="{E084AAF4-A471-44B5-AC73-6BBD5EDB8AB7}" type="presOf" srcId="{B57DDADC-1EEE-44BC-8507-7E9B25CB9E4B}" destId="{37ACC4E4-97E2-46D4-A55A-F0F911A283EB}" srcOrd="0" destOrd="0" presId="urn:microsoft.com/office/officeart/2005/8/layout/process2"/>
    <dgm:cxn modelId="{D4D2C83A-7109-4139-8399-B3F7903C2B65}" srcId="{1CEFF00C-5F73-47C3-908A-AE4FFD720DEB}" destId="{5716576D-B9A9-44B5-9E21-DC522FD2DEC1}" srcOrd="3" destOrd="0" parTransId="{88E98FD6-B550-42C0-9FC3-2DB80945CCBF}" sibTransId="{C2CAA81E-B82E-4226-97D9-A9C24C8D11CA}"/>
    <dgm:cxn modelId="{2862DB85-4799-4FF1-B0FF-DA8B38E9BB88}" type="presOf" srcId="{527DC2E5-715D-461B-A06F-249C229D4D9A}" destId="{D8DB08B8-BD75-476B-9457-1520BC5BF86E}" srcOrd="1" destOrd="0" presId="urn:microsoft.com/office/officeart/2005/8/layout/process2"/>
    <dgm:cxn modelId="{1A35A64A-23AE-4A17-8BF3-E8C4B20603E9}" type="presOf" srcId="{D9DCDE82-7DC7-441F-89C8-FB5924F20FBC}" destId="{42A5EB6C-41BE-4F7B-81C4-401B50146E06}" srcOrd="0" destOrd="0" presId="urn:microsoft.com/office/officeart/2005/8/layout/process2"/>
    <dgm:cxn modelId="{D217AF75-7074-4068-999E-2B5F499788B3}" type="presOf" srcId="{050348DB-CAE8-4237-8FC9-C95AC7E0EDD8}" destId="{16D1D94F-B897-4C2A-A024-0FECCEEF7D37}" srcOrd="0" destOrd="0" presId="urn:microsoft.com/office/officeart/2005/8/layout/process2"/>
    <dgm:cxn modelId="{EED79388-FD52-4972-AC56-C81575EFB69E}" srcId="{1CEFF00C-5F73-47C3-908A-AE4FFD720DEB}" destId="{8F89B33F-00F0-49BF-89EF-E2FDA53035ED}" srcOrd="4" destOrd="0" parTransId="{B0E9428B-18E0-4618-A54E-40CE6890CD5E}" sibTransId="{14C91817-604D-4932-A052-AC54A5DC9FD7}"/>
    <dgm:cxn modelId="{B2F0830A-C161-4D57-B3BA-2FDD8FE521C6}" type="presOf" srcId="{3D82CE42-F8C6-4452-8DB1-5E5834580362}" destId="{2743E1F2-63E9-48FE-AB15-EEB8612A403E}" srcOrd="0" destOrd="0" presId="urn:microsoft.com/office/officeart/2005/8/layout/process2"/>
    <dgm:cxn modelId="{393F7452-E56C-40D9-872D-E3A20C978598}" type="presOf" srcId="{C43048B8-ABB7-49C9-83FC-6C1EA10C0427}" destId="{2D64B1E1-7060-4D16-A306-4A0239150651}" srcOrd="0" destOrd="0" presId="urn:microsoft.com/office/officeart/2005/8/layout/process2"/>
    <dgm:cxn modelId="{73DE051B-0949-41A1-ACF2-B08682FDDCF0}" type="presOf" srcId="{69DCFFA8-9316-4D87-A6BC-A0AA839BEB8D}" destId="{1BBAB8AC-02A7-448E-A213-EB80BFCB1B3D}" srcOrd="0" destOrd="0" presId="urn:microsoft.com/office/officeart/2005/8/layout/process2"/>
    <dgm:cxn modelId="{752668D6-8F90-4311-80E6-673C1790E985}" type="presOf" srcId="{8CA809D5-8865-4D4E-8158-D74FD8D576A6}" destId="{CFCE9071-087C-4467-8959-45B1EAF24267}" srcOrd="0" destOrd="0" presId="urn:microsoft.com/office/officeart/2005/8/layout/process2"/>
    <dgm:cxn modelId="{67DC66E0-AAEF-4F6E-80ED-109B4112517B}" type="presOf" srcId="{8F89B33F-00F0-49BF-89EF-E2FDA53035ED}" destId="{73A03DD6-6CAC-4CAA-BD70-5334F5E1CF0D}" srcOrd="0" destOrd="0" presId="urn:microsoft.com/office/officeart/2005/8/layout/process2"/>
    <dgm:cxn modelId="{3EEF5819-A6ED-4973-ADC5-70AA87E604F8}" srcId="{1CEFF00C-5F73-47C3-908A-AE4FFD720DEB}" destId="{6817CEB5-F623-44BD-BC94-6850F33F7096}" srcOrd="1" destOrd="0" parTransId="{BE9FBC84-C4D6-4E0F-A9B0-23F4BF97B049}" sibTransId="{D9DCDE82-7DC7-441F-89C8-FB5924F20FBC}"/>
    <dgm:cxn modelId="{F808A3B0-A336-4D5A-88FD-8ED51EE0FE45}" type="presOf" srcId="{69DCFFA8-9316-4D87-A6BC-A0AA839BEB8D}" destId="{6A490AA0-5B39-4D0C-B18C-D888BA41A16C}" srcOrd="1" destOrd="0" presId="urn:microsoft.com/office/officeart/2005/8/layout/process2"/>
    <dgm:cxn modelId="{ED579085-1B5C-4D6D-A47F-B50698871F38}" type="presOf" srcId="{C2CAA81E-B82E-4226-97D9-A9C24C8D11CA}" destId="{CB1D5CCC-F082-4E12-B887-5B34D41F5878}" srcOrd="1" destOrd="0" presId="urn:microsoft.com/office/officeart/2005/8/layout/process2"/>
    <dgm:cxn modelId="{CA9FCDB6-DA24-4776-A88B-FEC77B0A2B41}" type="presOf" srcId="{1CEFF00C-5F73-47C3-908A-AE4FFD720DEB}" destId="{5AA9BF6E-9458-4C4E-BB2D-508EA5B614F8}" srcOrd="0" destOrd="0" presId="urn:microsoft.com/office/officeart/2005/8/layout/process2"/>
    <dgm:cxn modelId="{376D7998-CDD0-4A8A-B0AF-993224855AB8}" type="presOf" srcId="{14C91817-604D-4932-A052-AC54A5DC9FD7}" destId="{5B32F839-3F69-42C2-9ABB-87AE8C278F12}" srcOrd="0" destOrd="0" presId="urn:microsoft.com/office/officeart/2005/8/layout/process2"/>
    <dgm:cxn modelId="{83A26A26-DFDA-4B42-BDE6-EA13F729BA52}" type="presOf" srcId="{050348DB-CAE8-4237-8FC9-C95AC7E0EDD8}" destId="{783D453C-FB40-4DB3-A854-9290A2F613E0}" srcOrd="1" destOrd="0" presId="urn:microsoft.com/office/officeart/2005/8/layout/process2"/>
    <dgm:cxn modelId="{0C6A82E3-AB22-4AE0-9827-B66E26D31605}" srcId="{1CEFF00C-5F73-47C3-908A-AE4FFD720DEB}" destId="{8CA809D5-8865-4D4E-8158-D74FD8D576A6}" srcOrd="7" destOrd="0" parTransId="{EF3E7A45-40B2-4D3C-94FF-2B880E09E386}" sibTransId="{BE934C89-F463-49C6-A11C-4CE5229FF60B}"/>
    <dgm:cxn modelId="{19886686-8C32-48D9-A472-BB012CC4A29A}" type="presOf" srcId="{7958FF52-A7B6-4F57-B751-075CAB3712D5}" destId="{4149F7E8-9053-47B1-9DA1-9F2C3C1BCF4C}" srcOrd="1" destOrd="0" presId="urn:microsoft.com/office/officeart/2005/8/layout/process2"/>
    <dgm:cxn modelId="{43DED89B-A4C4-4BDE-BBAF-21536D9B616B}" srcId="{1CEFF00C-5F73-47C3-908A-AE4FFD720DEB}" destId="{C43048B8-ABB7-49C9-83FC-6C1EA10C0427}" srcOrd="8" destOrd="0" parTransId="{AF39B06D-3002-4C4E-A460-5C722387F183}" sibTransId="{3D82CE42-F8C6-4452-8DB1-5E5834580362}"/>
    <dgm:cxn modelId="{55ADF964-E604-4F5D-B29C-A7EBF5E7DFB3}" type="presOf" srcId="{74CDA520-8D5B-4095-9927-5F4BE29D3AC3}" destId="{B2A6228E-48E1-4740-AB54-8A455E0C3CE8}" srcOrd="1" destOrd="0" presId="urn:microsoft.com/office/officeart/2005/8/layout/process2"/>
    <dgm:cxn modelId="{A3A59ADB-F73F-4AB3-A640-514771B8512C}" type="presOf" srcId="{6817CEB5-F623-44BD-BC94-6850F33F7096}" destId="{65DF7A97-A70C-495B-BAF4-653FE1CBC840}" srcOrd="0" destOrd="0" presId="urn:microsoft.com/office/officeart/2005/8/layout/process2"/>
    <dgm:cxn modelId="{E19F11F1-985E-4787-89D1-7AB5222B0E23}" type="presOf" srcId="{FEBE1C93-BE3E-4C56-9911-EA4C5D96A953}" destId="{9BE0E9C9-2B49-4D02-88D1-0C16A9EF64D1}" srcOrd="0" destOrd="0" presId="urn:microsoft.com/office/officeart/2005/8/layout/process2"/>
    <dgm:cxn modelId="{2C8A59B6-3631-489E-85C8-6F644C30E761}" srcId="{1CEFF00C-5F73-47C3-908A-AE4FFD720DEB}" destId="{F2D37074-CA10-4ABE-B6DE-ADEDBE8484A6}" srcOrd="10" destOrd="0" parTransId="{C02AC4FB-4618-4D6D-8736-9E349E646634}" sibTransId="{74CDA520-8D5B-4095-9927-5F4BE29D3AC3}"/>
    <dgm:cxn modelId="{DE130D7D-DC0F-45A1-9996-422514F22882}" type="presOf" srcId="{14C91817-604D-4932-A052-AC54A5DC9FD7}" destId="{64BB5506-CC17-409E-BDC5-51673CC57016}" srcOrd="1" destOrd="0" presId="urn:microsoft.com/office/officeart/2005/8/layout/process2"/>
    <dgm:cxn modelId="{7E9E9189-A0D7-4F6B-B894-5475D0C5D8FD}" type="presOf" srcId="{3D82CE42-F8C6-4452-8DB1-5E5834580362}" destId="{14B1BE1A-4C5A-48BC-83A8-A73021F4F919}" srcOrd="1" destOrd="0" presId="urn:microsoft.com/office/officeart/2005/8/layout/process2"/>
    <dgm:cxn modelId="{D94E0D40-1655-47AF-9F76-252656017D00}" srcId="{1CEFF00C-5F73-47C3-908A-AE4FFD720DEB}" destId="{52388F15-44B6-44CD-A4AA-E18A86986091}" srcOrd="2" destOrd="0" parTransId="{697A1DBA-0F03-40A9-AEBB-6D6A255B417D}" sibTransId="{A5AEF589-5326-45D1-82D3-97303C5B1E55}"/>
    <dgm:cxn modelId="{67FE72F6-CB37-4075-A905-9A1266E085C5}" srcId="{1CEFF00C-5F73-47C3-908A-AE4FFD720DEB}" destId="{6D90D95D-1E7D-4FD1-9970-5AA4B2975065}" srcOrd="11" destOrd="0" parTransId="{835DB667-037C-4B74-A1F3-0FE56B5AF701}" sibTransId="{8A40EFEA-F13D-44DD-BA9D-990D1D522450}"/>
    <dgm:cxn modelId="{6DFA2504-A416-4CA0-939F-53EED7E63F33}" type="presOf" srcId="{BE934C89-F463-49C6-A11C-4CE5229FF60B}" destId="{DB1FB53A-BF34-42E4-94F7-B3D1A3B2E1E6}" srcOrd="0" destOrd="0" presId="urn:microsoft.com/office/officeart/2005/8/layout/process2"/>
    <dgm:cxn modelId="{23CD223A-E071-42C3-832F-F230765EF8F1}" type="presOf" srcId="{6D90D95D-1E7D-4FD1-9970-5AA4B2975065}" destId="{F6FAA9C5-5CD8-4A7C-9244-9A5F7ED5E61A}" srcOrd="0" destOrd="0" presId="urn:microsoft.com/office/officeart/2005/8/layout/process2"/>
    <dgm:cxn modelId="{CFB7C178-B3D9-4B5B-84E4-3164C4275F3E}" type="presOf" srcId="{A5AEF589-5326-45D1-82D3-97303C5B1E55}" destId="{F39ECB5F-3A0D-4F72-A6C0-F14CA23DA2A0}" srcOrd="1" destOrd="0" presId="urn:microsoft.com/office/officeart/2005/8/layout/process2"/>
    <dgm:cxn modelId="{F93345D4-4A58-4A86-AECB-6C51EEA5ECF7}" type="presParOf" srcId="{5AA9BF6E-9458-4C4E-BB2D-508EA5B614F8}" destId="{9BE0E9C9-2B49-4D02-88D1-0C16A9EF64D1}" srcOrd="0" destOrd="0" presId="urn:microsoft.com/office/officeart/2005/8/layout/process2"/>
    <dgm:cxn modelId="{C0E387F0-C565-47D3-B90C-5CAD606E26F5}" type="presParOf" srcId="{5AA9BF6E-9458-4C4E-BB2D-508EA5B614F8}" destId="{1BBAB8AC-02A7-448E-A213-EB80BFCB1B3D}" srcOrd="1" destOrd="0" presId="urn:microsoft.com/office/officeart/2005/8/layout/process2"/>
    <dgm:cxn modelId="{F6546B71-D1CC-468B-8FA2-FA8C14554ACD}" type="presParOf" srcId="{1BBAB8AC-02A7-448E-A213-EB80BFCB1B3D}" destId="{6A490AA0-5B39-4D0C-B18C-D888BA41A16C}" srcOrd="0" destOrd="0" presId="urn:microsoft.com/office/officeart/2005/8/layout/process2"/>
    <dgm:cxn modelId="{22150E98-B78F-4B48-A77E-2BE5545969BB}" type="presParOf" srcId="{5AA9BF6E-9458-4C4E-BB2D-508EA5B614F8}" destId="{65DF7A97-A70C-495B-BAF4-653FE1CBC840}" srcOrd="2" destOrd="0" presId="urn:microsoft.com/office/officeart/2005/8/layout/process2"/>
    <dgm:cxn modelId="{D83AF3E3-6687-4E70-B8DE-8F3567CF6C74}" type="presParOf" srcId="{5AA9BF6E-9458-4C4E-BB2D-508EA5B614F8}" destId="{42A5EB6C-41BE-4F7B-81C4-401B50146E06}" srcOrd="3" destOrd="0" presId="urn:microsoft.com/office/officeart/2005/8/layout/process2"/>
    <dgm:cxn modelId="{D9D669F8-14AB-4677-8646-6E63E1E46CE3}" type="presParOf" srcId="{42A5EB6C-41BE-4F7B-81C4-401B50146E06}" destId="{D0764963-8DB4-4D90-A932-18085F62658E}" srcOrd="0" destOrd="0" presId="urn:microsoft.com/office/officeart/2005/8/layout/process2"/>
    <dgm:cxn modelId="{B3643B8A-07A4-4058-911C-897B8ECCDF0F}" type="presParOf" srcId="{5AA9BF6E-9458-4C4E-BB2D-508EA5B614F8}" destId="{9DA33B02-E125-49F8-9365-8B52C1F25022}" srcOrd="4" destOrd="0" presId="urn:microsoft.com/office/officeart/2005/8/layout/process2"/>
    <dgm:cxn modelId="{313DE6ED-70C7-4E67-9A36-C1FC7D77B22D}" type="presParOf" srcId="{5AA9BF6E-9458-4C4E-BB2D-508EA5B614F8}" destId="{489FCA31-9037-46E9-9192-E071CD92A38C}" srcOrd="5" destOrd="0" presId="urn:microsoft.com/office/officeart/2005/8/layout/process2"/>
    <dgm:cxn modelId="{0FC0E910-135F-43E8-8877-C03342462A8A}" type="presParOf" srcId="{489FCA31-9037-46E9-9192-E071CD92A38C}" destId="{F39ECB5F-3A0D-4F72-A6C0-F14CA23DA2A0}" srcOrd="0" destOrd="0" presId="urn:microsoft.com/office/officeart/2005/8/layout/process2"/>
    <dgm:cxn modelId="{2EACEDDE-29D3-427D-8D73-C1A8D1685DED}" type="presParOf" srcId="{5AA9BF6E-9458-4C4E-BB2D-508EA5B614F8}" destId="{01CBF405-B1C0-4DDF-85CE-8B7E6E30CF84}" srcOrd="6" destOrd="0" presId="urn:microsoft.com/office/officeart/2005/8/layout/process2"/>
    <dgm:cxn modelId="{04E23276-247C-4979-8BC9-613210456DCA}" type="presParOf" srcId="{5AA9BF6E-9458-4C4E-BB2D-508EA5B614F8}" destId="{3FBABE05-BA9C-4CAE-AC93-3D643F08759B}" srcOrd="7" destOrd="0" presId="urn:microsoft.com/office/officeart/2005/8/layout/process2"/>
    <dgm:cxn modelId="{B5C1D4F5-1702-4052-A3AF-69EC4A13711E}" type="presParOf" srcId="{3FBABE05-BA9C-4CAE-AC93-3D643F08759B}" destId="{CB1D5CCC-F082-4E12-B887-5B34D41F5878}" srcOrd="0" destOrd="0" presId="urn:microsoft.com/office/officeart/2005/8/layout/process2"/>
    <dgm:cxn modelId="{82D6B157-DFC5-4EDF-AC49-84D0092BD505}" type="presParOf" srcId="{5AA9BF6E-9458-4C4E-BB2D-508EA5B614F8}" destId="{73A03DD6-6CAC-4CAA-BD70-5334F5E1CF0D}" srcOrd="8" destOrd="0" presId="urn:microsoft.com/office/officeart/2005/8/layout/process2"/>
    <dgm:cxn modelId="{6D098485-6136-4C24-A3E2-749B077AD8F4}" type="presParOf" srcId="{5AA9BF6E-9458-4C4E-BB2D-508EA5B614F8}" destId="{5B32F839-3F69-42C2-9ABB-87AE8C278F12}" srcOrd="9" destOrd="0" presId="urn:microsoft.com/office/officeart/2005/8/layout/process2"/>
    <dgm:cxn modelId="{183F4F36-DA47-4ED7-AEC5-5BE35493CAE9}" type="presParOf" srcId="{5B32F839-3F69-42C2-9ABB-87AE8C278F12}" destId="{64BB5506-CC17-409E-BDC5-51673CC57016}" srcOrd="0" destOrd="0" presId="urn:microsoft.com/office/officeart/2005/8/layout/process2"/>
    <dgm:cxn modelId="{D7196073-3CD9-4D73-8654-1FEA858DF823}" type="presParOf" srcId="{5AA9BF6E-9458-4C4E-BB2D-508EA5B614F8}" destId="{1FB9A990-958A-4E08-8E51-95D61CCE37A6}" srcOrd="10" destOrd="0" presId="urn:microsoft.com/office/officeart/2005/8/layout/process2"/>
    <dgm:cxn modelId="{29A01419-8E72-428A-934E-E98C21CE611B}" type="presParOf" srcId="{5AA9BF6E-9458-4C4E-BB2D-508EA5B614F8}" destId="{FCAFA048-84BE-4322-8016-68F458F3472F}" srcOrd="11" destOrd="0" presId="urn:microsoft.com/office/officeart/2005/8/layout/process2"/>
    <dgm:cxn modelId="{B7882AE4-8F66-4B89-8450-DC2C11958604}" type="presParOf" srcId="{FCAFA048-84BE-4322-8016-68F458F3472F}" destId="{4149F7E8-9053-47B1-9DA1-9F2C3C1BCF4C}" srcOrd="0" destOrd="0" presId="urn:microsoft.com/office/officeart/2005/8/layout/process2"/>
    <dgm:cxn modelId="{63A62E33-E825-4F0D-8CEA-64328D1094C1}" type="presParOf" srcId="{5AA9BF6E-9458-4C4E-BB2D-508EA5B614F8}" destId="{37ACC4E4-97E2-46D4-A55A-F0F911A283EB}" srcOrd="12" destOrd="0" presId="urn:microsoft.com/office/officeart/2005/8/layout/process2"/>
    <dgm:cxn modelId="{7086E9D3-DAE0-47F8-AA36-C0DD4FEC03FE}" type="presParOf" srcId="{5AA9BF6E-9458-4C4E-BB2D-508EA5B614F8}" destId="{16D1D94F-B897-4C2A-A024-0FECCEEF7D37}" srcOrd="13" destOrd="0" presId="urn:microsoft.com/office/officeart/2005/8/layout/process2"/>
    <dgm:cxn modelId="{9F44791D-510C-4BD9-8354-20A2A66B33FF}" type="presParOf" srcId="{16D1D94F-B897-4C2A-A024-0FECCEEF7D37}" destId="{783D453C-FB40-4DB3-A854-9290A2F613E0}" srcOrd="0" destOrd="0" presId="urn:microsoft.com/office/officeart/2005/8/layout/process2"/>
    <dgm:cxn modelId="{5A7FDDD2-B4FC-4EE0-9A7E-F535C1AE2AAC}" type="presParOf" srcId="{5AA9BF6E-9458-4C4E-BB2D-508EA5B614F8}" destId="{CFCE9071-087C-4467-8959-45B1EAF24267}" srcOrd="14" destOrd="0" presId="urn:microsoft.com/office/officeart/2005/8/layout/process2"/>
    <dgm:cxn modelId="{763E86F0-5F61-4A6B-9B27-30D126248B5C}" type="presParOf" srcId="{5AA9BF6E-9458-4C4E-BB2D-508EA5B614F8}" destId="{DB1FB53A-BF34-42E4-94F7-B3D1A3B2E1E6}" srcOrd="15" destOrd="0" presId="urn:microsoft.com/office/officeart/2005/8/layout/process2"/>
    <dgm:cxn modelId="{85A0E393-0B8E-40A9-8F90-20FA014A721C}" type="presParOf" srcId="{DB1FB53A-BF34-42E4-94F7-B3D1A3B2E1E6}" destId="{33CE0896-FC1A-4515-8DB1-9896099888A7}" srcOrd="0" destOrd="0" presId="urn:microsoft.com/office/officeart/2005/8/layout/process2"/>
    <dgm:cxn modelId="{6FFCCBBC-CC19-475C-A2B4-D67F0416D12B}" type="presParOf" srcId="{5AA9BF6E-9458-4C4E-BB2D-508EA5B614F8}" destId="{2D64B1E1-7060-4D16-A306-4A0239150651}" srcOrd="16" destOrd="0" presId="urn:microsoft.com/office/officeart/2005/8/layout/process2"/>
    <dgm:cxn modelId="{0F6C8C65-598A-4794-A033-9AE5D938C349}" type="presParOf" srcId="{5AA9BF6E-9458-4C4E-BB2D-508EA5B614F8}" destId="{2743E1F2-63E9-48FE-AB15-EEB8612A403E}" srcOrd="17" destOrd="0" presId="urn:microsoft.com/office/officeart/2005/8/layout/process2"/>
    <dgm:cxn modelId="{CFE94619-1A73-4F00-9827-267DAE88E3A2}" type="presParOf" srcId="{2743E1F2-63E9-48FE-AB15-EEB8612A403E}" destId="{14B1BE1A-4C5A-48BC-83A8-A73021F4F919}" srcOrd="0" destOrd="0" presId="urn:microsoft.com/office/officeart/2005/8/layout/process2"/>
    <dgm:cxn modelId="{380351AC-F3C2-46B1-B526-F42CC1D2B5E2}" type="presParOf" srcId="{5AA9BF6E-9458-4C4E-BB2D-508EA5B614F8}" destId="{F066AB33-9E73-49FB-939E-2F56AFD3A3EE}" srcOrd="18" destOrd="0" presId="urn:microsoft.com/office/officeart/2005/8/layout/process2"/>
    <dgm:cxn modelId="{72FCBFEE-DF6E-40D6-A1B9-DFED46535F9F}" type="presParOf" srcId="{5AA9BF6E-9458-4C4E-BB2D-508EA5B614F8}" destId="{E24DFF2A-3846-41CC-90CF-41BA6FFA5BE3}" srcOrd="19" destOrd="0" presId="urn:microsoft.com/office/officeart/2005/8/layout/process2"/>
    <dgm:cxn modelId="{2E3FE580-4223-42FF-97DE-82765C22A458}" type="presParOf" srcId="{E24DFF2A-3846-41CC-90CF-41BA6FFA5BE3}" destId="{D8DB08B8-BD75-476B-9457-1520BC5BF86E}" srcOrd="0" destOrd="0" presId="urn:microsoft.com/office/officeart/2005/8/layout/process2"/>
    <dgm:cxn modelId="{2B929D2E-78FD-49E0-AA43-FA3563D4C166}" type="presParOf" srcId="{5AA9BF6E-9458-4C4E-BB2D-508EA5B614F8}" destId="{C98E0692-EA24-4512-827B-A38E5B2C3AE2}" srcOrd="20" destOrd="0" presId="urn:microsoft.com/office/officeart/2005/8/layout/process2"/>
    <dgm:cxn modelId="{D9348AB3-2EEC-43EB-97DE-BD728DEF5237}" type="presParOf" srcId="{5AA9BF6E-9458-4C4E-BB2D-508EA5B614F8}" destId="{DDD2C55E-9332-4700-AA54-88C7589A2700}" srcOrd="21" destOrd="0" presId="urn:microsoft.com/office/officeart/2005/8/layout/process2"/>
    <dgm:cxn modelId="{0C98E97A-30F5-4149-B6FE-FF8B799C808E}" type="presParOf" srcId="{DDD2C55E-9332-4700-AA54-88C7589A2700}" destId="{B2A6228E-48E1-4740-AB54-8A455E0C3CE8}" srcOrd="0" destOrd="0" presId="urn:microsoft.com/office/officeart/2005/8/layout/process2"/>
    <dgm:cxn modelId="{B39B0DE1-D3E4-48E1-8366-DC17E3AEDBE0}" type="presParOf" srcId="{5AA9BF6E-9458-4C4E-BB2D-508EA5B614F8}" destId="{F6FAA9C5-5CD8-4A7C-9244-9A5F7ED5E61A}" srcOrd="22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54E0A8D-8559-48C0-BF9D-34FC5EE56DA0}" type="doc">
      <dgm:prSet loTypeId="urn:microsoft.com/office/officeart/2005/8/layout/cycle4#1" loCatId="matrix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2966DF0-BDE6-48AD-8B96-8BB965628739}">
      <dgm:prSet phldrT="[Текст]"/>
      <dgm:spPr/>
      <dgm:t>
        <a:bodyPr/>
        <a:lstStyle/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Художественные средства</a:t>
          </a:r>
          <a:endParaRPr lang="ru-RU" b="1" dirty="0">
            <a:latin typeface="Times New Roman" pitchFamily="18" charset="0"/>
            <a:cs typeface="Times New Roman" pitchFamily="18" charset="0"/>
          </a:endParaRPr>
        </a:p>
      </dgm:t>
    </dgm:pt>
    <dgm:pt modelId="{8DF7974E-2D81-4B86-BF6E-9A49ED04E33B}" type="parTrans" cxnId="{1E63410E-774E-4C71-93C9-1AAE3349D574}">
      <dgm:prSet/>
      <dgm:spPr/>
      <dgm:t>
        <a:bodyPr/>
        <a:lstStyle/>
        <a:p>
          <a:endParaRPr lang="ru-RU"/>
        </a:p>
      </dgm:t>
    </dgm:pt>
    <dgm:pt modelId="{0C00CA14-BFA3-41B1-9CF1-7B9B41137B14}" type="sibTrans" cxnId="{1E63410E-774E-4C71-93C9-1AAE3349D574}">
      <dgm:prSet/>
      <dgm:spPr/>
      <dgm:t>
        <a:bodyPr/>
        <a:lstStyle/>
        <a:p>
          <a:endParaRPr lang="ru-RU"/>
        </a:p>
      </dgm:t>
    </dgm:pt>
    <dgm:pt modelId="{111331B2-9F2D-4E31-91D0-22C8D6B36EA2}">
      <dgm:prSet phldrT="[Текст]" custT="1"/>
      <dgm:spPr>
        <a:solidFill>
          <a:srgbClr val="FFFF99"/>
        </a:solidFill>
      </dgm:spPr>
      <dgm:t>
        <a:bodyPr/>
        <a:lstStyle/>
        <a:p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Художественная литература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1295C3CE-738C-4C88-BC79-D8B69A6044F9}" type="parTrans" cxnId="{46587387-3C6D-41EF-A81D-ECBC2C35D4A5}">
      <dgm:prSet/>
      <dgm:spPr/>
      <dgm:t>
        <a:bodyPr/>
        <a:lstStyle/>
        <a:p>
          <a:endParaRPr lang="ru-RU"/>
        </a:p>
      </dgm:t>
    </dgm:pt>
    <dgm:pt modelId="{AFEEE745-29C4-4A2B-8F46-8548A81BCC72}" type="sibTrans" cxnId="{46587387-3C6D-41EF-A81D-ECBC2C35D4A5}">
      <dgm:prSet/>
      <dgm:spPr/>
      <dgm:t>
        <a:bodyPr/>
        <a:lstStyle/>
        <a:p>
          <a:endParaRPr lang="ru-RU"/>
        </a:p>
      </dgm:t>
    </dgm:pt>
    <dgm:pt modelId="{2ADD2AB0-388C-44AB-8314-5C5690C9EE7E}">
      <dgm:prSet phldrT="[Текст]"/>
      <dgm:spPr/>
      <dgm:t>
        <a:bodyPr/>
        <a:lstStyle/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Собственная деятельность детей</a:t>
          </a:r>
          <a:endParaRPr lang="ru-RU" b="1" dirty="0">
            <a:latin typeface="Times New Roman" pitchFamily="18" charset="0"/>
            <a:cs typeface="Times New Roman" pitchFamily="18" charset="0"/>
          </a:endParaRPr>
        </a:p>
      </dgm:t>
    </dgm:pt>
    <dgm:pt modelId="{F1C5E57C-DC68-4DB6-A24A-5EB3277F4D33}" type="parTrans" cxnId="{AF83FE55-E3E1-4BD0-9DE7-E367F968BB19}">
      <dgm:prSet/>
      <dgm:spPr/>
      <dgm:t>
        <a:bodyPr/>
        <a:lstStyle/>
        <a:p>
          <a:endParaRPr lang="ru-RU"/>
        </a:p>
      </dgm:t>
    </dgm:pt>
    <dgm:pt modelId="{46C24142-64B9-4C34-870A-2E76B38EAFFF}" type="sibTrans" cxnId="{AF83FE55-E3E1-4BD0-9DE7-E367F968BB19}">
      <dgm:prSet/>
      <dgm:spPr/>
      <dgm:t>
        <a:bodyPr/>
        <a:lstStyle/>
        <a:p>
          <a:endParaRPr lang="ru-RU"/>
        </a:p>
      </dgm:t>
    </dgm:pt>
    <dgm:pt modelId="{DB505C88-89CF-4A0A-82B8-5CBEE7FA5840}">
      <dgm:prSet phldrT="[Текст]" custT="1"/>
      <dgm:spPr>
        <a:solidFill>
          <a:schemeClr val="accent3">
            <a:lumMod val="60000"/>
            <a:lumOff val="40000"/>
          </a:schemeClr>
        </a:solidFill>
      </dgm:spPr>
      <dgm:t>
        <a:bodyPr/>
        <a:lstStyle/>
        <a:p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Игровая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E74285C4-4966-4858-96AE-34BAF9C63EC2}" type="parTrans" cxnId="{778DBDFE-9040-4E73-BEFF-94CC7EE66B15}">
      <dgm:prSet/>
      <dgm:spPr/>
      <dgm:t>
        <a:bodyPr/>
        <a:lstStyle/>
        <a:p>
          <a:endParaRPr lang="ru-RU"/>
        </a:p>
      </dgm:t>
    </dgm:pt>
    <dgm:pt modelId="{3AEB2C35-94A9-4A5B-94F2-904B262579A3}" type="sibTrans" cxnId="{778DBDFE-9040-4E73-BEFF-94CC7EE66B15}">
      <dgm:prSet/>
      <dgm:spPr/>
      <dgm:t>
        <a:bodyPr/>
        <a:lstStyle/>
        <a:p>
          <a:endParaRPr lang="ru-RU"/>
        </a:p>
      </dgm:t>
    </dgm:pt>
    <dgm:pt modelId="{0E4DC961-811F-4512-898D-8C9E8F242DDE}">
      <dgm:prSet phldrT="[Текст]"/>
      <dgm:spPr/>
      <dgm:t>
        <a:bodyPr/>
        <a:lstStyle/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Природа </a:t>
          </a:r>
          <a:endParaRPr lang="ru-RU" b="1" dirty="0">
            <a:latin typeface="Times New Roman" pitchFamily="18" charset="0"/>
            <a:cs typeface="Times New Roman" pitchFamily="18" charset="0"/>
          </a:endParaRPr>
        </a:p>
      </dgm:t>
    </dgm:pt>
    <dgm:pt modelId="{0A979DA4-ACEE-48CC-9999-E361FE077A9B}" type="parTrans" cxnId="{9C556043-1573-432D-BEB3-C8F3D79E7596}">
      <dgm:prSet/>
      <dgm:spPr/>
      <dgm:t>
        <a:bodyPr/>
        <a:lstStyle/>
        <a:p>
          <a:endParaRPr lang="ru-RU"/>
        </a:p>
      </dgm:t>
    </dgm:pt>
    <dgm:pt modelId="{8A8CFFBF-919F-4B30-A60D-35CC475B6649}" type="sibTrans" cxnId="{9C556043-1573-432D-BEB3-C8F3D79E7596}">
      <dgm:prSet/>
      <dgm:spPr/>
      <dgm:t>
        <a:bodyPr/>
        <a:lstStyle/>
        <a:p>
          <a:endParaRPr lang="ru-RU"/>
        </a:p>
      </dgm:t>
    </dgm:pt>
    <dgm:pt modelId="{35239182-8E37-44B8-9920-B0A26597EE4B}">
      <dgm:prSet phldrT="[Текст]" custT="1"/>
      <dgm:spPr>
        <a:solidFill>
          <a:srgbClr val="CCFFFF">
            <a:alpha val="89804"/>
          </a:srgbClr>
        </a:solidFill>
      </dgm:spPr>
      <dgm:t>
        <a:bodyPr/>
        <a:lstStyle/>
        <a:p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Живая природа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DA3A5E06-EFDA-4E4A-BE1C-08A331042811}" type="parTrans" cxnId="{5FFE86A6-35A2-4597-9428-78A14C2DF791}">
      <dgm:prSet/>
      <dgm:spPr/>
      <dgm:t>
        <a:bodyPr/>
        <a:lstStyle/>
        <a:p>
          <a:endParaRPr lang="ru-RU"/>
        </a:p>
      </dgm:t>
    </dgm:pt>
    <dgm:pt modelId="{FD3F7858-859F-4FA2-9983-A7E85BFA54A7}" type="sibTrans" cxnId="{5FFE86A6-35A2-4597-9428-78A14C2DF791}">
      <dgm:prSet/>
      <dgm:spPr/>
      <dgm:t>
        <a:bodyPr/>
        <a:lstStyle/>
        <a:p>
          <a:endParaRPr lang="ru-RU"/>
        </a:p>
      </dgm:t>
    </dgm:pt>
    <dgm:pt modelId="{6DA002FB-E418-4046-8516-58E67907D165}">
      <dgm:prSet phldrT="[Текст]"/>
      <dgm:spPr/>
      <dgm:t>
        <a:bodyPr/>
        <a:lstStyle/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Окружающая обстановка (социум)</a:t>
          </a:r>
          <a:endParaRPr lang="ru-RU" b="1" dirty="0">
            <a:latin typeface="Times New Roman" pitchFamily="18" charset="0"/>
            <a:cs typeface="Times New Roman" pitchFamily="18" charset="0"/>
          </a:endParaRPr>
        </a:p>
      </dgm:t>
    </dgm:pt>
    <dgm:pt modelId="{43AADA00-D94B-4315-AADE-5E28505EBAFB}" type="parTrans" cxnId="{54FA1053-4325-4FF5-A7FB-9FA257E5E2A7}">
      <dgm:prSet/>
      <dgm:spPr/>
      <dgm:t>
        <a:bodyPr/>
        <a:lstStyle/>
        <a:p>
          <a:endParaRPr lang="ru-RU"/>
        </a:p>
      </dgm:t>
    </dgm:pt>
    <dgm:pt modelId="{A607B0D4-D9B1-42BA-B4E3-19857925BDF7}" type="sibTrans" cxnId="{54FA1053-4325-4FF5-A7FB-9FA257E5E2A7}">
      <dgm:prSet/>
      <dgm:spPr/>
      <dgm:t>
        <a:bodyPr/>
        <a:lstStyle/>
        <a:p>
          <a:endParaRPr lang="ru-RU"/>
        </a:p>
      </dgm:t>
    </dgm:pt>
    <dgm:pt modelId="{929592E6-2420-400A-93F2-18BE01E5E103}">
      <dgm:prSet phldrT="[Текст]" custT="1"/>
      <dgm:spPr>
        <a:solidFill>
          <a:schemeClr val="accent5">
            <a:lumMod val="40000"/>
            <a:lumOff val="60000"/>
          </a:schemeClr>
        </a:solidFill>
      </dgm:spPr>
      <dgm:t>
        <a:bodyPr/>
        <a:lstStyle/>
        <a:p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Эмоциональное благополучие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975220AE-CB88-4D76-B9EA-10D868A02DBA}" type="parTrans" cxnId="{372A10BA-793B-441D-91EB-635A2F40CD56}">
      <dgm:prSet/>
      <dgm:spPr/>
      <dgm:t>
        <a:bodyPr/>
        <a:lstStyle/>
        <a:p>
          <a:endParaRPr lang="ru-RU"/>
        </a:p>
      </dgm:t>
    </dgm:pt>
    <dgm:pt modelId="{F5E4499E-C322-42B3-BB7A-3C6954A0E3BB}" type="sibTrans" cxnId="{372A10BA-793B-441D-91EB-635A2F40CD56}">
      <dgm:prSet/>
      <dgm:spPr/>
      <dgm:t>
        <a:bodyPr/>
        <a:lstStyle/>
        <a:p>
          <a:endParaRPr lang="ru-RU"/>
        </a:p>
      </dgm:t>
    </dgm:pt>
    <dgm:pt modelId="{68D1E163-8CB3-419D-9748-9458E05900D7}">
      <dgm:prSet phldrT="[Текст]" custT="1"/>
      <dgm:spPr>
        <a:solidFill>
          <a:srgbClr val="FFFF99"/>
        </a:solidFill>
      </dgm:spPr>
      <dgm:t>
        <a:bodyPr/>
        <a:lstStyle/>
        <a:p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Изобразительное искусство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3D13B6DB-4EB4-4B77-AD68-9CB55AC9506D}" type="parTrans" cxnId="{2631678F-B7EA-48E4-8764-D5D72FC1B618}">
      <dgm:prSet/>
      <dgm:spPr/>
      <dgm:t>
        <a:bodyPr/>
        <a:lstStyle/>
        <a:p>
          <a:endParaRPr lang="ru-RU"/>
        </a:p>
      </dgm:t>
    </dgm:pt>
    <dgm:pt modelId="{C65E3A0D-2A7D-4B5D-9B5C-11AB7FA85C01}" type="sibTrans" cxnId="{2631678F-B7EA-48E4-8764-D5D72FC1B618}">
      <dgm:prSet/>
      <dgm:spPr/>
      <dgm:t>
        <a:bodyPr/>
        <a:lstStyle/>
        <a:p>
          <a:endParaRPr lang="ru-RU"/>
        </a:p>
      </dgm:t>
    </dgm:pt>
    <dgm:pt modelId="{0900B442-C11A-4284-96EA-9B7930FA1FAC}">
      <dgm:prSet phldrT="[Текст]" custT="1"/>
      <dgm:spPr>
        <a:solidFill>
          <a:srgbClr val="FFFF99"/>
        </a:solidFill>
      </dgm:spPr>
      <dgm:t>
        <a:bodyPr/>
        <a:lstStyle/>
        <a:p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Музыка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DA188046-4E89-410C-90B6-057E76D50855}" type="parTrans" cxnId="{F1ECE375-363D-432E-9B82-57FA878012F1}">
      <dgm:prSet/>
      <dgm:spPr/>
      <dgm:t>
        <a:bodyPr/>
        <a:lstStyle/>
        <a:p>
          <a:endParaRPr lang="ru-RU"/>
        </a:p>
      </dgm:t>
    </dgm:pt>
    <dgm:pt modelId="{8BD15C9E-3BE3-44C2-9CDA-552ABCF422CF}" type="sibTrans" cxnId="{F1ECE375-363D-432E-9B82-57FA878012F1}">
      <dgm:prSet/>
      <dgm:spPr/>
      <dgm:t>
        <a:bodyPr/>
        <a:lstStyle/>
        <a:p>
          <a:endParaRPr lang="ru-RU"/>
        </a:p>
      </dgm:t>
    </dgm:pt>
    <dgm:pt modelId="{E00093DD-0E13-46E2-8002-6D8DFA780506}">
      <dgm:prSet phldrT="[Текст]" custT="1"/>
      <dgm:spPr>
        <a:solidFill>
          <a:srgbClr val="FFFF99"/>
        </a:solidFill>
      </dgm:spPr>
      <dgm:t>
        <a:bodyPr/>
        <a:lstStyle/>
        <a:p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Кино 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6FA20381-4201-4D1B-8C4D-B1793FA49143}" type="parTrans" cxnId="{500C5390-27D4-4843-AF02-B1EB3F6E2895}">
      <dgm:prSet/>
      <dgm:spPr/>
      <dgm:t>
        <a:bodyPr/>
        <a:lstStyle/>
        <a:p>
          <a:endParaRPr lang="ru-RU"/>
        </a:p>
      </dgm:t>
    </dgm:pt>
    <dgm:pt modelId="{97D7E629-9274-4C3D-B249-640002C231EF}" type="sibTrans" cxnId="{500C5390-27D4-4843-AF02-B1EB3F6E2895}">
      <dgm:prSet/>
      <dgm:spPr/>
      <dgm:t>
        <a:bodyPr/>
        <a:lstStyle/>
        <a:p>
          <a:endParaRPr lang="ru-RU"/>
        </a:p>
      </dgm:t>
    </dgm:pt>
    <dgm:pt modelId="{C2F6DC3B-4A0A-4764-BB3D-DFB9A2E0C1AF}">
      <dgm:prSet phldrT="[Текст]" custT="1"/>
      <dgm:spPr>
        <a:solidFill>
          <a:schemeClr val="accent3">
            <a:lumMod val="60000"/>
            <a:lumOff val="40000"/>
          </a:schemeClr>
        </a:solidFill>
      </dgm:spPr>
      <dgm:t>
        <a:bodyPr/>
        <a:lstStyle/>
        <a:p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Познавательная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88AA0A48-B77F-4649-A3A5-CC47239B7815}" type="parTrans" cxnId="{CFFB8965-7A52-478C-89E6-8D9AEE0FE832}">
      <dgm:prSet/>
      <dgm:spPr/>
      <dgm:t>
        <a:bodyPr/>
        <a:lstStyle/>
        <a:p>
          <a:endParaRPr lang="ru-RU"/>
        </a:p>
      </dgm:t>
    </dgm:pt>
    <dgm:pt modelId="{FC51257C-D755-4894-A9D5-1C6A87C7F338}" type="sibTrans" cxnId="{CFFB8965-7A52-478C-89E6-8D9AEE0FE832}">
      <dgm:prSet/>
      <dgm:spPr/>
      <dgm:t>
        <a:bodyPr/>
        <a:lstStyle/>
        <a:p>
          <a:endParaRPr lang="ru-RU"/>
        </a:p>
      </dgm:t>
    </dgm:pt>
    <dgm:pt modelId="{AA69B05A-6118-4E23-BE26-1F8F323C8EC4}">
      <dgm:prSet phldrT="[Текст]" custT="1"/>
      <dgm:spPr>
        <a:solidFill>
          <a:schemeClr val="accent3">
            <a:lumMod val="60000"/>
            <a:lumOff val="40000"/>
          </a:schemeClr>
        </a:solidFill>
      </dgm:spPr>
      <dgm:t>
        <a:bodyPr/>
        <a:lstStyle/>
        <a:p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Трудовая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2A5F7E35-2EA4-44C1-888D-7D17A143C6DD}" type="parTrans" cxnId="{2E5D1826-7280-4004-91FC-CF15721D5874}">
      <dgm:prSet/>
      <dgm:spPr/>
      <dgm:t>
        <a:bodyPr/>
        <a:lstStyle/>
        <a:p>
          <a:endParaRPr lang="ru-RU"/>
        </a:p>
      </dgm:t>
    </dgm:pt>
    <dgm:pt modelId="{E9E1445B-E5EB-4100-B6E9-D93E2FDF0CA7}" type="sibTrans" cxnId="{2E5D1826-7280-4004-91FC-CF15721D5874}">
      <dgm:prSet/>
      <dgm:spPr/>
      <dgm:t>
        <a:bodyPr/>
        <a:lstStyle/>
        <a:p>
          <a:endParaRPr lang="ru-RU"/>
        </a:p>
      </dgm:t>
    </dgm:pt>
    <dgm:pt modelId="{F4BBEC17-2D86-4BA4-AC3E-9A6F2708ED54}">
      <dgm:prSet phldrT="[Текст]" custT="1"/>
      <dgm:spPr>
        <a:solidFill>
          <a:schemeClr val="accent3">
            <a:lumMod val="60000"/>
            <a:lumOff val="40000"/>
          </a:schemeClr>
        </a:solidFill>
      </dgm:spPr>
      <dgm:t>
        <a:bodyPr/>
        <a:lstStyle/>
        <a:p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Творческая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2D434D42-9FFE-435C-AD3D-9A48D3FD18F4}" type="parTrans" cxnId="{962B3F40-F159-44FE-A7B1-F5F601FA1B80}">
      <dgm:prSet/>
      <dgm:spPr/>
      <dgm:t>
        <a:bodyPr/>
        <a:lstStyle/>
        <a:p>
          <a:endParaRPr lang="ru-RU"/>
        </a:p>
      </dgm:t>
    </dgm:pt>
    <dgm:pt modelId="{D2EE5D45-F0DB-4291-A1A9-7209F0B8657C}" type="sibTrans" cxnId="{962B3F40-F159-44FE-A7B1-F5F601FA1B80}">
      <dgm:prSet/>
      <dgm:spPr/>
      <dgm:t>
        <a:bodyPr/>
        <a:lstStyle/>
        <a:p>
          <a:endParaRPr lang="ru-RU"/>
        </a:p>
      </dgm:t>
    </dgm:pt>
    <dgm:pt modelId="{16B76B74-0090-4B6E-B088-2F542C833A9D}">
      <dgm:prSet phldrT="[Текст]" custT="1"/>
      <dgm:spPr>
        <a:solidFill>
          <a:schemeClr val="accent3">
            <a:lumMod val="60000"/>
            <a:lumOff val="40000"/>
          </a:schemeClr>
        </a:solidFill>
      </dgm:spPr>
      <dgm:t>
        <a:bodyPr/>
        <a:lstStyle/>
        <a:p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Коммуникативная   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503453DD-D3D5-4902-B58C-580446F794C2}" type="parTrans" cxnId="{4778E126-6790-4198-9F9F-C342193758C5}">
      <dgm:prSet/>
      <dgm:spPr/>
      <dgm:t>
        <a:bodyPr/>
        <a:lstStyle/>
        <a:p>
          <a:endParaRPr lang="ru-RU"/>
        </a:p>
      </dgm:t>
    </dgm:pt>
    <dgm:pt modelId="{287FCC0D-E5A1-4C1B-93A4-659A670721B6}" type="sibTrans" cxnId="{4778E126-6790-4198-9F9F-C342193758C5}">
      <dgm:prSet/>
      <dgm:spPr/>
      <dgm:t>
        <a:bodyPr/>
        <a:lstStyle/>
        <a:p>
          <a:endParaRPr lang="ru-RU"/>
        </a:p>
      </dgm:t>
    </dgm:pt>
    <dgm:pt modelId="{9D0F3F1D-E882-4DB1-9AD5-95C77A98E67E}">
      <dgm:prSet phldrT="[Текст]" custT="1"/>
      <dgm:spPr>
        <a:solidFill>
          <a:srgbClr val="CCFFFF">
            <a:alpha val="89804"/>
          </a:srgbClr>
        </a:solidFill>
      </dgm:spPr>
      <dgm:t>
        <a:bodyPr/>
        <a:lstStyle/>
        <a:p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Неживая природа 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CBAFD57C-0D70-415C-8205-8A55A846AAB1}" type="parTrans" cxnId="{CF95809A-3489-4D67-B0EC-501FA79858B7}">
      <dgm:prSet/>
      <dgm:spPr/>
      <dgm:t>
        <a:bodyPr/>
        <a:lstStyle/>
        <a:p>
          <a:endParaRPr lang="ru-RU"/>
        </a:p>
      </dgm:t>
    </dgm:pt>
    <dgm:pt modelId="{69EB2A16-1BE9-4FF9-BC33-596964A307BA}" type="sibTrans" cxnId="{CF95809A-3489-4D67-B0EC-501FA79858B7}">
      <dgm:prSet/>
      <dgm:spPr/>
      <dgm:t>
        <a:bodyPr/>
        <a:lstStyle/>
        <a:p>
          <a:endParaRPr lang="ru-RU"/>
        </a:p>
      </dgm:t>
    </dgm:pt>
    <dgm:pt modelId="{E711A805-CFD1-4327-93E4-F6C6798EA9F5}">
      <dgm:prSet phldrT="[Текст]"/>
      <dgm:spPr>
        <a:solidFill>
          <a:srgbClr val="CCFFFF">
            <a:alpha val="89804"/>
          </a:srgbClr>
        </a:solidFill>
      </dgm:spPr>
      <dgm:t>
        <a:bodyPr/>
        <a:lstStyle/>
        <a:p>
          <a:endParaRPr lang="ru-RU" sz="1200" dirty="0"/>
        </a:p>
      </dgm:t>
    </dgm:pt>
    <dgm:pt modelId="{6B8AD0BB-24F9-47DE-9DC7-B158BE763E36}" type="parTrans" cxnId="{FD3D836C-035C-4B38-B6B1-B92BD8CD5308}">
      <dgm:prSet/>
      <dgm:spPr/>
      <dgm:t>
        <a:bodyPr/>
        <a:lstStyle/>
        <a:p>
          <a:endParaRPr lang="ru-RU"/>
        </a:p>
      </dgm:t>
    </dgm:pt>
    <dgm:pt modelId="{8E88A882-1931-4ADD-82F4-FC4798AB8A24}" type="sibTrans" cxnId="{FD3D836C-035C-4B38-B6B1-B92BD8CD5308}">
      <dgm:prSet/>
      <dgm:spPr/>
      <dgm:t>
        <a:bodyPr/>
        <a:lstStyle/>
        <a:p>
          <a:endParaRPr lang="ru-RU"/>
        </a:p>
      </dgm:t>
    </dgm:pt>
    <dgm:pt modelId="{517C2FD1-879E-43E7-A066-64F0214A9B4D}">
      <dgm:prSet phldrT="[Текст]" custT="1"/>
      <dgm:spPr>
        <a:solidFill>
          <a:schemeClr val="accent5">
            <a:lumMod val="40000"/>
            <a:lumOff val="60000"/>
          </a:schemeClr>
        </a:solidFill>
      </dgm:spPr>
      <dgm:t>
        <a:bodyPr/>
        <a:lstStyle/>
        <a:p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Любовь окружающих взрослых и сверстников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EF6A8BED-D1C9-4ADD-8B93-D3B35CA3F19A}" type="parTrans" cxnId="{C3E49FD8-D0E6-4647-9246-713ED409A160}">
      <dgm:prSet/>
      <dgm:spPr/>
      <dgm:t>
        <a:bodyPr/>
        <a:lstStyle/>
        <a:p>
          <a:endParaRPr lang="ru-RU"/>
        </a:p>
      </dgm:t>
    </dgm:pt>
    <dgm:pt modelId="{ADA2B9CA-8B35-4529-8C06-F6077ED0016A}" type="sibTrans" cxnId="{C3E49FD8-D0E6-4647-9246-713ED409A160}">
      <dgm:prSet/>
      <dgm:spPr/>
      <dgm:t>
        <a:bodyPr/>
        <a:lstStyle/>
        <a:p>
          <a:endParaRPr lang="ru-RU"/>
        </a:p>
      </dgm:t>
    </dgm:pt>
    <dgm:pt modelId="{1D610ABA-2101-4017-8054-88C87E4F2832}" type="pres">
      <dgm:prSet presAssocID="{654E0A8D-8559-48C0-BF9D-34FC5EE56DA0}" presName="cycleMatrixDiagram" presStyleCnt="0">
        <dgm:presLayoutVars>
          <dgm:chMax val="1"/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80CB5ED-9784-4566-B7A6-EF5479099875}" type="pres">
      <dgm:prSet presAssocID="{654E0A8D-8559-48C0-BF9D-34FC5EE56DA0}" presName="children" presStyleCnt="0"/>
      <dgm:spPr/>
    </dgm:pt>
    <dgm:pt modelId="{33288481-23AD-48E4-BF50-0E20178D2E57}" type="pres">
      <dgm:prSet presAssocID="{654E0A8D-8559-48C0-BF9D-34FC5EE56DA0}" presName="child1group" presStyleCnt="0"/>
      <dgm:spPr/>
    </dgm:pt>
    <dgm:pt modelId="{8E3D92DC-36F4-4A01-90E5-1127E78D5196}" type="pres">
      <dgm:prSet presAssocID="{654E0A8D-8559-48C0-BF9D-34FC5EE56DA0}" presName="child1" presStyleLbl="bgAcc1" presStyleIdx="0" presStyleCnt="4" custScaleX="119037"/>
      <dgm:spPr/>
      <dgm:t>
        <a:bodyPr/>
        <a:lstStyle/>
        <a:p>
          <a:endParaRPr lang="ru-RU"/>
        </a:p>
      </dgm:t>
    </dgm:pt>
    <dgm:pt modelId="{CF76F0BB-B00B-472A-9730-89F3EF58ABE2}" type="pres">
      <dgm:prSet presAssocID="{654E0A8D-8559-48C0-BF9D-34FC5EE56DA0}" presName="child1Text" presStyleLbl="bgAcc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9398177-2E42-48A0-AC3D-A5D1B49B5D15}" type="pres">
      <dgm:prSet presAssocID="{654E0A8D-8559-48C0-BF9D-34FC5EE56DA0}" presName="child2group" presStyleCnt="0"/>
      <dgm:spPr/>
    </dgm:pt>
    <dgm:pt modelId="{2048512D-B67A-4B2E-AC9A-1684AEC7E51A}" type="pres">
      <dgm:prSet presAssocID="{654E0A8D-8559-48C0-BF9D-34FC5EE56DA0}" presName="child2" presStyleLbl="bgAcc1" presStyleIdx="1" presStyleCnt="4" custScaleX="117268" custLinFactNeighborX="16024" custLinFactNeighborY="1050"/>
      <dgm:spPr/>
      <dgm:t>
        <a:bodyPr/>
        <a:lstStyle/>
        <a:p>
          <a:endParaRPr lang="ru-RU"/>
        </a:p>
      </dgm:t>
    </dgm:pt>
    <dgm:pt modelId="{AA4B934A-08DA-4415-BD8A-E358FEC502FC}" type="pres">
      <dgm:prSet presAssocID="{654E0A8D-8559-48C0-BF9D-34FC5EE56DA0}" presName="child2Text" presStyleLbl="bgAcc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74940D0-90F7-4780-B8DC-68907A00C23D}" type="pres">
      <dgm:prSet presAssocID="{654E0A8D-8559-48C0-BF9D-34FC5EE56DA0}" presName="child3group" presStyleCnt="0"/>
      <dgm:spPr/>
    </dgm:pt>
    <dgm:pt modelId="{5C55E1A4-F9EA-4BE7-B2FA-4E15E282A81B}" type="pres">
      <dgm:prSet presAssocID="{654E0A8D-8559-48C0-BF9D-34FC5EE56DA0}" presName="child3" presStyleLbl="bgAcc1" presStyleIdx="2" presStyleCnt="4" custScaleX="106337" custLinFactNeighborX="9774" custLinFactNeighborY="5192"/>
      <dgm:spPr/>
      <dgm:t>
        <a:bodyPr/>
        <a:lstStyle/>
        <a:p>
          <a:endParaRPr lang="ru-RU"/>
        </a:p>
      </dgm:t>
    </dgm:pt>
    <dgm:pt modelId="{7758BD78-0B82-430E-A238-4DFA6BBE20E8}" type="pres">
      <dgm:prSet presAssocID="{654E0A8D-8559-48C0-BF9D-34FC5EE56DA0}" presName="child3Text" presStyleLbl="bgAcc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C682D02-1F34-4BDF-9838-CF9AE9B981AE}" type="pres">
      <dgm:prSet presAssocID="{654E0A8D-8559-48C0-BF9D-34FC5EE56DA0}" presName="child4group" presStyleCnt="0"/>
      <dgm:spPr/>
    </dgm:pt>
    <dgm:pt modelId="{4150D825-FC49-4888-AB39-76EDCCC283EE}" type="pres">
      <dgm:prSet presAssocID="{654E0A8D-8559-48C0-BF9D-34FC5EE56DA0}" presName="child4" presStyleLbl="bgAcc1" presStyleIdx="3" presStyleCnt="4" custScaleX="115966" custLinFactNeighborX="2456" custLinFactNeighborY="-880"/>
      <dgm:spPr/>
      <dgm:t>
        <a:bodyPr/>
        <a:lstStyle/>
        <a:p>
          <a:endParaRPr lang="ru-RU"/>
        </a:p>
      </dgm:t>
    </dgm:pt>
    <dgm:pt modelId="{62370211-8CE2-4CAC-B6FD-AD483A641413}" type="pres">
      <dgm:prSet presAssocID="{654E0A8D-8559-48C0-BF9D-34FC5EE56DA0}" presName="child4Text" presStyleLbl="bgAcc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83B38DB-42E9-4BF3-AB18-A10977B54DAD}" type="pres">
      <dgm:prSet presAssocID="{654E0A8D-8559-48C0-BF9D-34FC5EE56DA0}" presName="childPlaceholder" presStyleCnt="0"/>
      <dgm:spPr/>
    </dgm:pt>
    <dgm:pt modelId="{E3946DB1-2A03-4764-9861-20EC050572ED}" type="pres">
      <dgm:prSet presAssocID="{654E0A8D-8559-48C0-BF9D-34FC5EE56DA0}" presName="circle" presStyleCnt="0"/>
      <dgm:spPr/>
    </dgm:pt>
    <dgm:pt modelId="{260F438C-F251-4BD2-8C4F-CD44B4479B72}" type="pres">
      <dgm:prSet presAssocID="{654E0A8D-8559-48C0-BF9D-34FC5EE56DA0}" presName="quadrant1" presStyleLbl="node1" presStyleIdx="0" presStyleCnt="4" custScaleX="9998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BC19586-2BBB-49DE-9554-057F2098D8AA}" type="pres">
      <dgm:prSet presAssocID="{654E0A8D-8559-48C0-BF9D-34FC5EE56DA0}" presName="quadrant2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575C692-3AD8-4ACF-BA59-71C91E388796}" type="pres">
      <dgm:prSet presAssocID="{654E0A8D-8559-48C0-BF9D-34FC5EE56DA0}" presName="quadrant3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006B3EC-4E76-447C-AAA6-C4C040DBF2CA}" type="pres">
      <dgm:prSet presAssocID="{654E0A8D-8559-48C0-BF9D-34FC5EE56DA0}" presName="quadrant4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0D2A738-ACBC-4E6D-BBC8-EA1F636920AE}" type="pres">
      <dgm:prSet presAssocID="{654E0A8D-8559-48C0-BF9D-34FC5EE56DA0}" presName="quadrantPlaceholder" presStyleCnt="0"/>
      <dgm:spPr/>
    </dgm:pt>
    <dgm:pt modelId="{7EB8B15E-6C6E-45DF-9B3F-858A76346A57}" type="pres">
      <dgm:prSet presAssocID="{654E0A8D-8559-48C0-BF9D-34FC5EE56DA0}" presName="center1" presStyleLbl="fgShp" presStyleIdx="0" presStyleCnt="2"/>
      <dgm:spPr/>
    </dgm:pt>
    <dgm:pt modelId="{CC1514AF-7EE0-48F3-AD90-6F3D1F501350}" type="pres">
      <dgm:prSet presAssocID="{654E0A8D-8559-48C0-BF9D-34FC5EE56DA0}" presName="center2" presStyleLbl="fgShp" presStyleIdx="1" presStyleCnt="2"/>
      <dgm:spPr/>
    </dgm:pt>
  </dgm:ptLst>
  <dgm:cxnLst>
    <dgm:cxn modelId="{778DBDFE-9040-4E73-BEFF-94CC7EE66B15}" srcId="{2ADD2AB0-388C-44AB-8314-5C5690C9EE7E}" destId="{DB505C88-89CF-4A0A-82B8-5CBEE7FA5840}" srcOrd="0" destOrd="0" parTransId="{E74285C4-4966-4858-96AE-34BAF9C63EC2}" sibTransId="{3AEB2C35-94A9-4A5B-94F2-904B262579A3}"/>
    <dgm:cxn modelId="{372A10BA-793B-441D-91EB-635A2F40CD56}" srcId="{6DA002FB-E418-4046-8516-58E67907D165}" destId="{929592E6-2420-400A-93F2-18BE01E5E103}" srcOrd="0" destOrd="0" parTransId="{975220AE-CB88-4D76-B9EA-10D868A02DBA}" sibTransId="{F5E4499E-C322-42B3-BB7A-3C6954A0E3BB}"/>
    <dgm:cxn modelId="{54FA1053-4325-4FF5-A7FB-9FA257E5E2A7}" srcId="{654E0A8D-8559-48C0-BF9D-34FC5EE56DA0}" destId="{6DA002FB-E418-4046-8516-58E67907D165}" srcOrd="3" destOrd="0" parTransId="{43AADA00-D94B-4315-AADE-5E28505EBAFB}" sibTransId="{A607B0D4-D9B1-42BA-B4E3-19857925BDF7}"/>
    <dgm:cxn modelId="{1E63410E-774E-4C71-93C9-1AAE3349D574}" srcId="{654E0A8D-8559-48C0-BF9D-34FC5EE56DA0}" destId="{C2966DF0-BDE6-48AD-8B96-8BB965628739}" srcOrd="0" destOrd="0" parTransId="{8DF7974E-2D81-4B86-BF6E-9A49ED04E33B}" sibTransId="{0C00CA14-BFA3-41B1-9CF1-7B9B41137B14}"/>
    <dgm:cxn modelId="{FE033595-F43D-4795-8F92-B2531C84878C}" type="presOf" srcId="{929592E6-2420-400A-93F2-18BE01E5E103}" destId="{4150D825-FC49-4888-AB39-76EDCCC283EE}" srcOrd="0" destOrd="0" presId="urn:microsoft.com/office/officeart/2005/8/layout/cycle4#1"/>
    <dgm:cxn modelId="{FD3D836C-035C-4B38-B6B1-B92BD8CD5308}" srcId="{0E4DC961-811F-4512-898D-8C9E8F242DDE}" destId="{E711A805-CFD1-4327-93E4-F6C6798EA9F5}" srcOrd="2" destOrd="0" parTransId="{6B8AD0BB-24F9-47DE-9DC7-B158BE763E36}" sibTransId="{8E88A882-1931-4ADD-82F4-FC4798AB8A24}"/>
    <dgm:cxn modelId="{25C012A3-F02F-4A9B-A90B-2D6CCA07CD81}" type="presOf" srcId="{517C2FD1-879E-43E7-A066-64F0214A9B4D}" destId="{62370211-8CE2-4CAC-B6FD-AD483A641413}" srcOrd="1" destOrd="1" presId="urn:microsoft.com/office/officeart/2005/8/layout/cycle4#1"/>
    <dgm:cxn modelId="{AF83FE55-E3E1-4BD0-9DE7-E367F968BB19}" srcId="{654E0A8D-8559-48C0-BF9D-34FC5EE56DA0}" destId="{2ADD2AB0-388C-44AB-8314-5C5690C9EE7E}" srcOrd="1" destOrd="0" parTransId="{F1C5E57C-DC68-4DB6-A24A-5EB3277F4D33}" sibTransId="{46C24142-64B9-4C34-870A-2E76B38EAFFF}"/>
    <dgm:cxn modelId="{0E8A436B-3041-46B8-ABC9-A43CCDC5A222}" type="presOf" srcId="{6DA002FB-E418-4046-8516-58E67907D165}" destId="{1006B3EC-4E76-447C-AAA6-C4C040DBF2CA}" srcOrd="0" destOrd="0" presId="urn:microsoft.com/office/officeart/2005/8/layout/cycle4#1"/>
    <dgm:cxn modelId="{6B0442F8-CE85-4B77-8928-630E6DD764BB}" type="presOf" srcId="{C2966DF0-BDE6-48AD-8B96-8BB965628739}" destId="{260F438C-F251-4BD2-8C4F-CD44B4479B72}" srcOrd="0" destOrd="0" presId="urn:microsoft.com/office/officeart/2005/8/layout/cycle4#1"/>
    <dgm:cxn modelId="{AF6FCFD9-3719-4B32-85B8-30AF7F6CAF1A}" type="presOf" srcId="{35239182-8E37-44B8-9920-B0A26597EE4B}" destId="{7758BD78-0B82-430E-A238-4DFA6BBE20E8}" srcOrd="1" destOrd="0" presId="urn:microsoft.com/office/officeart/2005/8/layout/cycle4#1"/>
    <dgm:cxn modelId="{4778E126-6790-4198-9F9F-C342193758C5}" srcId="{2ADD2AB0-388C-44AB-8314-5C5690C9EE7E}" destId="{16B76B74-0090-4B6E-B088-2F542C833A9D}" srcOrd="4" destOrd="0" parTransId="{503453DD-D3D5-4902-B58C-580446F794C2}" sibTransId="{287FCC0D-E5A1-4C1B-93A4-659A670721B6}"/>
    <dgm:cxn modelId="{C180613A-DFAC-44FF-982A-CB106476C256}" type="presOf" srcId="{E00093DD-0E13-46E2-8002-6D8DFA780506}" destId="{8E3D92DC-36F4-4A01-90E5-1127E78D5196}" srcOrd="0" destOrd="3" presId="urn:microsoft.com/office/officeart/2005/8/layout/cycle4#1"/>
    <dgm:cxn modelId="{2631678F-B7EA-48E4-8764-D5D72FC1B618}" srcId="{C2966DF0-BDE6-48AD-8B96-8BB965628739}" destId="{68D1E163-8CB3-419D-9748-9458E05900D7}" srcOrd="1" destOrd="0" parTransId="{3D13B6DB-4EB4-4B77-AD68-9CB55AC9506D}" sibTransId="{C65E3A0D-2A7D-4B5D-9B5C-11AB7FA85C01}"/>
    <dgm:cxn modelId="{CF95809A-3489-4D67-B0EC-501FA79858B7}" srcId="{0E4DC961-811F-4512-898D-8C9E8F242DDE}" destId="{9D0F3F1D-E882-4DB1-9AD5-95C77A98E67E}" srcOrd="1" destOrd="0" parTransId="{CBAFD57C-0D70-415C-8205-8A55A846AAB1}" sibTransId="{69EB2A16-1BE9-4FF9-BC33-596964A307BA}"/>
    <dgm:cxn modelId="{98591D78-3035-439A-8DBA-376909434A73}" type="presOf" srcId="{AA69B05A-6118-4E23-BE26-1F8F323C8EC4}" destId="{2048512D-B67A-4B2E-AC9A-1684AEC7E51A}" srcOrd="0" destOrd="2" presId="urn:microsoft.com/office/officeart/2005/8/layout/cycle4#1"/>
    <dgm:cxn modelId="{1B1BCFC4-7822-45ED-BF66-D4C29FC0945B}" type="presOf" srcId="{E711A805-CFD1-4327-93E4-F6C6798EA9F5}" destId="{5C55E1A4-F9EA-4BE7-B2FA-4E15E282A81B}" srcOrd="0" destOrd="2" presId="urn:microsoft.com/office/officeart/2005/8/layout/cycle4#1"/>
    <dgm:cxn modelId="{1F120345-29CE-403F-86D7-D46D7EDA6EAB}" type="presOf" srcId="{AA69B05A-6118-4E23-BE26-1F8F323C8EC4}" destId="{AA4B934A-08DA-4415-BD8A-E358FEC502FC}" srcOrd="1" destOrd="2" presId="urn:microsoft.com/office/officeart/2005/8/layout/cycle4#1"/>
    <dgm:cxn modelId="{2428246C-AE9A-4C8D-8FED-C302A57CF199}" type="presOf" srcId="{35239182-8E37-44B8-9920-B0A26597EE4B}" destId="{5C55E1A4-F9EA-4BE7-B2FA-4E15E282A81B}" srcOrd="0" destOrd="0" presId="urn:microsoft.com/office/officeart/2005/8/layout/cycle4#1"/>
    <dgm:cxn modelId="{174130A4-9501-4931-BFBC-6702C4C01F9E}" type="presOf" srcId="{111331B2-9F2D-4E31-91D0-22C8D6B36EA2}" destId="{CF76F0BB-B00B-472A-9730-89F3EF58ABE2}" srcOrd="1" destOrd="0" presId="urn:microsoft.com/office/officeart/2005/8/layout/cycle4#1"/>
    <dgm:cxn modelId="{C3E49FD8-D0E6-4647-9246-713ED409A160}" srcId="{6DA002FB-E418-4046-8516-58E67907D165}" destId="{517C2FD1-879E-43E7-A066-64F0214A9B4D}" srcOrd="1" destOrd="0" parTransId="{EF6A8BED-D1C9-4ADD-8B93-D3B35CA3F19A}" sibTransId="{ADA2B9CA-8B35-4529-8C06-F6077ED0016A}"/>
    <dgm:cxn modelId="{8E8BD05A-37C5-4E0E-B29A-1262F81F23C4}" type="presOf" srcId="{929592E6-2420-400A-93F2-18BE01E5E103}" destId="{62370211-8CE2-4CAC-B6FD-AD483A641413}" srcOrd="1" destOrd="0" presId="urn:microsoft.com/office/officeart/2005/8/layout/cycle4#1"/>
    <dgm:cxn modelId="{25397D9E-D860-438E-9798-A0C2A0ED0C43}" type="presOf" srcId="{C2F6DC3B-4A0A-4764-BB3D-DFB9A2E0C1AF}" destId="{2048512D-B67A-4B2E-AC9A-1684AEC7E51A}" srcOrd="0" destOrd="1" presId="urn:microsoft.com/office/officeart/2005/8/layout/cycle4#1"/>
    <dgm:cxn modelId="{C7283529-4E3F-49F9-B128-FD140C269CB3}" type="presOf" srcId="{DB505C88-89CF-4A0A-82B8-5CBEE7FA5840}" destId="{2048512D-B67A-4B2E-AC9A-1684AEC7E51A}" srcOrd="0" destOrd="0" presId="urn:microsoft.com/office/officeart/2005/8/layout/cycle4#1"/>
    <dgm:cxn modelId="{CB0A35F8-210F-4C78-B155-E846FBC41D1C}" type="presOf" srcId="{F4BBEC17-2D86-4BA4-AC3E-9A6F2708ED54}" destId="{AA4B934A-08DA-4415-BD8A-E358FEC502FC}" srcOrd="1" destOrd="3" presId="urn:microsoft.com/office/officeart/2005/8/layout/cycle4#1"/>
    <dgm:cxn modelId="{B3AAD7C8-F924-4E96-985B-DA9D9329CB78}" type="presOf" srcId="{E00093DD-0E13-46E2-8002-6D8DFA780506}" destId="{CF76F0BB-B00B-472A-9730-89F3EF58ABE2}" srcOrd="1" destOrd="3" presId="urn:microsoft.com/office/officeart/2005/8/layout/cycle4#1"/>
    <dgm:cxn modelId="{3E71A08B-5F71-4436-ABB9-56C47B9C24CF}" type="presOf" srcId="{16B76B74-0090-4B6E-B088-2F542C833A9D}" destId="{AA4B934A-08DA-4415-BD8A-E358FEC502FC}" srcOrd="1" destOrd="4" presId="urn:microsoft.com/office/officeart/2005/8/layout/cycle4#1"/>
    <dgm:cxn modelId="{CB4C7D06-D7D6-4072-A6E2-D5F73067DC59}" type="presOf" srcId="{16B76B74-0090-4B6E-B088-2F542C833A9D}" destId="{2048512D-B67A-4B2E-AC9A-1684AEC7E51A}" srcOrd="0" destOrd="4" presId="urn:microsoft.com/office/officeart/2005/8/layout/cycle4#1"/>
    <dgm:cxn modelId="{1F905096-27E7-47F1-B515-5B47CEFA682E}" type="presOf" srcId="{68D1E163-8CB3-419D-9748-9458E05900D7}" destId="{8E3D92DC-36F4-4A01-90E5-1127E78D5196}" srcOrd="0" destOrd="1" presId="urn:microsoft.com/office/officeart/2005/8/layout/cycle4#1"/>
    <dgm:cxn modelId="{68487D4E-1909-4BED-BFBE-BCF12227919B}" type="presOf" srcId="{111331B2-9F2D-4E31-91D0-22C8D6B36EA2}" destId="{8E3D92DC-36F4-4A01-90E5-1127E78D5196}" srcOrd="0" destOrd="0" presId="urn:microsoft.com/office/officeart/2005/8/layout/cycle4#1"/>
    <dgm:cxn modelId="{D004D9CD-C7A2-46B3-BE02-B229828E8104}" type="presOf" srcId="{0900B442-C11A-4284-96EA-9B7930FA1FAC}" destId="{CF76F0BB-B00B-472A-9730-89F3EF58ABE2}" srcOrd="1" destOrd="2" presId="urn:microsoft.com/office/officeart/2005/8/layout/cycle4#1"/>
    <dgm:cxn modelId="{40D8AD99-644C-426D-B6BC-1CB70357DB15}" type="presOf" srcId="{68D1E163-8CB3-419D-9748-9458E05900D7}" destId="{CF76F0BB-B00B-472A-9730-89F3EF58ABE2}" srcOrd="1" destOrd="1" presId="urn:microsoft.com/office/officeart/2005/8/layout/cycle4#1"/>
    <dgm:cxn modelId="{500C5390-27D4-4843-AF02-B1EB3F6E2895}" srcId="{C2966DF0-BDE6-48AD-8B96-8BB965628739}" destId="{E00093DD-0E13-46E2-8002-6D8DFA780506}" srcOrd="3" destOrd="0" parTransId="{6FA20381-4201-4D1B-8C4D-B1793FA49143}" sibTransId="{97D7E629-9274-4C3D-B249-640002C231EF}"/>
    <dgm:cxn modelId="{5FFE86A6-35A2-4597-9428-78A14C2DF791}" srcId="{0E4DC961-811F-4512-898D-8C9E8F242DDE}" destId="{35239182-8E37-44B8-9920-B0A26597EE4B}" srcOrd="0" destOrd="0" parTransId="{DA3A5E06-EFDA-4E4A-BE1C-08A331042811}" sibTransId="{FD3F7858-859F-4FA2-9983-A7E85BFA54A7}"/>
    <dgm:cxn modelId="{C105005C-E87F-406E-A711-A4919571E9D3}" type="presOf" srcId="{2ADD2AB0-388C-44AB-8314-5C5690C9EE7E}" destId="{5BC19586-2BBB-49DE-9554-057F2098D8AA}" srcOrd="0" destOrd="0" presId="urn:microsoft.com/office/officeart/2005/8/layout/cycle4#1"/>
    <dgm:cxn modelId="{07C60112-39D4-46D8-8F96-F03DC4A567FB}" type="presOf" srcId="{0E4DC961-811F-4512-898D-8C9E8F242DDE}" destId="{C575C692-3AD8-4ACF-BA59-71C91E388796}" srcOrd="0" destOrd="0" presId="urn:microsoft.com/office/officeart/2005/8/layout/cycle4#1"/>
    <dgm:cxn modelId="{FB59C84B-F519-44C5-BEB1-C0A1D9F0996A}" type="presOf" srcId="{9D0F3F1D-E882-4DB1-9AD5-95C77A98E67E}" destId="{7758BD78-0B82-430E-A238-4DFA6BBE20E8}" srcOrd="1" destOrd="1" presId="urn:microsoft.com/office/officeart/2005/8/layout/cycle4#1"/>
    <dgm:cxn modelId="{CAF5EDA5-F2D2-47E9-BAF1-50381D2C13E2}" type="presOf" srcId="{9D0F3F1D-E882-4DB1-9AD5-95C77A98E67E}" destId="{5C55E1A4-F9EA-4BE7-B2FA-4E15E282A81B}" srcOrd="0" destOrd="1" presId="urn:microsoft.com/office/officeart/2005/8/layout/cycle4#1"/>
    <dgm:cxn modelId="{BACBEB23-B3C9-4D34-ADFD-D42EE2392103}" type="presOf" srcId="{F4BBEC17-2D86-4BA4-AC3E-9A6F2708ED54}" destId="{2048512D-B67A-4B2E-AC9A-1684AEC7E51A}" srcOrd="0" destOrd="3" presId="urn:microsoft.com/office/officeart/2005/8/layout/cycle4#1"/>
    <dgm:cxn modelId="{2F032459-D890-4B42-8FF2-5FB46BA95E1D}" type="presOf" srcId="{0900B442-C11A-4284-96EA-9B7930FA1FAC}" destId="{8E3D92DC-36F4-4A01-90E5-1127E78D5196}" srcOrd="0" destOrd="2" presId="urn:microsoft.com/office/officeart/2005/8/layout/cycle4#1"/>
    <dgm:cxn modelId="{9C556043-1573-432D-BEB3-C8F3D79E7596}" srcId="{654E0A8D-8559-48C0-BF9D-34FC5EE56DA0}" destId="{0E4DC961-811F-4512-898D-8C9E8F242DDE}" srcOrd="2" destOrd="0" parTransId="{0A979DA4-ACEE-48CC-9999-E361FE077A9B}" sibTransId="{8A8CFFBF-919F-4B30-A60D-35CC475B6649}"/>
    <dgm:cxn modelId="{B4E1F809-23CC-450C-9CFF-3933B3193B7E}" type="presOf" srcId="{DB505C88-89CF-4A0A-82B8-5CBEE7FA5840}" destId="{AA4B934A-08DA-4415-BD8A-E358FEC502FC}" srcOrd="1" destOrd="0" presId="urn:microsoft.com/office/officeart/2005/8/layout/cycle4#1"/>
    <dgm:cxn modelId="{8BBB62F5-04C4-48C0-BB54-21C86C865C14}" type="presOf" srcId="{654E0A8D-8559-48C0-BF9D-34FC5EE56DA0}" destId="{1D610ABA-2101-4017-8054-88C87E4F2832}" srcOrd="0" destOrd="0" presId="urn:microsoft.com/office/officeart/2005/8/layout/cycle4#1"/>
    <dgm:cxn modelId="{D3F76D83-EE01-4989-89B9-2E5043FDDF74}" type="presOf" srcId="{C2F6DC3B-4A0A-4764-BB3D-DFB9A2E0C1AF}" destId="{AA4B934A-08DA-4415-BD8A-E358FEC502FC}" srcOrd="1" destOrd="1" presId="urn:microsoft.com/office/officeart/2005/8/layout/cycle4#1"/>
    <dgm:cxn modelId="{CFFB8965-7A52-478C-89E6-8D9AEE0FE832}" srcId="{2ADD2AB0-388C-44AB-8314-5C5690C9EE7E}" destId="{C2F6DC3B-4A0A-4764-BB3D-DFB9A2E0C1AF}" srcOrd="1" destOrd="0" parTransId="{88AA0A48-B77F-4649-A3A5-CC47239B7815}" sibTransId="{FC51257C-D755-4894-A9D5-1C6A87C7F338}"/>
    <dgm:cxn modelId="{6CE72AB3-A7DB-4EFC-9C6C-00D45328FE1B}" type="presOf" srcId="{E711A805-CFD1-4327-93E4-F6C6798EA9F5}" destId="{7758BD78-0B82-430E-A238-4DFA6BBE20E8}" srcOrd="1" destOrd="2" presId="urn:microsoft.com/office/officeart/2005/8/layout/cycle4#1"/>
    <dgm:cxn modelId="{2E5D1826-7280-4004-91FC-CF15721D5874}" srcId="{2ADD2AB0-388C-44AB-8314-5C5690C9EE7E}" destId="{AA69B05A-6118-4E23-BE26-1F8F323C8EC4}" srcOrd="2" destOrd="0" parTransId="{2A5F7E35-2EA4-44C1-888D-7D17A143C6DD}" sibTransId="{E9E1445B-E5EB-4100-B6E9-D93E2FDF0CA7}"/>
    <dgm:cxn modelId="{89E57F97-7E26-477C-B158-938376E281EE}" type="presOf" srcId="{517C2FD1-879E-43E7-A066-64F0214A9B4D}" destId="{4150D825-FC49-4888-AB39-76EDCCC283EE}" srcOrd="0" destOrd="1" presId="urn:microsoft.com/office/officeart/2005/8/layout/cycle4#1"/>
    <dgm:cxn modelId="{962B3F40-F159-44FE-A7B1-F5F601FA1B80}" srcId="{2ADD2AB0-388C-44AB-8314-5C5690C9EE7E}" destId="{F4BBEC17-2D86-4BA4-AC3E-9A6F2708ED54}" srcOrd="3" destOrd="0" parTransId="{2D434D42-9FFE-435C-AD3D-9A48D3FD18F4}" sibTransId="{D2EE5D45-F0DB-4291-A1A9-7209F0B8657C}"/>
    <dgm:cxn modelId="{46587387-3C6D-41EF-A81D-ECBC2C35D4A5}" srcId="{C2966DF0-BDE6-48AD-8B96-8BB965628739}" destId="{111331B2-9F2D-4E31-91D0-22C8D6B36EA2}" srcOrd="0" destOrd="0" parTransId="{1295C3CE-738C-4C88-BC79-D8B69A6044F9}" sibTransId="{AFEEE745-29C4-4A2B-8F46-8548A81BCC72}"/>
    <dgm:cxn modelId="{F1ECE375-363D-432E-9B82-57FA878012F1}" srcId="{C2966DF0-BDE6-48AD-8B96-8BB965628739}" destId="{0900B442-C11A-4284-96EA-9B7930FA1FAC}" srcOrd="2" destOrd="0" parTransId="{DA188046-4E89-410C-90B6-057E76D50855}" sibTransId="{8BD15C9E-3BE3-44C2-9CDA-552ABCF422CF}"/>
    <dgm:cxn modelId="{A69C0CAE-F146-46BC-8147-0676B81D84B4}" type="presParOf" srcId="{1D610ABA-2101-4017-8054-88C87E4F2832}" destId="{680CB5ED-9784-4566-B7A6-EF5479099875}" srcOrd="0" destOrd="0" presId="urn:microsoft.com/office/officeart/2005/8/layout/cycle4#1"/>
    <dgm:cxn modelId="{A45536D4-89EC-4CA5-BA36-4F3D2C991AD3}" type="presParOf" srcId="{680CB5ED-9784-4566-B7A6-EF5479099875}" destId="{33288481-23AD-48E4-BF50-0E20178D2E57}" srcOrd="0" destOrd="0" presId="urn:microsoft.com/office/officeart/2005/8/layout/cycle4#1"/>
    <dgm:cxn modelId="{944B815D-9772-4288-943A-46A5EFDA5602}" type="presParOf" srcId="{33288481-23AD-48E4-BF50-0E20178D2E57}" destId="{8E3D92DC-36F4-4A01-90E5-1127E78D5196}" srcOrd="0" destOrd="0" presId="urn:microsoft.com/office/officeart/2005/8/layout/cycle4#1"/>
    <dgm:cxn modelId="{0410F592-FFBF-4803-AED8-340E2B725607}" type="presParOf" srcId="{33288481-23AD-48E4-BF50-0E20178D2E57}" destId="{CF76F0BB-B00B-472A-9730-89F3EF58ABE2}" srcOrd="1" destOrd="0" presId="urn:microsoft.com/office/officeart/2005/8/layout/cycle4#1"/>
    <dgm:cxn modelId="{F6CD243D-BB09-4E87-91E4-9B09F0875169}" type="presParOf" srcId="{680CB5ED-9784-4566-B7A6-EF5479099875}" destId="{89398177-2E42-48A0-AC3D-A5D1B49B5D15}" srcOrd="1" destOrd="0" presId="urn:microsoft.com/office/officeart/2005/8/layout/cycle4#1"/>
    <dgm:cxn modelId="{309C3CBD-7B4F-4BE3-9AB0-41EA5A68DC0C}" type="presParOf" srcId="{89398177-2E42-48A0-AC3D-A5D1B49B5D15}" destId="{2048512D-B67A-4B2E-AC9A-1684AEC7E51A}" srcOrd="0" destOrd="0" presId="urn:microsoft.com/office/officeart/2005/8/layout/cycle4#1"/>
    <dgm:cxn modelId="{37EC13DC-53B6-495D-9A47-C71EA78C142E}" type="presParOf" srcId="{89398177-2E42-48A0-AC3D-A5D1B49B5D15}" destId="{AA4B934A-08DA-4415-BD8A-E358FEC502FC}" srcOrd="1" destOrd="0" presId="urn:microsoft.com/office/officeart/2005/8/layout/cycle4#1"/>
    <dgm:cxn modelId="{DA0C71F8-8023-4CF9-BDE5-7114BF137CA2}" type="presParOf" srcId="{680CB5ED-9784-4566-B7A6-EF5479099875}" destId="{D74940D0-90F7-4780-B8DC-68907A00C23D}" srcOrd="2" destOrd="0" presId="urn:microsoft.com/office/officeart/2005/8/layout/cycle4#1"/>
    <dgm:cxn modelId="{5C9C693C-2B7D-4123-B24D-A0059DCE22E0}" type="presParOf" srcId="{D74940D0-90F7-4780-B8DC-68907A00C23D}" destId="{5C55E1A4-F9EA-4BE7-B2FA-4E15E282A81B}" srcOrd="0" destOrd="0" presId="urn:microsoft.com/office/officeart/2005/8/layout/cycle4#1"/>
    <dgm:cxn modelId="{99AA8EBF-B58B-4FB6-8E99-0F98CC84A9FF}" type="presParOf" srcId="{D74940D0-90F7-4780-B8DC-68907A00C23D}" destId="{7758BD78-0B82-430E-A238-4DFA6BBE20E8}" srcOrd="1" destOrd="0" presId="urn:microsoft.com/office/officeart/2005/8/layout/cycle4#1"/>
    <dgm:cxn modelId="{49E21DC8-030D-4D28-A4F2-DD0CF34FF195}" type="presParOf" srcId="{680CB5ED-9784-4566-B7A6-EF5479099875}" destId="{9C682D02-1F34-4BDF-9838-CF9AE9B981AE}" srcOrd="3" destOrd="0" presId="urn:microsoft.com/office/officeart/2005/8/layout/cycle4#1"/>
    <dgm:cxn modelId="{2A00C706-C9DB-4D2C-9253-0EBDFB2D4014}" type="presParOf" srcId="{9C682D02-1F34-4BDF-9838-CF9AE9B981AE}" destId="{4150D825-FC49-4888-AB39-76EDCCC283EE}" srcOrd="0" destOrd="0" presId="urn:microsoft.com/office/officeart/2005/8/layout/cycle4#1"/>
    <dgm:cxn modelId="{99CE580D-846A-4D65-BF98-A133CB3FBB81}" type="presParOf" srcId="{9C682D02-1F34-4BDF-9838-CF9AE9B981AE}" destId="{62370211-8CE2-4CAC-B6FD-AD483A641413}" srcOrd="1" destOrd="0" presId="urn:microsoft.com/office/officeart/2005/8/layout/cycle4#1"/>
    <dgm:cxn modelId="{EBE21E91-1784-4EC6-B397-737E13CF8863}" type="presParOf" srcId="{680CB5ED-9784-4566-B7A6-EF5479099875}" destId="{F83B38DB-42E9-4BF3-AB18-A10977B54DAD}" srcOrd="4" destOrd="0" presId="urn:microsoft.com/office/officeart/2005/8/layout/cycle4#1"/>
    <dgm:cxn modelId="{15B6EB70-A00B-41CA-ADF5-BE92B608F926}" type="presParOf" srcId="{1D610ABA-2101-4017-8054-88C87E4F2832}" destId="{E3946DB1-2A03-4764-9861-20EC050572ED}" srcOrd="1" destOrd="0" presId="urn:microsoft.com/office/officeart/2005/8/layout/cycle4#1"/>
    <dgm:cxn modelId="{3EA4FD74-B509-410D-99FA-49F3B2D1AC04}" type="presParOf" srcId="{E3946DB1-2A03-4764-9861-20EC050572ED}" destId="{260F438C-F251-4BD2-8C4F-CD44B4479B72}" srcOrd="0" destOrd="0" presId="urn:microsoft.com/office/officeart/2005/8/layout/cycle4#1"/>
    <dgm:cxn modelId="{C8B60687-FEB3-484F-813A-AB4BDB9BD96E}" type="presParOf" srcId="{E3946DB1-2A03-4764-9861-20EC050572ED}" destId="{5BC19586-2BBB-49DE-9554-057F2098D8AA}" srcOrd="1" destOrd="0" presId="urn:microsoft.com/office/officeart/2005/8/layout/cycle4#1"/>
    <dgm:cxn modelId="{79213105-0814-4A64-9D3D-E3204C2BAE4D}" type="presParOf" srcId="{E3946DB1-2A03-4764-9861-20EC050572ED}" destId="{C575C692-3AD8-4ACF-BA59-71C91E388796}" srcOrd="2" destOrd="0" presId="urn:microsoft.com/office/officeart/2005/8/layout/cycle4#1"/>
    <dgm:cxn modelId="{353AA22A-F011-42C9-9310-A7633EA7D579}" type="presParOf" srcId="{E3946DB1-2A03-4764-9861-20EC050572ED}" destId="{1006B3EC-4E76-447C-AAA6-C4C040DBF2CA}" srcOrd="3" destOrd="0" presId="urn:microsoft.com/office/officeart/2005/8/layout/cycle4#1"/>
    <dgm:cxn modelId="{162CEA1E-C5B5-4585-97C2-80BE705A7978}" type="presParOf" srcId="{E3946DB1-2A03-4764-9861-20EC050572ED}" destId="{50D2A738-ACBC-4E6D-BBC8-EA1F636920AE}" srcOrd="4" destOrd="0" presId="urn:microsoft.com/office/officeart/2005/8/layout/cycle4#1"/>
    <dgm:cxn modelId="{CE9318DC-3E81-45E9-BE03-267F1B6464E8}" type="presParOf" srcId="{1D610ABA-2101-4017-8054-88C87E4F2832}" destId="{7EB8B15E-6C6E-45DF-9B3F-858A76346A57}" srcOrd="2" destOrd="0" presId="urn:microsoft.com/office/officeart/2005/8/layout/cycle4#1"/>
    <dgm:cxn modelId="{2E1F7125-D4A9-4448-B180-79A495896BE9}" type="presParOf" srcId="{1D610ABA-2101-4017-8054-88C87E4F2832}" destId="{CC1514AF-7EE0-48F3-AD90-6F3D1F501350}" srcOrd="3" destOrd="0" presId="urn:microsoft.com/office/officeart/2005/8/layout/cycle4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F5997BB-BF7E-46F2-9783-930991F86229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0298AF5-2C96-4E58-AD8C-FF79C788E545}">
      <dgm:prSet phldrT="[Текст]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ln>
          <a:solidFill>
            <a:srgbClr val="00B050"/>
          </a:solidFill>
        </a:ln>
      </dgm:spPr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Формирование нравственного поведения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8FFDF287-8891-4555-BC7C-09E5822ECD66}" type="parTrans" cxnId="{CA3D2662-8A2B-4D44-A27B-5907D51FF5A4}">
      <dgm:prSet/>
      <dgm:spPr/>
      <dgm:t>
        <a:bodyPr/>
        <a:lstStyle/>
        <a:p>
          <a:endParaRPr lang="ru-RU"/>
        </a:p>
      </dgm:t>
    </dgm:pt>
    <dgm:pt modelId="{65B23ADE-DF15-4760-BE6F-D126C68A2B6B}" type="sibTrans" cxnId="{CA3D2662-8A2B-4D44-A27B-5907D51FF5A4}">
      <dgm:prSet/>
      <dgm:spPr/>
      <dgm:t>
        <a:bodyPr/>
        <a:lstStyle/>
        <a:p>
          <a:endParaRPr lang="ru-RU"/>
        </a:p>
      </dgm:t>
    </dgm:pt>
    <dgm:pt modelId="{2D2E1A7D-5C20-4617-9FB8-B188CF32109C}">
      <dgm:prSet phldrT="[Текст]" custT="1"/>
      <dgm:spPr>
        <a:solidFill>
          <a:srgbClr val="FFFF99">
            <a:alpha val="90000"/>
          </a:srgbClr>
        </a:solidFill>
        <a:ln>
          <a:solidFill>
            <a:srgbClr val="FFC000">
              <a:alpha val="90000"/>
            </a:srgbClr>
          </a:solidFill>
        </a:ln>
      </dgm:spPr>
      <dgm:t>
        <a:bodyPr/>
        <a:lstStyle/>
        <a:p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Упражнения </a:t>
          </a:r>
          <a:endParaRPr lang="ru-RU" sz="1600" dirty="0">
            <a:latin typeface="Times New Roman" pitchFamily="18" charset="0"/>
            <a:cs typeface="Times New Roman" pitchFamily="18" charset="0"/>
          </a:endParaRPr>
        </a:p>
      </dgm:t>
    </dgm:pt>
    <dgm:pt modelId="{600BA808-D746-4AE6-A0E0-FDB53597A189}" type="parTrans" cxnId="{E825D0F9-31F3-4FEE-ACB9-5FB83BFD40D5}">
      <dgm:prSet/>
      <dgm:spPr/>
      <dgm:t>
        <a:bodyPr/>
        <a:lstStyle/>
        <a:p>
          <a:endParaRPr lang="ru-RU"/>
        </a:p>
      </dgm:t>
    </dgm:pt>
    <dgm:pt modelId="{DFF158F3-B73D-455F-AC72-B13F885D6C2B}" type="sibTrans" cxnId="{E825D0F9-31F3-4FEE-ACB9-5FB83BFD40D5}">
      <dgm:prSet/>
      <dgm:spPr/>
      <dgm:t>
        <a:bodyPr/>
        <a:lstStyle/>
        <a:p>
          <a:endParaRPr lang="ru-RU"/>
        </a:p>
      </dgm:t>
    </dgm:pt>
    <dgm:pt modelId="{AA28DB69-EE59-431F-9A5B-591DD7281BA3}">
      <dgm:prSet phldrT="[Текст]" custT="1"/>
      <dgm:spPr>
        <a:solidFill>
          <a:srgbClr val="FFFF99">
            <a:alpha val="90000"/>
          </a:srgbClr>
        </a:solidFill>
        <a:ln>
          <a:solidFill>
            <a:srgbClr val="FFC000">
              <a:alpha val="90000"/>
            </a:srgbClr>
          </a:solidFill>
        </a:ln>
      </dgm:spPr>
      <dgm:t>
        <a:bodyPr/>
        <a:lstStyle/>
        <a:p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Воспитывающие ситуации</a:t>
          </a:r>
          <a:endParaRPr lang="ru-RU" sz="1600" dirty="0">
            <a:latin typeface="Times New Roman" pitchFamily="18" charset="0"/>
            <a:cs typeface="Times New Roman" pitchFamily="18" charset="0"/>
          </a:endParaRPr>
        </a:p>
      </dgm:t>
    </dgm:pt>
    <dgm:pt modelId="{B4BAABDB-CED1-4505-8D5F-DA04D928B493}" type="parTrans" cxnId="{3C540D86-0912-4D16-9C7B-CC8E16FC543B}">
      <dgm:prSet/>
      <dgm:spPr/>
      <dgm:t>
        <a:bodyPr/>
        <a:lstStyle/>
        <a:p>
          <a:endParaRPr lang="ru-RU"/>
        </a:p>
      </dgm:t>
    </dgm:pt>
    <dgm:pt modelId="{41D4FB8E-009D-46C9-ABEA-8EBDA52E63FA}" type="sibTrans" cxnId="{3C540D86-0912-4D16-9C7B-CC8E16FC543B}">
      <dgm:prSet/>
      <dgm:spPr/>
      <dgm:t>
        <a:bodyPr/>
        <a:lstStyle/>
        <a:p>
          <a:endParaRPr lang="ru-RU"/>
        </a:p>
      </dgm:t>
    </dgm:pt>
    <dgm:pt modelId="{F03ADF05-70C7-42B7-A6AC-D36F97DBE9D3}">
      <dgm:prSet phldrT="[Текст]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ln>
          <a:solidFill>
            <a:schemeClr val="accent3">
              <a:lumMod val="75000"/>
            </a:schemeClr>
          </a:solidFill>
        </a:ln>
      </dgm:spPr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Формирование нравственного сознания 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535BE057-0B8E-459A-8673-6B03DDB420B0}" type="parTrans" cxnId="{BBBB622A-F43F-46B0-9B6B-10A0F162843A}">
      <dgm:prSet/>
      <dgm:spPr/>
      <dgm:t>
        <a:bodyPr/>
        <a:lstStyle/>
        <a:p>
          <a:endParaRPr lang="ru-RU"/>
        </a:p>
      </dgm:t>
    </dgm:pt>
    <dgm:pt modelId="{9ECAF9B8-AFE5-4085-85E6-C3D6AA06CE37}" type="sibTrans" cxnId="{BBBB622A-F43F-46B0-9B6B-10A0F162843A}">
      <dgm:prSet/>
      <dgm:spPr/>
      <dgm:t>
        <a:bodyPr/>
        <a:lstStyle/>
        <a:p>
          <a:endParaRPr lang="ru-RU"/>
        </a:p>
      </dgm:t>
    </dgm:pt>
    <dgm:pt modelId="{B0E05E23-C7E0-4399-9EF0-2FA4F4EF7DBA}">
      <dgm:prSet phldrT="[Текст]" custT="1"/>
      <dgm:spPr>
        <a:solidFill>
          <a:schemeClr val="accent2">
            <a:lumMod val="40000"/>
            <a:lumOff val="60000"/>
            <a:alpha val="90000"/>
          </a:schemeClr>
        </a:solidFill>
        <a:ln>
          <a:solidFill>
            <a:srgbClr val="00B0F0">
              <a:alpha val="90000"/>
            </a:srgbClr>
          </a:solidFill>
        </a:ln>
      </dgm:spPr>
      <dgm:t>
        <a:bodyPr/>
        <a:lstStyle/>
        <a:p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Объяснение </a:t>
          </a:r>
          <a:endParaRPr lang="ru-RU" sz="1600" dirty="0">
            <a:latin typeface="Times New Roman" pitchFamily="18" charset="0"/>
            <a:cs typeface="Times New Roman" pitchFamily="18" charset="0"/>
          </a:endParaRPr>
        </a:p>
      </dgm:t>
    </dgm:pt>
    <dgm:pt modelId="{002C1723-C919-4479-8729-3C61EF46A00E}" type="parTrans" cxnId="{F6EEE2A8-6C7C-46D1-BBD4-B3A4875F885E}">
      <dgm:prSet/>
      <dgm:spPr/>
      <dgm:t>
        <a:bodyPr/>
        <a:lstStyle/>
        <a:p>
          <a:endParaRPr lang="ru-RU"/>
        </a:p>
      </dgm:t>
    </dgm:pt>
    <dgm:pt modelId="{8CAE2BBA-06AC-4FDA-8977-CFF1B0C81C78}" type="sibTrans" cxnId="{F6EEE2A8-6C7C-46D1-BBD4-B3A4875F885E}">
      <dgm:prSet/>
      <dgm:spPr/>
      <dgm:t>
        <a:bodyPr/>
        <a:lstStyle/>
        <a:p>
          <a:endParaRPr lang="ru-RU"/>
        </a:p>
      </dgm:t>
    </dgm:pt>
    <dgm:pt modelId="{7990B88A-3D6A-4FB2-8D69-D36D78EFDFF2}">
      <dgm:prSet phldrT="[Текст]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ln>
          <a:solidFill>
            <a:srgbClr val="00B050"/>
          </a:solidFill>
        </a:ln>
      </dgm:spPr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Методы стимулирования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A31F9C44-1622-4872-8397-32D1EB32B03B}" type="parTrans" cxnId="{B1F0B5F4-4D5B-4325-80CB-D9D8D6A163B8}">
      <dgm:prSet/>
      <dgm:spPr/>
      <dgm:t>
        <a:bodyPr/>
        <a:lstStyle/>
        <a:p>
          <a:endParaRPr lang="ru-RU"/>
        </a:p>
      </dgm:t>
    </dgm:pt>
    <dgm:pt modelId="{9EE3DC76-CE51-4577-9DA3-63108F73B681}" type="sibTrans" cxnId="{B1F0B5F4-4D5B-4325-80CB-D9D8D6A163B8}">
      <dgm:prSet/>
      <dgm:spPr/>
      <dgm:t>
        <a:bodyPr/>
        <a:lstStyle/>
        <a:p>
          <a:endParaRPr lang="ru-RU"/>
        </a:p>
      </dgm:t>
    </dgm:pt>
    <dgm:pt modelId="{1200EC0E-580D-4324-84E8-6769E18128FB}">
      <dgm:prSet phldrT="[Текст]" custT="1"/>
      <dgm:spPr>
        <a:solidFill>
          <a:schemeClr val="accent5">
            <a:lumMod val="40000"/>
            <a:lumOff val="60000"/>
            <a:alpha val="90000"/>
          </a:schemeClr>
        </a:solidFill>
        <a:ln>
          <a:solidFill>
            <a:schemeClr val="accent5">
              <a:lumMod val="75000"/>
              <a:alpha val="90000"/>
            </a:schemeClr>
          </a:solidFill>
        </a:ln>
      </dgm:spPr>
      <dgm:t>
        <a:bodyPr/>
        <a:lstStyle/>
        <a:p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Поощрение </a:t>
          </a:r>
          <a:endParaRPr lang="ru-RU" sz="1600" dirty="0">
            <a:latin typeface="Times New Roman" pitchFamily="18" charset="0"/>
            <a:cs typeface="Times New Roman" pitchFamily="18" charset="0"/>
          </a:endParaRPr>
        </a:p>
      </dgm:t>
    </dgm:pt>
    <dgm:pt modelId="{3A643ED1-45E8-4A6C-B0FF-6A0CAA8764EC}" type="parTrans" cxnId="{D6AC0757-2EA0-451B-8162-52E32CF4910B}">
      <dgm:prSet/>
      <dgm:spPr/>
      <dgm:t>
        <a:bodyPr/>
        <a:lstStyle/>
        <a:p>
          <a:endParaRPr lang="ru-RU"/>
        </a:p>
      </dgm:t>
    </dgm:pt>
    <dgm:pt modelId="{B6EB5C54-787C-42FD-9038-856E748A9BBB}" type="sibTrans" cxnId="{D6AC0757-2EA0-451B-8162-52E32CF4910B}">
      <dgm:prSet/>
      <dgm:spPr/>
      <dgm:t>
        <a:bodyPr/>
        <a:lstStyle/>
        <a:p>
          <a:endParaRPr lang="ru-RU"/>
        </a:p>
      </dgm:t>
    </dgm:pt>
    <dgm:pt modelId="{E3582F63-B7BC-483B-8844-B37384B9F84C}">
      <dgm:prSet phldrT="[Текст]" custT="1"/>
      <dgm:spPr>
        <a:solidFill>
          <a:schemeClr val="accent5">
            <a:lumMod val="40000"/>
            <a:lumOff val="60000"/>
            <a:alpha val="90000"/>
          </a:schemeClr>
        </a:solidFill>
        <a:ln>
          <a:solidFill>
            <a:schemeClr val="accent5">
              <a:lumMod val="75000"/>
              <a:alpha val="90000"/>
            </a:schemeClr>
          </a:solidFill>
        </a:ln>
      </dgm:spPr>
      <dgm:t>
        <a:bodyPr/>
        <a:lstStyle/>
        <a:p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Награждение </a:t>
          </a:r>
          <a:endParaRPr lang="ru-RU" sz="1600" dirty="0">
            <a:latin typeface="Times New Roman" pitchFamily="18" charset="0"/>
            <a:cs typeface="Times New Roman" pitchFamily="18" charset="0"/>
          </a:endParaRPr>
        </a:p>
      </dgm:t>
    </dgm:pt>
    <dgm:pt modelId="{F1C2F723-C0E1-4726-8CFE-00509EBF115A}" type="parTrans" cxnId="{2DD3350B-BFBC-4D18-9D1E-9D08B20B2D86}">
      <dgm:prSet/>
      <dgm:spPr/>
      <dgm:t>
        <a:bodyPr/>
        <a:lstStyle/>
        <a:p>
          <a:endParaRPr lang="ru-RU"/>
        </a:p>
      </dgm:t>
    </dgm:pt>
    <dgm:pt modelId="{62678AFE-A1DD-4175-99FA-C66B4DE5F4BD}" type="sibTrans" cxnId="{2DD3350B-BFBC-4D18-9D1E-9D08B20B2D86}">
      <dgm:prSet/>
      <dgm:spPr/>
      <dgm:t>
        <a:bodyPr/>
        <a:lstStyle/>
        <a:p>
          <a:endParaRPr lang="ru-RU"/>
        </a:p>
      </dgm:t>
    </dgm:pt>
    <dgm:pt modelId="{50E2E104-538A-49B8-A321-F23EEBF97437}">
      <dgm:prSet phldrT="[Текст]" custT="1"/>
      <dgm:spPr>
        <a:solidFill>
          <a:srgbClr val="FFFF99">
            <a:alpha val="90000"/>
          </a:srgbClr>
        </a:solidFill>
        <a:ln>
          <a:solidFill>
            <a:srgbClr val="FFC000">
              <a:alpha val="90000"/>
            </a:srgbClr>
          </a:solidFill>
        </a:ln>
      </dgm:spPr>
      <dgm:t>
        <a:bodyPr/>
        <a:lstStyle/>
        <a:p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Поручения </a:t>
          </a:r>
          <a:endParaRPr lang="ru-RU" sz="1600" dirty="0">
            <a:latin typeface="Times New Roman" pitchFamily="18" charset="0"/>
            <a:cs typeface="Times New Roman" pitchFamily="18" charset="0"/>
          </a:endParaRPr>
        </a:p>
      </dgm:t>
    </dgm:pt>
    <dgm:pt modelId="{E2E92492-1CC7-4F9A-8F20-06107D7D9147}" type="parTrans" cxnId="{28741CCF-7897-4E97-AC87-E2D41C4EE35C}">
      <dgm:prSet/>
      <dgm:spPr/>
      <dgm:t>
        <a:bodyPr/>
        <a:lstStyle/>
        <a:p>
          <a:endParaRPr lang="ru-RU"/>
        </a:p>
      </dgm:t>
    </dgm:pt>
    <dgm:pt modelId="{33D66EE2-7D22-4E5D-A597-56C611C093C6}" type="sibTrans" cxnId="{28741CCF-7897-4E97-AC87-E2D41C4EE35C}">
      <dgm:prSet/>
      <dgm:spPr/>
      <dgm:t>
        <a:bodyPr/>
        <a:lstStyle/>
        <a:p>
          <a:endParaRPr lang="ru-RU"/>
        </a:p>
      </dgm:t>
    </dgm:pt>
    <dgm:pt modelId="{32A0D980-7FEE-426E-A940-0E0CEC5E839D}">
      <dgm:prSet phldrT="[Текст]" custT="1"/>
      <dgm:spPr>
        <a:solidFill>
          <a:srgbClr val="FFFF99">
            <a:alpha val="90000"/>
          </a:srgbClr>
        </a:solidFill>
        <a:ln>
          <a:solidFill>
            <a:srgbClr val="FFC000">
              <a:alpha val="90000"/>
            </a:srgbClr>
          </a:solidFill>
        </a:ln>
      </dgm:spPr>
      <dgm:t>
        <a:bodyPr/>
        <a:lstStyle/>
        <a:p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Требование </a:t>
          </a:r>
          <a:endParaRPr lang="ru-RU" sz="1600" dirty="0">
            <a:latin typeface="Times New Roman" pitchFamily="18" charset="0"/>
            <a:cs typeface="Times New Roman" pitchFamily="18" charset="0"/>
          </a:endParaRPr>
        </a:p>
      </dgm:t>
    </dgm:pt>
    <dgm:pt modelId="{84BA77D0-20D6-48EB-B8CD-8A86FEED05F6}" type="parTrans" cxnId="{555DBDBB-F543-4D36-AB22-E2C99000B0C4}">
      <dgm:prSet/>
      <dgm:spPr/>
      <dgm:t>
        <a:bodyPr/>
        <a:lstStyle/>
        <a:p>
          <a:endParaRPr lang="ru-RU"/>
        </a:p>
      </dgm:t>
    </dgm:pt>
    <dgm:pt modelId="{4DE1DB05-60D9-4A02-9C2B-93D2D988CC8C}" type="sibTrans" cxnId="{555DBDBB-F543-4D36-AB22-E2C99000B0C4}">
      <dgm:prSet/>
      <dgm:spPr/>
      <dgm:t>
        <a:bodyPr/>
        <a:lstStyle/>
        <a:p>
          <a:endParaRPr lang="ru-RU"/>
        </a:p>
      </dgm:t>
    </dgm:pt>
    <dgm:pt modelId="{4A287398-DA52-46C2-9E1C-27253A967E71}">
      <dgm:prSet phldrT="[Текст]" custT="1"/>
      <dgm:spPr>
        <a:solidFill>
          <a:schemeClr val="accent2">
            <a:lumMod val="40000"/>
            <a:lumOff val="60000"/>
            <a:alpha val="90000"/>
          </a:schemeClr>
        </a:solidFill>
        <a:ln>
          <a:solidFill>
            <a:srgbClr val="00B0F0">
              <a:alpha val="90000"/>
            </a:srgbClr>
          </a:solidFill>
        </a:ln>
      </dgm:spPr>
      <dgm:t>
        <a:bodyPr/>
        <a:lstStyle/>
        <a:p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Внушение </a:t>
          </a:r>
          <a:endParaRPr lang="ru-RU" sz="1600" dirty="0">
            <a:latin typeface="Times New Roman" pitchFamily="18" charset="0"/>
            <a:cs typeface="Times New Roman" pitchFamily="18" charset="0"/>
          </a:endParaRPr>
        </a:p>
      </dgm:t>
    </dgm:pt>
    <dgm:pt modelId="{8E780732-8477-4B94-9F22-222A2C2A88AC}" type="sibTrans" cxnId="{2909797F-AE45-46E6-906A-07CBDA2470C7}">
      <dgm:prSet/>
      <dgm:spPr/>
      <dgm:t>
        <a:bodyPr/>
        <a:lstStyle/>
        <a:p>
          <a:endParaRPr lang="ru-RU"/>
        </a:p>
      </dgm:t>
    </dgm:pt>
    <dgm:pt modelId="{AD6B7F55-B908-47C6-9931-8FEF361ED5C1}" type="parTrans" cxnId="{2909797F-AE45-46E6-906A-07CBDA2470C7}">
      <dgm:prSet/>
      <dgm:spPr/>
      <dgm:t>
        <a:bodyPr/>
        <a:lstStyle/>
        <a:p>
          <a:endParaRPr lang="ru-RU"/>
        </a:p>
      </dgm:t>
    </dgm:pt>
    <dgm:pt modelId="{2B79DA68-5A1F-400D-AED5-DFF6F11A1CE4}">
      <dgm:prSet phldrT="[Текст]" custT="1"/>
      <dgm:spPr>
        <a:solidFill>
          <a:schemeClr val="accent2">
            <a:lumMod val="40000"/>
            <a:lumOff val="60000"/>
            <a:alpha val="90000"/>
          </a:schemeClr>
        </a:solidFill>
        <a:ln>
          <a:solidFill>
            <a:srgbClr val="00B0F0">
              <a:alpha val="90000"/>
            </a:srgbClr>
          </a:solidFill>
        </a:ln>
      </dgm:spPr>
      <dgm:t>
        <a:bodyPr/>
        <a:lstStyle/>
        <a:p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Просьба </a:t>
          </a:r>
          <a:endParaRPr lang="ru-RU" sz="1600" dirty="0">
            <a:latin typeface="Times New Roman" pitchFamily="18" charset="0"/>
            <a:cs typeface="Times New Roman" pitchFamily="18" charset="0"/>
          </a:endParaRPr>
        </a:p>
      </dgm:t>
    </dgm:pt>
    <dgm:pt modelId="{2C793D3C-DC02-466D-BA73-3655305167DF}" type="parTrans" cxnId="{51D7525F-8CFA-49EE-8C25-301F0771CB45}">
      <dgm:prSet/>
      <dgm:spPr/>
      <dgm:t>
        <a:bodyPr/>
        <a:lstStyle/>
        <a:p>
          <a:endParaRPr lang="ru-RU"/>
        </a:p>
      </dgm:t>
    </dgm:pt>
    <dgm:pt modelId="{5E83D851-20D2-4344-A41D-1DE3C272980C}" type="sibTrans" cxnId="{51D7525F-8CFA-49EE-8C25-301F0771CB45}">
      <dgm:prSet/>
      <dgm:spPr/>
      <dgm:t>
        <a:bodyPr/>
        <a:lstStyle/>
        <a:p>
          <a:endParaRPr lang="ru-RU"/>
        </a:p>
      </dgm:t>
    </dgm:pt>
    <dgm:pt modelId="{6B322354-8B58-4DBC-9509-8366B4D5ED27}">
      <dgm:prSet phldrT="[Текст]" custT="1"/>
      <dgm:spPr>
        <a:solidFill>
          <a:schemeClr val="accent2">
            <a:lumMod val="40000"/>
            <a:lumOff val="60000"/>
            <a:alpha val="90000"/>
          </a:schemeClr>
        </a:solidFill>
        <a:ln>
          <a:solidFill>
            <a:srgbClr val="00B0F0">
              <a:alpha val="90000"/>
            </a:srgbClr>
          </a:solidFill>
        </a:ln>
      </dgm:spPr>
      <dgm:t>
        <a:bodyPr/>
        <a:lstStyle/>
        <a:p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Этическая беседа </a:t>
          </a:r>
          <a:endParaRPr lang="ru-RU" sz="1600" dirty="0">
            <a:latin typeface="Times New Roman" pitchFamily="18" charset="0"/>
            <a:cs typeface="Times New Roman" pitchFamily="18" charset="0"/>
          </a:endParaRPr>
        </a:p>
      </dgm:t>
    </dgm:pt>
    <dgm:pt modelId="{013E1706-9CE4-4525-A85E-DD2F7956F7C1}" type="parTrans" cxnId="{477055CA-19BB-4A59-B015-B2FBA23A6F4A}">
      <dgm:prSet/>
      <dgm:spPr/>
      <dgm:t>
        <a:bodyPr/>
        <a:lstStyle/>
        <a:p>
          <a:endParaRPr lang="ru-RU"/>
        </a:p>
      </dgm:t>
    </dgm:pt>
    <dgm:pt modelId="{EB9B402A-15B8-4991-8D7D-05CA950DC617}" type="sibTrans" cxnId="{477055CA-19BB-4A59-B015-B2FBA23A6F4A}">
      <dgm:prSet/>
      <dgm:spPr/>
      <dgm:t>
        <a:bodyPr/>
        <a:lstStyle/>
        <a:p>
          <a:endParaRPr lang="ru-RU"/>
        </a:p>
      </dgm:t>
    </dgm:pt>
    <dgm:pt modelId="{892AC195-2780-42DE-B061-E030181EFF69}">
      <dgm:prSet phldrT="[Текст]" custT="1"/>
      <dgm:spPr>
        <a:solidFill>
          <a:schemeClr val="accent2">
            <a:lumMod val="40000"/>
            <a:lumOff val="60000"/>
            <a:alpha val="90000"/>
          </a:schemeClr>
        </a:solidFill>
        <a:ln>
          <a:solidFill>
            <a:srgbClr val="00B0F0">
              <a:alpha val="90000"/>
            </a:srgbClr>
          </a:solidFill>
        </a:ln>
      </dgm:spPr>
      <dgm:t>
        <a:bodyPr/>
        <a:lstStyle/>
        <a:p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Пример </a:t>
          </a:r>
          <a:endParaRPr lang="ru-RU" sz="1600" dirty="0">
            <a:latin typeface="Times New Roman" pitchFamily="18" charset="0"/>
            <a:cs typeface="Times New Roman" pitchFamily="18" charset="0"/>
          </a:endParaRPr>
        </a:p>
      </dgm:t>
    </dgm:pt>
    <dgm:pt modelId="{845286A6-3137-417A-9AF2-E6E2DA3D9A88}" type="parTrans" cxnId="{239D9724-261B-4127-85D4-6008CE4FD3EE}">
      <dgm:prSet/>
      <dgm:spPr/>
      <dgm:t>
        <a:bodyPr/>
        <a:lstStyle/>
        <a:p>
          <a:endParaRPr lang="ru-RU"/>
        </a:p>
      </dgm:t>
    </dgm:pt>
    <dgm:pt modelId="{FEAF1391-DBAD-42FC-B293-44A7A5E32070}" type="sibTrans" cxnId="{239D9724-261B-4127-85D4-6008CE4FD3EE}">
      <dgm:prSet/>
      <dgm:spPr/>
      <dgm:t>
        <a:bodyPr/>
        <a:lstStyle/>
        <a:p>
          <a:endParaRPr lang="ru-RU"/>
        </a:p>
      </dgm:t>
    </dgm:pt>
    <dgm:pt modelId="{AD655BFF-C4A4-49A6-8643-A3B67DF205D8}">
      <dgm:prSet phldrT="[Текст]" custT="1"/>
      <dgm:spPr>
        <a:solidFill>
          <a:schemeClr val="accent5">
            <a:lumMod val="40000"/>
            <a:lumOff val="60000"/>
            <a:alpha val="90000"/>
          </a:schemeClr>
        </a:solidFill>
        <a:ln>
          <a:solidFill>
            <a:schemeClr val="accent5">
              <a:lumMod val="75000"/>
              <a:alpha val="90000"/>
            </a:schemeClr>
          </a:solidFill>
        </a:ln>
      </dgm:spPr>
      <dgm:t>
        <a:bodyPr/>
        <a:lstStyle/>
        <a:p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Соревнование </a:t>
          </a:r>
          <a:endParaRPr lang="ru-RU" sz="1600" dirty="0">
            <a:latin typeface="Times New Roman" pitchFamily="18" charset="0"/>
            <a:cs typeface="Times New Roman" pitchFamily="18" charset="0"/>
          </a:endParaRPr>
        </a:p>
      </dgm:t>
    </dgm:pt>
    <dgm:pt modelId="{0EA5CC55-0BE1-4D5F-8E71-BABC5F3D54F9}" type="parTrans" cxnId="{6DC017AB-D412-4330-AC7C-A3271D3A5741}">
      <dgm:prSet/>
      <dgm:spPr/>
      <dgm:t>
        <a:bodyPr/>
        <a:lstStyle/>
        <a:p>
          <a:endParaRPr lang="ru-RU"/>
        </a:p>
      </dgm:t>
    </dgm:pt>
    <dgm:pt modelId="{FEFBFE35-DAAA-40F4-91F0-E464C242C45B}" type="sibTrans" cxnId="{6DC017AB-D412-4330-AC7C-A3271D3A5741}">
      <dgm:prSet/>
      <dgm:spPr/>
      <dgm:t>
        <a:bodyPr/>
        <a:lstStyle/>
        <a:p>
          <a:endParaRPr lang="ru-RU"/>
        </a:p>
      </dgm:t>
    </dgm:pt>
    <dgm:pt modelId="{0D19A910-B3C0-4233-AC5C-7F44D90C73D7}">
      <dgm:prSet phldrT="[Текст]" custT="1"/>
      <dgm:spPr>
        <a:solidFill>
          <a:schemeClr val="accent5">
            <a:lumMod val="40000"/>
            <a:lumOff val="60000"/>
            <a:alpha val="90000"/>
          </a:schemeClr>
        </a:solidFill>
        <a:ln>
          <a:solidFill>
            <a:schemeClr val="accent5">
              <a:lumMod val="75000"/>
              <a:alpha val="90000"/>
            </a:schemeClr>
          </a:solidFill>
        </a:ln>
      </dgm:spPr>
      <dgm:t>
        <a:bodyPr/>
        <a:lstStyle/>
        <a:p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Одобрение </a:t>
          </a:r>
          <a:endParaRPr lang="ru-RU" sz="1600" dirty="0">
            <a:latin typeface="Times New Roman" pitchFamily="18" charset="0"/>
            <a:cs typeface="Times New Roman" pitchFamily="18" charset="0"/>
          </a:endParaRPr>
        </a:p>
      </dgm:t>
    </dgm:pt>
    <dgm:pt modelId="{C633CC0A-ADE9-4BCF-B212-DA50F8E0AD45}" type="parTrans" cxnId="{D603CF99-4E7F-453F-8AE2-3BEE146FF44E}">
      <dgm:prSet/>
      <dgm:spPr/>
      <dgm:t>
        <a:bodyPr/>
        <a:lstStyle/>
        <a:p>
          <a:endParaRPr lang="ru-RU"/>
        </a:p>
      </dgm:t>
    </dgm:pt>
    <dgm:pt modelId="{241C8C01-BC7C-4262-A7AD-298BAFCE12C6}" type="sibTrans" cxnId="{D603CF99-4E7F-453F-8AE2-3BEE146FF44E}">
      <dgm:prSet/>
      <dgm:spPr/>
      <dgm:t>
        <a:bodyPr/>
        <a:lstStyle/>
        <a:p>
          <a:endParaRPr lang="ru-RU"/>
        </a:p>
      </dgm:t>
    </dgm:pt>
    <dgm:pt modelId="{D365761E-6074-4EBC-970A-9D9BDFA03C70}">
      <dgm:prSet phldrT="[Текст]" custT="1"/>
      <dgm:spPr>
        <a:solidFill>
          <a:srgbClr val="FFFF99">
            <a:alpha val="90000"/>
          </a:srgbClr>
        </a:solidFill>
        <a:ln>
          <a:solidFill>
            <a:srgbClr val="FFC000">
              <a:alpha val="90000"/>
            </a:srgbClr>
          </a:solidFill>
        </a:ln>
      </dgm:spPr>
      <dgm:t>
        <a:bodyPr/>
        <a:lstStyle/>
        <a:p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Положительный пример взрослого </a:t>
          </a:r>
          <a:endParaRPr lang="ru-RU" sz="1600" dirty="0">
            <a:latin typeface="Times New Roman" pitchFamily="18" charset="0"/>
            <a:cs typeface="Times New Roman" pitchFamily="18" charset="0"/>
          </a:endParaRPr>
        </a:p>
      </dgm:t>
    </dgm:pt>
    <dgm:pt modelId="{9B833EAF-1296-4311-83F4-EA9BD54D9452}" type="parTrans" cxnId="{73AA3571-1D8F-4FC3-BB95-42FC3C8494DE}">
      <dgm:prSet/>
      <dgm:spPr/>
      <dgm:t>
        <a:bodyPr/>
        <a:lstStyle/>
        <a:p>
          <a:endParaRPr lang="ru-RU"/>
        </a:p>
      </dgm:t>
    </dgm:pt>
    <dgm:pt modelId="{88C50BCD-E603-4C01-B56D-5B6AF6426C72}" type="sibTrans" cxnId="{73AA3571-1D8F-4FC3-BB95-42FC3C8494DE}">
      <dgm:prSet/>
      <dgm:spPr/>
      <dgm:t>
        <a:bodyPr/>
        <a:lstStyle/>
        <a:p>
          <a:endParaRPr lang="ru-RU"/>
        </a:p>
      </dgm:t>
    </dgm:pt>
    <dgm:pt modelId="{6D842B9F-A069-40CF-B16A-6B2296506933}" type="pres">
      <dgm:prSet presAssocID="{BF5997BB-BF7E-46F2-9783-930991F86229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760EFDE-1D10-4759-B793-267E5BB722FC}" type="pres">
      <dgm:prSet presAssocID="{90298AF5-2C96-4E58-AD8C-FF79C788E545}" presName="linNode" presStyleCnt="0"/>
      <dgm:spPr/>
    </dgm:pt>
    <dgm:pt modelId="{468B863D-519B-45D9-9843-30DAD69CE8ED}" type="pres">
      <dgm:prSet presAssocID="{90298AF5-2C96-4E58-AD8C-FF79C788E545}" presName="parentText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07C0A8D-EF61-40CB-92D6-0DEDECCB16BF}" type="pres">
      <dgm:prSet presAssocID="{90298AF5-2C96-4E58-AD8C-FF79C788E545}" presName="descendantText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6595A4F-4DEA-4801-83BF-5982531CC52B}" type="pres">
      <dgm:prSet presAssocID="{65B23ADE-DF15-4760-BE6F-D126C68A2B6B}" presName="sp" presStyleCnt="0"/>
      <dgm:spPr/>
    </dgm:pt>
    <dgm:pt modelId="{3333705A-2909-492A-B5EE-08BB6377D886}" type="pres">
      <dgm:prSet presAssocID="{F03ADF05-70C7-42B7-A6AC-D36F97DBE9D3}" presName="linNode" presStyleCnt="0"/>
      <dgm:spPr/>
    </dgm:pt>
    <dgm:pt modelId="{9AA0C9EB-2ACD-4698-97DD-2B436A0F2B6D}" type="pres">
      <dgm:prSet presAssocID="{F03ADF05-70C7-42B7-A6AC-D36F97DBE9D3}" presName="parentText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27E40D8-2D33-45E8-AA95-E79BF2ADB1DD}" type="pres">
      <dgm:prSet presAssocID="{F03ADF05-70C7-42B7-A6AC-D36F97DBE9D3}" presName="descendantText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F51ADCC-0DAF-4866-96D0-A5E8CAD47416}" type="pres">
      <dgm:prSet presAssocID="{9ECAF9B8-AFE5-4085-85E6-C3D6AA06CE37}" presName="sp" presStyleCnt="0"/>
      <dgm:spPr/>
    </dgm:pt>
    <dgm:pt modelId="{046CED94-C4DB-4C59-8A84-A1C5E3A3AFD0}" type="pres">
      <dgm:prSet presAssocID="{7990B88A-3D6A-4FB2-8D69-D36D78EFDFF2}" presName="linNode" presStyleCnt="0"/>
      <dgm:spPr/>
    </dgm:pt>
    <dgm:pt modelId="{38FE249C-D142-4766-B0A6-AB9DFE21C32D}" type="pres">
      <dgm:prSet presAssocID="{7990B88A-3D6A-4FB2-8D69-D36D78EFDFF2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8C9422B-141E-406E-A29B-A0414D8AB4EA}" type="pres">
      <dgm:prSet presAssocID="{7990B88A-3D6A-4FB2-8D69-D36D78EFDFF2}" presName="descendantText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BBB622A-F43F-46B0-9B6B-10A0F162843A}" srcId="{BF5997BB-BF7E-46F2-9783-930991F86229}" destId="{F03ADF05-70C7-42B7-A6AC-D36F97DBE9D3}" srcOrd="1" destOrd="0" parTransId="{535BE057-0B8E-459A-8673-6B03DDB420B0}" sibTransId="{9ECAF9B8-AFE5-4085-85E6-C3D6AA06CE37}"/>
    <dgm:cxn modelId="{2DD3350B-BFBC-4D18-9D1E-9D08B20B2D86}" srcId="{7990B88A-3D6A-4FB2-8D69-D36D78EFDFF2}" destId="{E3582F63-B7BC-483B-8844-B37384B9F84C}" srcOrd="3" destOrd="0" parTransId="{F1C2F723-C0E1-4726-8CFE-00509EBF115A}" sibTransId="{62678AFE-A1DD-4175-99FA-C66B4DE5F4BD}"/>
    <dgm:cxn modelId="{5F684E73-13FE-433B-AEAB-150D68FEAE8B}" type="presOf" srcId="{E3582F63-B7BC-483B-8844-B37384B9F84C}" destId="{18C9422B-141E-406E-A29B-A0414D8AB4EA}" srcOrd="0" destOrd="3" presId="urn:microsoft.com/office/officeart/2005/8/layout/vList5"/>
    <dgm:cxn modelId="{28E06160-AF10-43DB-9394-B11674288FEE}" type="presOf" srcId="{7990B88A-3D6A-4FB2-8D69-D36D78EFDFF2}" destId="{38FE249C-D142-4766-B0A6-AB9DFE21C32D}" srcOrd="0" destOrd="0" presId="urn:microsoft.com/office/officeart/2005/8/layout/vList5"/>
    <dgm:cxn modelId="{F3626A07-335D-49A5-824F-44E09B1124B5}" type="presOf" srcId="{B0E05E23-C7E0-4399-9EF0-2FA4F4EF7DBA}" destId="{D27E40D8-2D33-45E8-AA95-E79BF2ADB1DD}" srcOrd="0" destOrd="0" presId="urn:microsoft.com/office/officeart/2005/8/layout/vList5"/>
    <dgm:cxn modelId="{3C540D86-0912-4D16-9C7B-CC8E16FC543B}" srcId="{90298AF5-2C96-4E58-AD8C-FF79C788E545}" destId="{AA28DB69-EE59-431F-9A5B-591DD7281BA3}" srcOrd="3" destOrd="0" parTransId="{B4BAABDB-CED1-4505-8D5F-DA04D928B493}" sibTransId="{41D4FB8E-009D-46C9-ABEA-8EBDA52E63FA}"/>
    <dgm:cxn modelId="{DBC1F48E-874A-4611-9A41-111A95009471}" type="presOf" srcId="{32A0D980-7FEE-426E-A940-0E0CEC5E839D}" destId="{207C0A8D-EF61-40CB-92D6-0DEDECCB16BF}" srcOrd="0" destOrd="2" presId="urn:microsoft.com/office/officeart/2005/8/layout/vList5"/>
    <dgm:cxn modelId="{D0EFA941-2141-4912-BDB4-03CC045B4FBF}" type="presOf" srcId="{2B79DA68-5A1F-400D-AED5-DFF6F11A1CE4}" destId="{D27E40D8-2D33-45E8-AA95-E79BF2ADB1DD}" srcOrd="0" destOrd="2" presId="urn:microsoft.com/office/officeart/2005/8/layout/vList5"/>
    <dgm:cxn modelId="{9FDD252C-3154-4DF6-A684-E38AD32D89FD}" type="presOf" srcId="{BF5997BB-BF7E-46F2-9783-930991F86229}" destId="{6D842B9F-A069-40CF-B16A-6B2296506933}" srcOrd="0" destOrd="0" presId="urn:microsoft.com/office/officeart/2005/8/layout/vList5"/>
    <dgm:cxn modelId="{BE6AD9D2-3985-48A4-8A26-9EF567BDE467}" type="presOf" srcId="{AD655BFF-C4A4-49A6-8643-A3B67DF205D8}" destId="{18C9422B-141E-406E-A29B-A0414D8AB4EA}" srcOrd="0" destOrd="1" presId="urn:microsoft.com/office/officeart/2005/8/layout/vList5"/>
    <dgm:cxn modelId="{51D7525F-8CFA-49EE-8C25-301F0771CB45}" srcId="{F03ADF05-70C7-42B7-A6AC-D36F97DBE9D3}" destId="{2B79DA68-5A1F-400D-AED5-DFF6F11A1CE4}" srcOrd="2" destOrd="0" parTransId="{2C793D3C-DC02-466D-BA73-3655305167DF}" sibTransId="{5E83D851-20D2-4344-A41D-1DE3C272980C}"/>
    <dgm:cxn modelId="{0028A40A-0CC4-456E-A310-2A888D13E59F}" type="presOf" srcId="{892AC195-2780-42DE-B061-E030181EFF69}" destId="{D27E40D8-2D33-45E8-AA95-E79BF2ADB1DD}" srcOrd="0" destOrd="4" presId="urn:microsoft.com/office/officeart/2005/8/layout/vList5"/>
    <dgm:cxn modelId="{21FB90D1-DF7E-4FE5-8A24-B7007D258586}" type="presOf" srcId="{4A287398-DA52-46C2-9E1C-27253A967E71}" destId="{D27E40D8-2D33-45E8-AA95-E79BF2ADB1DD}" srcOrd="0" destOrd="1" presId="urn:microsoft.com/office/officeart/2005/8/layout/vList5"/>
    <dgm:cxn modelId="{E825D0F9-31F3-4FEE-ACB9-5FB83BFD40D5}" srcId="{90298AF5-2C96-4E58-AD8C-FF79C788E545}" destId="{2D2E1A7D-5C20-4617-9FB8-B188CF32109C}" srcOrd="0" destOrd="0" parTransId="{600BA808-D746-4AE6-A0E0-FDB53597A189}" sibTransId="{DFF158F3-B73D-455F-AC72-B13F885D6C2B}"/>
    <dgm:cxn modelId="{0FA5D87C-2D33-4BF7-AABF-F1D1D57E90E9}" type="presOf" srcId="{2D2E1A7D-5C20-4617-9FB8-B188CF32109C}" destId="{207C0A8D-EF61-40CB-92D6-0DEDECCB16BF}" srcOrd="0" destOrd="0" presId="urn:microsoft.com/office/officeart/2005/8/layout/vList5"/>
    <dgm:cxn modelId="{D603CF99-4E7F-453F-8AE2-3BEE146FF44E}" srcId="{7990B88A-3D6A-4FB2-8D69-D36D78EFDFF2}" destId="{0D19A910-B3C0-4233-AC5C-7F44D90C73D7}" srcOrd="2" destOrd="0" parTransId="{C633CC0A-ADE9-4BCF-B212-DA50F8E0AD45}" sibTransId="{241C8C01-BC7C-4262-A7AD-298BAFCE12C6}"/>
    <dgm:cxn modelId="{555DBDBB-F543-4D36-AB22-E2C99000B0C4}" srcId="{90298AF5-2C96-4E58-AD8C-FF79C788E545}" destId="{32A0D980-7FEE-426E-A940-0E0CEC5E839D}" srcOrd="2" destOrd="0" parTransId="{84BA77D0-20D6-48EB-B8CD-8A86FEED05F6}" sibTransId="{4DE1DB05-60D9-4A02-9C2B-93D2D988CC8C}"/>
    <dgm:cxn modelId="{8982498A-F5E6-426D-86D4-7F5ABF4C63E0}" type="presOf" srcId="{90298AF5-2C96-4E58-AD8C-FF79C788E545}" destId="{468B863D-519B-45D9-9843-30DAD69CE8ED}" srcOrd="0" destOrd="0" presId="urn:microsoft.com/office/officeart/2005/8/layout/vList5"/>
    <dgm:cxn modelId="{0CB2611A-61BB-4CF9-8EBF-00AA9D568DDF}" type="presOf" srcId="{0D19A910-B3C0-4233-AC5C-7F44D90C73D7}" destId="{18C9422B-141E-406E-A29B-A0414D8AB4EA}" srcOrd="0" destOrd="2" presId="urn:microsoft.com/office/officeart/2005/8/layout/vList5"/>
    <dgm:cxn modelId="{6DC017AB-D412-4330-AC7C-A3271D3A5741}" srcId="{7990B88A-3D6A-4FB2-8D69-D36D78EFDFF2}" destId="{AD655BFF-C4A4-49A6-8643-A3B67DF205D8}" srcOrd="1" destOrd="0" parTransId="{0EA5CC55-0BE1-4D5F-8E71-BABC5F3D54F9}" sibTransId="{FEFBFE35-DAAA-40F4-91F0-E464C242C45B}"/>
    <dgm:cxn modelId="{AD02ED42-02CE-48A6-A878-818C7C7DEB72}" type="presOf" srcId="{AA28DB69-EE59-431F-9A5B-591DD7281BA3}" destId="{207C0A8D-EF61-40CB-92D6-0DEDECCB16BF}" srcOrd="0" destOrd="3" presId="urn:microsoft.com/office/officeart/2005/8/layout/vList5"/>
    <dgm:cxn modelId="{2909797F-AE45-46E6-906A-07CBDA2470C7}" srcId="{F03ADF05-70C7-42B7-A6AC-D36F97DBE9D3}" destId="{4A287398-DA52-46C2-9E1C-27253A967E71}" srcOrd="1" destOrd="0" parTransId="{AD6B7F55-B908-47C6-9931-8FEF361ED5C1}" sibTransId="{8E780732-8477-4B94-9F22-222A2C2A88AC}"/>
    <dgm:cxn modelId="{73AA3571-1D8F-4FC3-BB95-42FC3C8494DE}" srcId="{90298AF5-2C96-4E58-AD8C-FF79C788E545}" destId="{D365761E-6074-4EBC-970A-9D9BDFA03C70}" srcOrd="4" destOrd="0" parTransId="{9B833EAF-1296-4311-83F4-EA9BD54D9452}" sibTransId="{88C50BCD-E603-4C01-B56D-5B6AF6426C72}"/>
    <dgm:cxn modelId="{CA3D2662-8A2B-4D44-A27B-5907D51FF5A4}" srcId="{BF5997BB-BF7E-46F2-9783-930991F86229}" destId="{90298AF5-2C96-4E58-AD8C-FF79C788E545}" srcOrd="0" destOrd="0" parTransId="{8FFDF287-8891-4555-BC7C-09E5822ECD66}" sibTransId="{65B23ADE-DF15-4760-BE6F-D126C68A2B6B}"/>
    <dgm:cxn modelId="{B1F0B5F4-4D5B-4325-80CB-D9D8D6A163B8}" srcId="{BF5997BB-BF7E-46F2-9783-930991F86229}" destId="{7990B88A-3D6A-4FB2-8D69-D36D78EFDFF2}" srcOrd="2" destOrd="0" parTransId="{A31F9C44-1622-4872-8397-32D1EB32B03B}" sibTransId="{9EE3DC76-CE51-4577-9DA3-63108F73B681}"/>
    <dgm:cxn modelId="{3D54EEE4-1C60-4AD7-859C-44D10964E6E5}" type="presOf" srcId="{D365761E-6074-4EBC-970A-9D9BDFA03C70}" destId="{207C0A8D-EF61-40CB-92D6-0DEDECCB16BF}" srcOrd="0" destOrd="4" presId="urn:microsoft.com/office/officeart/2005/8/layout/vList5"/>
    <dgm:cxn modelId="{F6EEE2A8-6C7C-46D1-BBD4-B3A4875F885E}" srcId="{F03ADF05-70C7-42B7-A6AC-D36F97DBE9D3}" destId="{B0E05E23-C7E0-4399-9EF0-2FA4F4EF7DBA}" srcOrd="0" destOrd="0" parTransId="{002C1723-C919-4479-8729-3C61EF46A00E}" sibTransId="{8CAE2BBA-06AC-4FDA-8977-CFF1B0C81C78}"/>
    <dgm:cxn modelId="{D50D9F9A-8546-434C-B655-45712D00AD1F}" type="presOf" srcId="{50E2E104-538A-49B8-A321-F23EEBF97437}" destId="{207C0A8D-EF61-40CB-92D6-0DEDECCB16BF}" srcOrd="0" destOrd="1" presId="urn:microsoft.com/office/officeart/2005/8/layout/vList5"/>
    <dgm:cxn modelId="{2D4B53AE-7988-4F82-B8ED-9E8D9A5DC2F9}" type="presOf" srcId="{1200EC0E-580D-4324-84E8-6769E18128FB}" destId="{18C9422B-141E-406E-A29B-A0414D8AB4EA}" srcOrd="0" destOrd="0" presId="urn:microsoft.com/office/officeart/2005/8/layout/vList5"/>
    <dgm:cxn modelId="{28741CCF-7897-4E97-AC87-E2D41C4EE35C}" srcId="{90298AF5-2C96-4E58-AD8C-FF79C788E545}" destId="{50E2E104-538A-49B8-A321-F23EEBF97437}" srcOrd="1" destOrd="0" parTransId="{E2E92492-1CC7-4F9A-8F20-06107D7D9147}" sibTransId="{33D66EE2-7D22-4E5D-A597-56C611C093C6}"/>
    <dgm:cxn modelId="{D6AC0757-2EA0-451B-8162-52E32CF4910B}" srcId="{7990B88A-3D6A-4FB2-8D69-D36D78EFDFF2}" destId="{1200EC0E-580D-4324-84E8-6769E18128FB}" srcOrd="0" destOrd="0" parTransId="{3A643ED1-45E8-4A6C-B0FF-6A0CAA8764EC}" sibTransId="{B6EB5C54-787C-42FD-9038-856E748A9BBB}"/>
    <dgm:cxn modelId="{9CA6E586-787C-4C8B-9B2C-EF9F0D8F63ED}" type="presOf" srcId="{6B322354-8B58-4DBC-9509-8366B4D5ED27}" destId="{D27E40D8-2D33-45E8-AA95-E79BF2ADB1DD}" srcOrd="0" destOrd="3" presId="urn:microsoft.com/office/officeart/2005/8/layout/vList5"/>
    <dgm:cxn modelId="{239D9724-261B-4127-85D4-6008CE4FD3EE}" srcId="{F03ADF05-70C7-42B7-A6AC-D36F97DBE9D3}" destId="{892AC195-2780-42DE-B061-E030181EFF69}" srcOrd="4" destOrd="0" parTransId="{845286A6-3137-417A-9AF2-E6E2DA3D9A88}" sibTransId="{FEAF1391-DBAD-42FC-B293-44A7A5E32070}"/>
    <dgm:cxn modelId="{477055CA-19BB-4A59-B015-B2FBA23A6F4A}" srcId="{F03ADF05-70C7-42B7-A6AC-D36F97DBE9D3}" destId="{6B322354-8B58-4DBC-9509-8366B4D5ED27}" srcOrd="3" destOrd="0" parTransId="{013E1706-9CE4-4525-A85E-DD2F7956F7C1}" sibTransId="{EB9B402A-15B8-4991-8D7D-05CA950DC617}"/>
    <dgm:cxn modelId="{D634A1BF-4488-46E6-B79C-B74DAADFB4F0}" type="presOf" srcId="{F03ADF05-70C7-42B7-A6AC-D36F97DBE9D3}" destId="{9AA0C9EB-2ACD-4698-97DD-2B436A0F2B6D}" srcOrd="0" destOrd="0" presId="urn:microsoft.com/office/officeart/2005/8/layout/vList5"/>
    <dgm:cxn modelId="{97CD2F28-505A-45FA-A690-C2B77335371B}" type="presParOf" srcId="{6D842B9F-A069-40CF-B16A-6B2296506933}" destId="{D760EFDE-1D10-4759-B793-267E5BB722FC}" srcOrd="0" destOrd="0" presId="urn:microsoft.com/office/officeart/2005/8/layout/vList5"/>
    <dgm:cxn modelId="{42B016ED-D898-4F29-9117-F24454DE7999}" type="presParOf" srcId="{D760EFDE-1D10-4759-B793-267E5BB722FC}" destId="{468B863D-519B-45D9-9843-30DAD69CE8ED}" srcOrd="0" destOrd="0" presId="urn:microsoft.com/office/officeart/2005/8/layout/vList5"/>
    <dgm:cxn modelId="{49363464-9D10-4A11-A89C-D3076EFB4D37}" type="presParOf" srcId="{D760EFDE-1D10-4759-B793-267E5BB722FC}" destId="{207C0A8D-EF61-40CB-92D6-0DEDECCB16BF}" srcOrd="1" destOrd="0" presId="urn:microsoft.com/office/officeart/2005/8/layout/vList5"/>
    <dgm:cxn modelId="{CE1E8823-4F14-454B-B3AA-98BB9C2F7294}" type="presParOf" srcId="{6D842B9F-A069-40CF-B16A-6B2296506933}" destId="{E6595A4F-4DEA-4801-83BF-5982531CC52B}" srcOrd="1" destOrd="0" presId="urn:microsoft.com/office/officeart/2005/8/layout/vList5"/>
    <dgm:cxn modelId="{8B8593AE-27B5-43F7-B64F-6C72B1A79B7E}" type="presParOf" srcId="{6D842B9F-A069-40CF-B16A-6B2296506933}" destId="{3333705A-2909-492A-B5EE-08BB6377D886}" srcOrd="2" destOrd="0" presId="urn:microsoft.com/office/officeart/2005/8/layout/vList5"/>
    <dgm:cxn modelId="{807D9113-A651-4F20-925E-666F67B7DE0E}" type="presParOf" srcId="{3333705A-2909-492A-B5EE-08BB6377D886}" destId="{9AA0C9EB-2ACD-4698-97DD-2B436A0F2B6D}" srcOrd="0" destOrd="0" presId="urn:microsoft.com/office/officeart/2005/8/layout/vList5"/>
    <dgm:cxn modelId="{374DC15C-3F6F-4EEA-A2DA-8907C55780ED}" type="presParOf" srcId="{3333705A-2909-492A-B5EE-08BB6377D886}" destId="{D27E40D8-2D33-45E8-AA95-E79BF2ADB1DD}" srcOrd="1" destOrd="0" presId="urn:microsoft.com/office/officeart/2005/8/layout/vList5"/>
    <dgm:cxn modelId="{97CCDB43-D8BE-4DC1-A5DD-29C2C36889E4}" type="presParOf" srcId="{6D842B9F-A069-40CF-B16A-6B2296506933}" destId="{6F51ADCC-0DAF-4866-96D0-A5E8CAD47416}" srcOrd="3" destOrd="0" presId="urn:microsoft.com/office/officeart/2005/8/layout/vList5"/>
    <dgm:cxn modelId="{C253ED5A-3746-48E8-B6E7-6F423B758933}" type="presParOf" srcId="{6D842B9F-A069-40CF-B16A-6B2296506933}" destId="{046CED94-C4DB-4C59-8A84-A1C5E3A3AFD0}" srcOrd="4" destOrd="0" presId="urn:microsoft.com/office/officeart/2005/8/layout/vList5"/>
    <dgm:cxn modelId="{564A4E43-D7D4-442F-AFB4-6264748A92C6}" type="presParOf" srcId="{046CED94-C4DB-4C59-8A84-A1C5E3A3AFD0}" destId="{38FE249C-D142-4766-B0A6-AB9DFE21C32D}" srcOrd="0" destOrd="0" presId="urn:microsoft.com/office/officeart/2005/8/layout/vList5"/>
    <dgm:cxn modelId="{F9031FF9-A211-4077-AC02-C20F8B1E65EE}" type="presParOf" srcId="{046CED94-C4DB-4C59-8A84-A1C5E3A3AFD0}" destId="{18C9422B-141E-406E-A29B-A0414D8AB4EA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BE0E9C9-2B49-4D02-88D1-0C16A9EF64D1}">
      <dsp:nvSpPr>
        <dsp:cNvPr id="0" name=""/>
        <dsp:cNvSpPr/>
      </dsp:nvSpPr>
      <dsp:spPr>
        <a:xfrm>
          <a:off x="1264402" y="5410"/>
          <a:ext cx="5005244" cy="222624"/>
        </a:xfrm>
        <a:prstGeom prst="roundRect">
          <a:avLst>
            <a:gd name="adj" fmla="val 10000"/>
          </a:avLst>
        </a:prstGeom>
        <a:solidFill>
          <a:schemeClr val="accent3"/>
        </a:solidFill>
        <a:ln>
          <a:solidFill>
            <a:srgbClr val="00B050"/>
          </a:solidFill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Наблюдения </a:t>
          </a:r>
          <a:endParaRPr lang="ru-RU" sz="16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1270922" y="11930"/>
        <a:ext cx="4992204" cy="209584"/>
      </dsp:txXfrm>
    </dsp:sp>
    <dsp:sp modelId="{1BBAB8AC-02A7-448E-A213-EB80BFCB1B3D}">
      <dsp:nvSpPr>
        <dsp:cNvPr id="0" name=""/>
        <dsp:cNvSpPr/>
      </dsp:nvSpPr>
      <dsp:spPr>
        <a:xfrm rot="5400000">
          <a:off x="3709832" y="235661"/>
          <a:ext cx="114385" cy="137262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-5400000">
        <a:off x="3725846" y="247100"/>
        <a:ext cx="82358" cy="80070"/>
      </dsp:txXfrm>
    </dsp:sp>
    <dsp:sp modelId="{65DF7A97-A70C-495B-BAF4-653FE1CBC840}">
      <dsp:nvSpPr>
        <dsp:cNvPr id="0" name=""/>
        <dsp:cNvSpPr/>
      </dsp:nvSpPr>
      <dsp:spPr>
        <a:xfrm>
          <a:off x="1264402" y="380549"/>
          <a:ext cx="5005244" cy="279591"/>
        </a:xfrm>
        <a:prstGeom prst="roundRect">
          <a:avLst>
            <a:gd name="adj" fmla="val 10000"/>
          </a:avLst>
        </a:prstGeom>
        <a:solidFill>
          <a:srgbClr val="FFFF99"/>
        </a:solidFill>
        <a:ln>
          <a:solidFill>
            <a:srgbClr val="FFC000"/>
          </a:solidFill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Организация экскурсий и целевых прогулок</a:t>
          </a:r>
          <a:endParaRPr lang="ru-RU" sz="16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1272591" y="388738"/>
        <a:ext cx="4988866" cy="263213"/>
      </dsp:txXfrm>
    </dsp:sp>
    <dsp:sp modelId="{42A5EB6C-41BE-4F7B-81C4-401B50146E06}">
      <dsp:nvSpPr>
        <dsp:cNvPr id="0" name=""/>
        <dsp:cNvSpPr/>
      </dsp:nvSpPr>
      <dsp:spPr>
        <a:xfrm rot="5400000">
          <a:off x="3709832" y="667767"/>
          <a:ext cx="114385" cy="137262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-2132312"/>
            <a:satOff val="1212"/>
            <a:lumOff val="-1000"/>
            <a:alphaOff val="0"/>
          </a:schemeClr>
        </a:soli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-5400000">
        <a:off x="3725846" y="679206"/>
        <a:ext cx="82358" cy="80070"/>
      </dsp:txXfrm>
    </dsp:sp>
    <dsp:sp modelId="{9DA33B02-E125-49F8-9365-8B52C1F25022}">
      <dsp:nvSpPr>
        <dsp:cNvPr id="0" name=""/>
        <dsp:cNvSpPr/>
      </dsp:nvSpPr>
      <dsp:spPr>
        <a:xfrm>
          <a:off x="1264402" y="812655"/>
          <a:ext cx="5005244" cy="641925"/>
        </a:xfrm>
        <a:prstGeom prst="roundRect">
          <a:avLst>
            <a:gd name="adj" fmla="val 10000"/>
          </a:avLst>
        </a:prstGeom>
        <a:solidFill>
          <a:schemeClr val="accent4">
            <a:lumMod val="60000"/>
            <a:lumOff val="40000"/>
          </a:schemeClr>
        </a:solidFill>
        <a:ln>
          <a:solidFill>
            <a:schemeClr val="accent2"/>
          </a:solidFill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6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Продуктивная деятельность  (оформление тематических выставок ,изготовление подарков и сувениров для взрослых и сверстников)</a:t>
          </a:r>
          <a:endParaRPr lang="ru-RU" sz="16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1283203" y="831456"/>
        <a:ext cx="4967642" cy="604323"/>
      </dsp:txXfrm>
    </dsp:sp>
    <dsp:sp modelId="{489FCA31-9037-46E9-9192-E071CD92A38C}">
      <dsp:nvSpPr>
        <dsp:cNvPr id="0" name=""/>
        <dsp:cNvSpPr/>
      </dsp:nvSpPr>
      <dsp:spPr>
        <a:xfrm rot="5400000">
          <a:off x="3733798" y="1453843"/>
          <a:ext cx="114385" cy="137262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-4264624"/>
            <a:satOff val="2424"/>
            <a:lumOff val="-2000"/>
            <a:alphaOff val="0"/>
          </a:schemeClr>
        </a:soli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-5400000">
        <a:off x="3749812" y="1465282"/>
        <a:ext cx="82358" cy="80070"/>
      </dsp:txXfrm>
    </dsp:sp>
    <dsp:sp modelId="{01CBF405-B1C0-4DDF-85CE-8B7E6E30CF84}">
      <dsp:nvSpPr>
        <dsp:cNvPr id="0" name=""/>
        <dsp:cNvSpPr/>
      </dsp:nvSpPr>
      <dsp:spPr>
        <a:xfrm>
          <a:off x="1247241" y="1607095"/>
          <a:ext cx="5039566" cy="258044"/>
        </a:xfrm>
        <a:prstGeom prst="roundRect">
          <a:avLst>
            <a:gd name="adj" fmla="val 10000"/>
          </a:avLst>
        </a:prstGeom>
        <a:solidFill>
          <a:schemeClr val="accent6">
            <a:lumMod val="40000"/>
            <a:lumOff val="60000"/>
          </a:schemeClr>
        </a:solidFill>
        <a:ln>
          <a:solidFill>
            <a:schemeClr val="accent6"/>
          </a:solidFill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Проектная деятельность</a:t>
          </a:r>
          <a:endParaRPr lang="ru-RU" sz="16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1254799" y="1614653"/>
        <a:ext cx="5024450" cy="242928"/>
      </dsp:txXfrm>
    </dsp:sp>
    <dsp:sp modelId="{3FBABE05-BA9C-4CAE-AC93-3D643F08759B}">
      <dsp:nvSpPr>
        <dsp:cNvPr id="0" name=""/>
        <dsp:cNvSpPr/>
      </dsp:nvSpPr>
      <dsp:spPr>
        <a:xfrm rot="5400000">
          <a:off x="3709832" y="1872765"/>
          <a:ext cx="114385" cy="137262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-6396936"/>
            <a:satOff val="3636"/>
            <a:lumOff val="-3000"/>
            <a:alphaOff val="0"/>
          </a:schemeClr>
        </a:soli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-5400000">
        <a:off x="3725846" y="1884204"/>
        <a:ext cx="82358" cy="80070"/>
      </dsp:txXfrm>
    </dsp:sp>
    <dsp:sp modelId="{73A03DD6-6CAC-4CAA-BD70-5334F5E1CF0D}">
      <dsp:nvSpPr>
        <dsp:cNvPr id="0" name=""/>
        <dsp:cNvSpPr/>
      </dsp:nvSpPr>
      <dsp:spPr>
        <a:xfrm>
          <a:off x="1247241" y="2017654"/>
          <a:ext cx="5039566" cy="335875"/>
        </a:xfrm>
        <a:prstGeom prst="roundRect">
          <a:avLst>
            <a:gd name="adj" fmla="val 10000"/>
          </a:avLst>
        </a:prstGeom>
        <a:solidFill>
          <a:srgbClr val="CCCCFF"/>
        </a:solidFill>
        <a:ln>
          <a:solidFill>
            <a:srgbClr val="7030A0"/>
          </a:solidFill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Моделирование  и решение проблемных ситуаций </a:t>
          </a:r>
          <a:endParaRPr lang="ru-RU" sz="16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1257078" y="2027491"/>
        <a:ext cx="5019892" cy="316201"/>
      </dsp:txXfrm>
    </dsp:sp>
    <dsp:sp modelId="{5B32F839-3F69-42C2-9ABB-87AE8C278F12}">
      <dsp:nvSpPr>
        <dsp:cNvPr id="0" name=""/>
        <dsp:cNvSpPr/>
      </dsp:nvSpPr>
      <dsp:spPr>
        <a:xfrm rot="5400000">
          <a:off x="3709832" y="2361155"/>
          <a:ext cx="114385" cy="137262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-8529249"/>
            <a:satOff val="4848"/>
            <a:lumOff val="-4000"/>
            <a:alphaOff val="0"/>
          </a:schemeClr>
        </a:soli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-5400000">
        <a:off x="3725846" y="2372594"/>
        <a:ext cx="82358" cy="80070"/>
      </dsp:txXfrm>
    </dsp:sp>
    <dsp:sp modelId="{1FB9A990-958A-4E08-8E51-95D61CCE37A6}">
      <dsp:nvSpPr>
        <dsp:cNvPr id="0" name=""/>
        <dsp:cNvSpPr/>
      </dsp:nvSpPr>
      <dsp:spPr>
        <a:xfrm>
          <a:off x="1247241" y="2506044"/>
          <a:ext cx="5039566" cy="357038"/>
        </a:xfrm>
        <a:prstGeom prst="roundRect">
          <a:avLst>
            <a:gd name="adj" fmla="val 10000"/>
          </a:avLst>
        </a:prstGeom>
        <a:solidFill>
          <a:srgbClr val="FFFF99"/>
        </a:solidFill>
        <a:ln>
          <a:solidFill>
            <a:schemeClr val="accent5"/>
          </a:solidFill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Придумывание  сказок, историй  и  их театрализация</a:t>
          </a:r>
          <a:endParaRPr lang="ru-RU" sz="16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1257698" y="2516501"/>
        <a:ext cx="5018652" cy="336124"/>
      </dsp:txXfrm>
    </dsp:sp>
    <dsp:sp modelId="{FCAFA048-84BE-4322-8016-68F458F3472F}">
      <dsp:nvSpPr>
        <dsp:cNvPr id="0" name=""/>
        <dsp:cNvSpPr/>
      </dsp:nvSpPr>
      <dsp:spPr>
        <a:xfrm rot="5686628">
          <a:off x="3697738" y="2859470"/>
          <a:ext cx="97868" cy="137262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-10661560"/>
            <a:satOff val="6060"/>
            <a:lumOff val="-5000"/>
            <a:alphaOff val="0"/>
          </a:schemeClr>
        </a:soli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-5400000">
        <a:off x="3706716" y="2879218"/>
        <a:ext cx="82358" cy="68508"/>
      </dsp:txXfrm>
    </dsp:sp>
    <dsp:sp modelId="{37ACC4E4-97E2-46D4-A55A-F0F911A283EB}">
      <dsp:nvSpPr>
        <dsp:cNvPr id="0" name=""/>
        <dsp:cNvSpPr/>
      </dsp:nvSpPr>
      <dsp:spPr>
        <a:xfrm>
          <a:off x="1207832" y="2993120"/>
          <a:ext cx="5032148" cy="414798"/>
        </a:xfrm>
        <a:prstGeom prst="roundRect">
          <a:avLst>
            <a:gd name="adj" fmla="val 10000"/>
          </a:avLst>
        </a:prstGeom>
        <a:solidFill>
          <a:schemeClr val="accent3">
            <a:lumMod val="60000"/>
            <a:lumOff val="40000"/>
          </a:schemeClr>
        </a:solidFill>
        <a:ln>
          <a:solidFill>
            <a:schemeClr val="accent4"/>
          </a:solidFill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Трудовая деятельность </a:t>
          </a:r>
          <a:endParaRPr lang="ru-RU" sz="16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1219981" y="3005269"/>
        <a:ext cx="5007850" cy="390500"/>
      </dsp:txXfrm>
    </dsp:sp>
    <dsp:sp modelId="{16D1D94F-B897-4C2A-A024-0FECCEEF7D37}">
      <dsp:nvSpPr>
        <dsp:cNvPr id="0" name=""/>
        <dsp:cNvSpPr/>
      </dsp:nvSpPr>
      <dsp:spPr>
        <a:xfrm rot="5153840">
          <a:off x="3679268" y="3426783"/>
          <a:ext cx="131579" cy="137262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-12793873"/>
            <a:satOff val="7271"/>
            <a:lumOff val="-6000"/>
            <a:alphaOff val="0"/>
          </a:schemeClr>
        </a:soli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00" kern="1200"/>
        </a:p>
      </dsp:txBody>
      <dsp:txXfrm rot="-5400000">
        <a:off x="3702466" y="3429676"/>
        <a:ext cx="82358" cy="92105"/>
      </dsp:txXfrm>
    </dsp:sp>
    <dsp:sp modelId="{CFCE9071-087C-4467-8959-45B1EAF24267}">
      <dsp:nvSpPr>
        <dsp:cNvPr id="0" name=""/>
        <dsp:cNvSpPr/>
      </dsp:nvSpPr>
      <dsp:spPr>
        <a:xfrm>
          <a:off x="1242300" y="3582909"/>
          <a:ext cx="5049449" cy="437511"/>
        </a:xfrm>
        <a:prstGeom prst="roundRect">
          <a:avLst>
            <a:gd name="adj" fmla="val 10000"/>
          </a:avLst>
        </a:prstGeom>
        <a:solidFill>
          <a:schemeClr val="accent5">
            <a:lumMod val="40000"/>
            <a:lumOff val="60000"/>
          </a:schemeClr>
        </a:solidFill>
        <a:ln>
          <a:solidFill>
            <a:schemeClr val="accent6">
              <a:lumMod val="60000"/>
              <a:lumOff val="40000"/>
            </a:schemeClr>
          </a:solidFill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Досуговая</a:t>
          </a:r>
          <a:r>
            <a:rPr lang="ru-RU" sz="16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деятельность (праздники, развлечения, викторины, конкурсы, КВН)</a:t>
          </a:r>
          <a:endParaRPr lang="ru-RU" sz="16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1255114" y="3595723"/>
        <a:ext cx="5023821" cy="411883"/>
      </dsp:txXfrm>
    </dsp:sp>
    <dsp:sp modelId="{DB1FB53A-BF34-42E4-94F7-B3D1A3B2E1E6}">
      <dsp:nvSpPr>
        <dsp:cNvPr id="0" name=""/>
        <dsp:cNvSpPr/>
      </dsp:nvSpPr>
      <dsp:spPr>
        <a:xfrm rot="5400000">
          <a:off x="3709832" y="4028046"/>
          <a:ext cx="114385" cy="137262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-14926185"/>
            <a:satOff val="8483"/>
            <a:lumOff val="-7000"/>
            <a:alphaOff val="0"/>
          </a:schemeClr>
        </a:soli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-5400000">
        <a:off x="3725846" y="4039485"/>
        <a:ext cx="82358" cy="80070"/>
      </dsp:txXfrm>
    </dsp:sp>
    <dsp:sp modelId="{2D64B1E1-7060-4D16-A306-4A0239150651}">
      <dsp:nvSpPr>
        <dsp:cNvPr id="0" name=""/>
        <dsp:cNvSpPr/>
      </dsp:nvSpPr>
      <dsp:spPr>
        <a:xfrm>
          <a:off x="1242300" y="4172935"/>
          <a:ext cx="5049449" cy="305028"/>
        </a:xfrm>
        <a:prstGeom prst="roundRect">
          <a:avLst>
            <a:gd name="adj" fmla="val 10000"/>
          </a:avLst>
        </a:prstGeom>
        <a:solidFill>
          <a:schemeClr val="accent3"/>
        </a:solidFill>
        <a:ln>
          <a:solidFill>
            <a:schemeClr val="accent4"/>
          </a:solidFill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Познавательно-исследовательская деятельность </a:t>
          </a:r>
          <a:endParaRPr lang="ru-RU" sz="16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1251234" y="4181869"/>
        <a:ext cx="5031581" cy="287160"/>
      </dsp:txXfrm>
    </dsp:sp>
    <dsp:sp modelId="{2743E1F2-63E9-48FE-AB15-EEB8612A403E}">
      <dsp:nvSpPr>
        <dsp:cNvPr id="0" name=""/>
        <dsp:cNvSpPr/>
      </dsp:nvSpPr>
      <dsp:spPr>
        <a:xfrm rot="5400000">
          <a:off x="3709832" y="4485589"/>
          <a:ext cx="114385" cy="137262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-17058497"/>
            <a:satOff val="9695"/>
            <a:lumOff val="-8000"/>
            <a:alphaOff val="0"/>
          </a:schemeClr>
        </a:soli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-5400000">
        <a:off x="3725846" y="4497028"/>
        <a:ext cx="82358" cy="80070"/>
      </dsp:txXfrm>
    </dsp:sp>
    <dsp:sp modelId="{F066AB33-9E73-49FB-939E-2F56AFD3A3EE}">
      <dsp:nvSpPr>
        <dsp:cNvPr id="0" name=""/>
        <dsp:cNvSpPr/>
      </dsp:nvSpPr>
      <dsp:spPr>
        <a:xfrm>
          <a:off x="1242300" y="4630477"/>
          <a:ext cx="5049449" cy="305028"/>
        </a:xfrm>
        <a:prstGeom prst="roundRect">
          <a:avLst>
            <a:gd name="adj" fmla="val 10000"/>
          </a:avLst>
        </a:prstGeom>
        <a:solidFill>
          <a:srgbClr val="FFFF99"/>
        </a:solidFill>
        <a:ln>
          <a:solidFill>
            <a:schemeClr val="accent6">
              <a:lumMod val="60000"/>
              <a:lumOff val="40000"/>
            </a:schemeClr>
          </a:solidFill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Чтение </a:t>
          </a:r>
          <a:endParaRPr lang="ru-RU" sz="16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1251234" y="4639411"/>
        <a:ext cx="5031581" cy="287160"/>
      </dsp:txXfrm>
    </dsp:sp>
    <dsp:sp modelId="{E24DFF2A-3846-41CC-90CF-41BA6FFA5BE3}">
      <dsp:nvSpPr>
        <dsp:cNvPr id="0" name=""/>
        <dsp:cNvSpPr/>
      </dsp:nvSpPr>
      <dsp:spPr>
        <a:xfrm rot="5400000">
          <a:off x="3709832" y="4943131"/>
          <a:ext cx="114385" cy="137262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-19190808"/>
            <a:satOff val="10907"/>
            <a:lumOff val="-9000"/>
            <a:alphaOff val="0"/>
          </a:schemeClr>
        </a:soli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-5400000">
        <a:off x="3725846" y="4954570"/>
        <a:ext cx="82358" cy="80070"/>
      </dsp:txXfrm>
    </dsp:sp>
    <dsp:sp modelId="{C98E0692-EA24-4512-827B-A38E5B2C3AE2}">
      <dsp:nvSpPr>
        <dsp:cNvPr id="0" name=""/>
        <dsp:cNvSpPr/>
      </dsp:nvSpPr>
      <dsp:spPr>
        <a:xfrm>
          <a:off x="1222320" y="5088019"/>
          <a:ext cx="5089408" cy="471018"/>
        </a:xfrm>
        <a:prstGeom prst="roundRect">
          <a:avLst>
            <a:gd name="adj" fmla="val 10000"/>
          </a:avLst>
        </a:prstGeom>
        <a:solidFill>
          <a:schemeClr val="accent2">
            <a:lumMod val="40000"/>
            <a:lumOff val="60000"/>
          </a:schemeClr>
        </a:solidFill>
        <a:ln>
          <a:solidFill>
            <a:schemeClr val="accent1"/>
          </a:solidFill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Сочинение писем и пожеланий заболевшим сверстникам и взрослым</a:t>
          </a:r>
          <a:endParaRPr lang="ru-RU" sz="16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1236116" y="5101815"/>
        <a:ext cx="5061816" cy="443426"/>
      </dsp:txXfrm>
    </dsp:sp>
    <dsp:sp modelId="{DDD2C55E-9332-4700-AA54-88C7589A2700}">
      <dsp:nvSpPr>
        <dsp:cNvPr id="0" name=""/>
        <dsp:cNvSpPr/>
      </dsp:nvSpPr>
      <dsp:spPr>
        <a:xfrm rot="5400000">
          <a:off x="3709832" y="5566663"/>
          <a:ext cx="114385" cy="137262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-21323121"/>
            <a:satOff val="12119"/>
            <a:lumOff val="-10000"/>
            <a:alphaOff val="0"/>
          </a:schemeClr>
        </a:soli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-5400000">
        <a:off x="3725846" y="5578102"/>
        <a:ext cx="82358" cy="80070"/>
      </dsp:txXfrm>
    </dsp:sp>
    <dsp:sp modelId="{F6FAA9C5-5CD8-4A7C-9244-9A5F7ED5E61A}">
      <dsp:nvSpPr>
        <dsp:cNvPr id="0" name=""/>
        <dsp:cNvSpPr/>
      </dsp:nvSpPr>
      <dsp:spPr>
        <a:xfrm>
          <a:off x="1218013" y="5711552"/>
          <a:ext cx="5098022" cy="259701"/>
        </a:xfrm>
        <a:prstGeom prst="roundRect">
          <a:avLst>
            <a:gd name="adj" fmla="val 10000"/>
          </a:avLst>
        </a:prstGeom>
        <a:solidFill>
          <a:srgbClr val="E9FF17"/>
        </a:solidFill>
        <a:ln>
          <a:solidFill>
            <a:srgbClr val="FFC000"/>
          </a:solidFill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Игровая деятельность</a:t>
          </a:r>
          <a:endParaRPr lang="ru-RU" sz="16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1225619" y="5719158"/>
        <a:ext cx="5082810" cy="24448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C55E1A4-F9EA-4BE7-B2FA-4E15E282A81B}">
      <dsp:nvSpPr>
        <dsp:cNvPr id="0" name=""/>
        <dsp:cNvSpPr/>
      </dsp:nvSpPr>
      <dsp:spPr>
        <a:xfrm>
          <a:off x="4891471" y="3574477"/>
          <a:ext cx="2761308" cy="1682106"/>
        </a:xfrm>
        <a:prstGeom prst="roundRect">
          <a:avLst>
            <a:gd name="adj" fmla="val 10000"/>
          </a:avLst>
        </a:prstGeom>
        <a:solidFill>
          <a:srgbClr val="CCFFFF">
            <a:alpha val="89804"/>
          </a:srgb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Живая природа</a:t>
          </a:r>
          <a:endParaRPr lang="ru-RU" sz="1400" kern="1200" dirty="0">
            <a:latin typeface="Times New Roman" pitchFamily="18" charset="0"/>
            <a:cs typeface="Times New Roman" pitchFamily="18" charset="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Неживая природа </a:t>
          </a:r>
          <a:endParaRPr lang="ru-RU" sz="1400" kern="1200" dirty="0">
            <a:latin typeface="Times New Roman" pitchFamily="18" charset="0"/>
            <a:cs typeface="Times New Roman" pitchFamily="18" charset="0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200" kern="1200" dirty="0"/>
        </a:p>
      </dsp:txBody>
      <dsp:txXfrm>
        <a:off x="5756814" y="4031953"/>
        <a:ext cx="1859016" cy="1187680"/>
      </dsp:txXfrm>
    </dsp:sp>
    <dsp:sp modelId="{4150D825-FC49-4888-AB39-76EDCCC283EE}">
      <dsp:nvSpPr>
        <dsp:cNvPr id="0" name=""/>
        <dsp:cNvSpPr/>
      </dsp:nvSpPr>
      <dsp:spPr>
        <a:xfrm>
          <a:off x="339614" y="3559674"/>
          <a:ext cx="3011349" cy="1682106"/>
        </a:xfrm>
        <a:prstGeom prst="roundRect">
          <a:avLst>
            <a:gd name="adj" fmla="val 10000"/>
          </a:avLst>
        </a:prstGeom>
        <a:solidFill>
          <a:schemeClr val="accent5">
            <a:lumMod val="40000"/>
            <a:lumOff val="6000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Эмоциональное благополучие</a:t>
          </a:r>
          <a:endParaRPr lang="ru-RU" sz="1400" kern="1200" dirty="0">
            <a:latin typeface="Times New Roman" pitchFamily="18" charset="0"/>
            <a:cs typeface="Times New Roman" pitchFamily="18" charset="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Любовь окружающих взрослых и сверстников</a:t>
          </a:r>
          <a:endParaRPr lang="ru-RU" sz="1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76564" y="4017151"/>
        <a:ext cx="2034044" cy="1187680"/>
      </dsp:txXfrm>
    </dsp:sp>
    <dsp:sp modelId="{2048512D-B67A-4B2E-AC9A-1684AEC7E51A}">
      <dsp:nvSpPr>
        <dsp:cNvPr id="0" name=""/>
        <dsp:cNvSpPr/>
      </dsp:nvSpPr>
      <dsp:spPr>
        <a:xfrm>
          <a:off x="4731704" y="17662"/>
          <a:ext cx="3045159" cy="1682106"/>
        </a:xfrm>
        <a:prstGeom prst="roundRect">
          <a:avLst>
            <a:gd name="adj" fmla="val 10000"/>
          </a:avLst>
        </a:prstGeom>
        <a:solidFill>
          <a:schemeClr val="accent3">
            <a:lumMod val="60000"/>
            <a:lumOff val="4000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Игровая</a:t>
          </a:r>
          <a:endParaRPr lang="ru-RU" sz="1400" kern="1200" dirty="0">
            <a:latin typeface="Times New Roman" pitchFamily="18" charset="0"/>
            <a:cs typeface="Times New Roman" pitchFamily="18" charset="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Познавательная</a:t>
          </a:r>
          <a:endParaRPr lang="ru-RU" sz="1400" kern="1200" dirty="0">
            <a:latin typeface="Times New Roman" pitchFamily="18" charset="0"/>
            <a:cs typeface="Times New Roman" pitchFamily="18" charset="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Трудовая</a:t>
          </a:r>
          <a:endParaRPr lang="ru-RU" sz="1400" kern="1200" dirty="0">
            <a:latin typeface="Times New Roman" pitchFamily="18" charset="0"/>
            <a:cs typeface="Times New Roman" pitchFamily="18" charset="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Творческая</a:t>
          </a:r>
          <a:endParaRPr lang="ru-RU" sz="1400" kern="1200" dirty="0">
            <a:latin typeface="Times New Roman" pitchFamily="18" charset="0"/>
            <a:cs typeface="Times New Roman" pitchFamily="18" charset="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Коммуникативная   </a:t>
          </a:r>
          <a:endParaRPr lang="ru-RU" sz="1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5682202" y="54612"/>
        <a:ext cx="2057711" cy="1187680"/>
      </dsp:txXfrm>
    </dsp:sp>
    <dsp:sp modelId="{8E3D92DC-36F4-4A01-90E5-1127E78D5196}">
      <dsp:nvSpPr>
        <dsp:cNvPr id="0" name=""/>
        <dsp:cNvSpPr/>
      </dsp:nvSpPr>
      <dsp:spPr>
        <a:xfrm>
          <a:off x="235964" y="0"/>
          <a:ext cx="3091096" cy="1682106"/>
        </a:xfrm>
        <a:prstGeom prst="roundRect">
          <a:avLst>
            <a:gd name="adj" fmla="val 10000"/>
          </a:avLst>
        </a:prstGeom>
        <a:solidFill>
          <a:srgbClr val="FFFF99"/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Художественная литература</a:t>
          </a:r>
          <a:endParaRPr lang="ru-RU" sz="1400" kern="1200" dirty="0">
            <a:latin typeface="Times New Roman" pitchFamily="18" charset="0"/>
            <a:cs typeface="Times New Roman" pitchFamily="18" charset="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Изобразительное искусство</a:t>
          </a:r>
          <a:endParaRPr lang="ru-RU" sz="1400" kern="1200" dirty="0">
            <a:latin typeface="Times New Roman" pitchFamily="18" charset="0"/>
            <a:cs typeface="Times New Roman" pitchFamily="18" charset="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Музыка</a:t>
          </a:r>
          <a:endParaRPr lang="ru-RU" sz="1400" kern="1200" dirty="0">
            <a:latin typeface="Times New Roman" pitchFamily="18" charset="0"/>
            <a:cs typeface="Times New Roman" pitchFamily="18" charset="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Кино </a:t>
          </a:r>
          <a:endParaRPr lang="ru-RU" sz="1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72914" y="36950"/>
        <a:ext cx="2089867" cy="1187680"/>
      </dsp:txXfrm>
    </dsp:sp>
    <dsp:sp modelId="{260F438C-F251-4BD2-8C4F-CD44B4479B72}">
      <dsp:nvSpPr>
        <dsp:cNvPr id="0" name=""/>
        <dsp:cNvSpPr/>
      </dsp:nvSpPr>
      <dsp:spPr>
        <a:xfrm>
          <a:off x="1559958" y="299625"/>
          <a:ext cx="2275713" cy="2276100"/>
        </a:xfrm>
        <a:prstGeom prst="pieWedg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5000"/>
                <a:shade val="92000"/>
                <a:satMod val="130000"/>
              </a:schemeClr>
            </a:gs>
            <a:gs pos="45000">
              <a:schemeClr val="accent1">
                <a:hueOff val="0"/>
                <a:satOff val="0"/>
                <a:lumOff val="0"/>
                <a:alphaOff val="0"/>
                <a:tint val="60000"/>
                <a:shade val="99000"/>
                <a:sat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latin typeface="Times New Roman" pitchFamily="18" charset="0"/>
              <a:cs typeface="Times New Roman" pitchFamily="18" charset="0"/>
            </a:rPr>
            <a:t>Художественные средства</a:t>
          </a:r>
          <a:endParaRPr lang="ru-RU" sz="14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2226499" y="966279"/>
        <a:ext cx="1609172" cy="1609446"/>
      </dsp:txXfrm>
    </dsp:sp>
    <dsp:sp modelId="{5BC19586-2BBB-49DE-9554-057F2098D8AA}">
      <dsp:nvSpPr>
        <dsp:cNvPr id="0" name=""/>
        <dsp:cNvSpPr/>
      </dsp:nvSpPr>
      <dsp:spPr>
        <a:xfrm rot="5400000">
          <a:off x="3940997" y="299625"/>
          <a:ext cx="2276100" cy="2276100"/>
        </a:xfrm>
        <a:prstGeom prst="pieWedg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5000"/>
                <a:shade val="92000"/>
                <a:satMod val="130000"/>
              </a:schemeClr>
            </a:gs>
            <a:gs pos="45000">
              <a:schemeClr val="accent1">
                <a:hueOff val="0"/>
                <a:satOff val="0"/>
                <a:lumOff val="0"/>
                <a:alphaOff val="0"/>
                <a:tint val="60000"/>
                <a:shade val="99000"/>
                <a:sat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latin typeface="Times New Roman" pitchFamily="18" charset="0"/>
              <a:cs typeface="Times New Roman" pitchFamily="18" charset="0"/>
            </a:rPr>
            <a:t>Собственная деятельность детей</a:t>
          </a:r>
          <a:endParaRPr lang="ru-RU" sz="1400" b="1" kern="1200" dirty="0">
            <a:latin typeface="Times New Roman" pitchFamily="18" charset="0"/>
            <a:cs typeface="Times New Roman" pitchFamily="18" charset="0"/>
          </a:endParaRPr>
        </a:p>
      </dsp:txBody>
      <dsp:txXfrm rot="-5400000">
        <a:off x="3940997" y="966279"/>
        <a:ext cx="1609446" cy="1609446"/>
      </dsp:txXfrm>
    </dsp:sp>
    <dsp:sp modelId="{C575C692-3AD8-4ACF-BA59-71C91E388796}">
      <dsp:nvSpPr>
        <dsp:cNvPr id="0" name=""/>
        <dsp:cNvSpPr/>
      </dsp:nvSpPr>
      <dsp:spPr>
        <a:xfrm rot="10800000">
          <a:off x="3940997" y="2680857"/>
          <a:ext cx="2276100" cy="2276100"/>
        </a:xfrm>
        <a:prstGeom prst="pieWedg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5000"/>
                <a:shade val="92000"/>
                <a:satMod val="130000"/>
              </a:schemeClr>
            </a:gs>
            <a:gs pos="45000">
              <a:schemeClr val="accent1">
                <a:hueOff val="0"/>
                <a:satOff val="0"/>
                <a:lumOff val="0"/>
                <a:alphaOff val="0"/>
                <a:tint val="60000"/>
                <a:shade val="99000"/>
                <a:sat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latin typeface="Times New Roman" pitchFamily="18" charset="0"/>
              <a:cs typeface="Times New Roman" pitchFamily="18" charset="0"/>
            </a:rPr>
            <a:t>Природа </a:t>
          </a:r>
          <a:endParaRPr lang="ru-RU" sz="1400" b="1" kern="1200" dirty="0">
            <a:latin typeface="Times New Roman" pitchFamily="18" charset="0"/>
            <a:cs typeface="Times New Roman" pitchFamily="18" charset="0"/>
          </a:endParaRPr>
        </a:p>
      </dsp:txBody>
      <dsp:txXfrm rot="10800000">
        <a:off x="3940997" y="2680857"/>
        <a:ext cx="1609446" cy="1609446"/>
      </dsp:txXfrm>
    </dsp:sp>
    <dsp:sp modelId="{1006B3EC-4E76-447C-AAA6-C4C040DBF2CA}">
      <dsp:nvSpPr>
        <dsp:cNvPr id="0" name=""/>
        <dsp:cNvSpPr/>
      </dsp:nvSpPr>
      <dsp:spPr>
        <a:xfrm rot="16200000">
          <a:off x="1559765" y="2680857"/>
          <a:ext cx="2276100" cy="2276100"/>
        </a:xfrm>
        <a:prstGeom prst="pieWedg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5000"/>
                <a:shade val="92000"/>
                <a:satMod val="130000"/>
              </a:schemeClr>
            </a:gs>
            <a:gs pos="45000">
              <a:schemeClr val="accent1">
                <a:hueOff val="0"/>
                <a:satOff val="0"/>
                <a:lumOff val="0"/>
                <a:alphaOff val="0"/>
                <a:tint val="60000"/>
                <a:shade val="99000"/>
                <a:sat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latin typeface="Times New Roman" pitchFamily="18" charset="0"/>
              <a:cs typeface="Times New Roman" pitchFamily="18" charset="0"/>
            </a:rPr>
            <a:t>Окружающая обстановка (социум)</a:t>
          </a:r>
          <a:endParaRPr lang="ru-RU" sz="1400" b="1" kern="1200" dirty="0">
            <a:latin typeface="Times New Roman" pitchFamily="18" charset="0"/>
            <a:cs typeface="Times New Roman" pitchFamily="18" charset="0"/>
          </a:endParaRPr>
        </a:p>
      </dsp:txBody>
      <dsp:txXfrm rot="5400000">
        <a:off x="2226419" y="2680857"/>
        <a:ext cx="1609446" cy="1609446"/>
      </dsp:txXfrm>
    </dsp:sp>
    <dsp:sp modelId="{7EB8B15E-6C6E-45DF-9B3F-858A76346A57}">
      <dsp:nvSpPr>
        <dsp:cNvPr id="0" name=""/>
        <dsp:cNvSpPr/>
      </dsp:nvSpPr>
      <dsp:spPr>
        <a:xfrm>
          <a:off x="3495502" y="2155199"/>
          <a:ext cx="785859" cy="683355"/>
        </a:xfrm>
        <a:prstGeom prst="circularArrow">
          <a:avLst/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65000"/>
                <a:shade val="92000"/>
                <a:satMod val="130000"/>
              </a:schemeClr>
            </a:gs>
            <a:gs pos="45000">
              <a:schemeClr val="accent1">
                <a:tint val="60000"/>
                <a:hueOff val="0"/>
                <a:satOff val="0"/>
                <a:lumOff val="0"/>
                <a:alphaOff val="0"/>
                <a:tint val="60000"/>
                <a:shade val="99000"/>
                <a:satMod val="12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/>
      </dsp:style>
    </dsp:sp>
    <dsp:sp modelId="{CC1514AF-7EE0-48F3-AD90-6F3D1F501350}">
      <dsp:nvSpPr>
        <dsp:cNvPr id="0" name=""/>
        <dsp:cNvSpPr/>
      </dsp:nvSpPr>
      <dsp:spPr>
        <a:xfrm rot="10800000">
          <a:off x="3495502" y="2418028"/>
          <a:ext cx="785859" cy="683355"/>
        </a:xfrm>
        <a:prstGeom prst="circularArrow">
          <a:avLst/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65000"/>
                <a:shade val="92000"/>
                <a:satMod val="130000"/>
              </a:schemeClr>
            </a:gs>
            <a:gs pos="45000">
              <a:schemeClr val="accent1">
                <a:tint val="60000"/>
                <a:hueOff val="0"/>
                <a:satOff val="0"/>
                <a:lumOff val="0"/>
                <a:alphaOff val="0"/>
                <a:tint val="60000"/>
                <a:shade val="99000"/>
                <a:satMod val="12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07C0A8D-EF61-40CB-92D6-0DEDECCB16BF}">
      <dsp:nvSpPr>
        <dsp:cNvPr id="0" name=""/>
        <dsp:cNvSpPr/>
      </dsp:nvSpPr>
      <dsp:spPr>
        <a:xfrm rot="5400000">
          <a:off x="4607683" y="-1625555"/>
          <a:ext cx="1386023" cy="4988889"/>
        </a:xfrm>
        <a:prstGeom prst="round2SameRect">
          <a:avLst/>
        </a:prstGeom>
        <a:solidFill>
          <a:srgbClr val="FFFF99">
            <a:alpha val="90000"/>
          </a:srgbClr>
        </a:solidFill>
        <a:ln w="15875" cap="flat" cmpd="sng" algn="ctr">
          <a:solidFill>
            <a:srgbClr val="FFC000">
              <a:alpha val="9000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Упражнения </a:t>
          </a:r>
          <a:endParaRPr lang="ru-RU" sz="1600" kern="1200" dirty="0">
            <a:latin typeface="Times New Roman" pitchFamily="18" charset="0"/>
            <a:cs typeface="Times New Roman" pitchFamily="18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Поручения </a:t>
          </a:r>
          <a:endParaRPr lang="ru-RU" sz="1600" kern="1200" dirty="0">
            <a:latin typeface="Times New Roman" pitchFamily="18" charset="0"/>
            <a:cs typeface="Times New Roman" pitchFamily="18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Требование </a:t>
          </a:r>
          <a:endParaRPr lang="ru-RU" sz="1600" kern="1200" dirty="0">
            <a:latin typeface="Times New Roman" pitchFamily="18" charset="0"/>
            <a:cs typeface="Times New Roman" pitchFamily="18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Воспитывающие ситуации</a:t>
          </a:r>
          <a:endParaRPr lang="ru-RU" sz="1600" kern="1200" dirty="0">
            <a:latin typeface="Times New Roman" pitchFamily="18" charset="0"/>
            <a:cs typeface="Times New Roman" pitchFamily="18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Положительный пример взрослого </a:t>
          </a:r>
          <a:endParaRPr lang="ru-RU" sz="1600" kern="1200" dirty="0">
            <a:latin typeface="Times New Roman" pitchFamily="18" charset="0"/>
            <a:cs typeface="Times New Roman" pitchFamily="18" charset="0"/>
          </a:endParaRPr>
        </a:p>
      </dsp:txBody>
      <dsp:txXfrm rot="-5400000">
        <a:off x="2806250" y="243538"/>
        <a:ext cx="4921229" cy="1250703"/>
      </dsp:txXfrm>
    </dsp:sp>
    <dsp:sp modelId="{468B863D-519B-45D9-9843-30DAD69CE8ED}">
      <dsp:nvSpPr>
        <dsp:cNvPr id="0" name=""/>
        <dsp:cNvSpPr/>
      </dsp:nvSpPr>
      <dsp:spPr>
        <a:xfrm>
          <a:off x="0" y="2625"/>
          <a:ext cx="2806250" cy="1732529"/>
        </a:xfrm>
        <a:prstGeom prst="roundRect">
          <a:avLst/>
        </a:prstGeom>
        <a:gradFill rotWithShape="1">
          <a:gsLst>
            <a:gs pos="0">
              <a:schemeClr val="accent3">
                <a:tint val="65000"/>
                <a:shade val="92000"/>
                <a:satMod val="130000"/>
              </a:schemeClr>
            </a:gs>
            <a:gs pos="45000">
              <a:schemeClr val="accent3">
                <a:tint val="60000"/>
                <a:shade val="99000"/>
                <a:satMod val="120000"/>
              </a:schemeClr>
            </a:gs>
            <a:gs pos="100000">
              <a:schemeClr val="accent3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ln w="12700" cap="flat" cmpd="sng" algn="ctr">
          <a:solidFill>
            <a:srgbClr val="00B050"/>
          </a:solidFill>
          <a:prstDash val="solid"/>
        </a:ln>
        <a:effectLst/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99060" tIns="49530" rIns="99060" bIns="4953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kern="1200" dirty="0" smtClean="0">
              <a:latin typeface="Times New Roman" pitchFamily="18" charset="0"/>
              <a:cs typeface="Times New Roman" pitchFamily="18" charset="0"/>
            </a:rPr>
            <a:t>Формирование нравственного поведения</a:t>
          </a:r>
          <a:endParaRPr lang="ru-RU" sz="26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84575" y="87200"/>
        <a:ext cx="2637100" cy="1563379"/>
      </dsp:txXfrm>
    </dsp:sp>
    <dsp:sp modelId="{D27E40D8-2D33-45E8-AA95-E79BF2ADB1DD}">
      <dsp:nvSpPr>
        <dsp:cNvPr id="0" name=""/>
        <dsp:cNvSpPr/>
      </dsp:nvSpPr>
      <dsp:spPr>
        <a:xfrm rot="5400000">
          <a:off x="4607683" y="193600"/>
          <a:ext cx="1386023" cy="4988889"/>
        </a:xfrm>
        <a:prstGeom prst="round2SameRect">
          <a:avLst/>
        </a:prstGeom>
        <a:solidFill>
          <a:schemeClr val="accent2">
            <a:lumMod val="40000"/>
            <a:lumOff val="60000"/>
            <a:alpha val="90000"/>
          </a:schemeClr>
        </a:solidFill>
        <a:ln w="15875" cap="flat" cmpd="sng" algn="ctr">
          <a:solidFill>
            <a:srgbClr val="00B0F0">
              <a:alpha val="9000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Объяснение </a:t>
          </a:r>
          <a:endParaRPr lang="ru-RU" sz="1600" kern="1200" dirty="0">
            <a:latin typeface="Times New Roman" pitchFamily="18" charset="0"/>
            <a:cs typeface="Times New Roman" pitchFamily="18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Внушение </a:t>
          </a:r>
          <a:endParaRPr lang="ru-RU" sz="1600" kern="1200" dirty="0">
            <a:latin typeface="Times New Roman" pitchFamily="18" charset="0"/>
            <a:cs typeface="Times New Roman" pitchFamily="18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Просьба </a:t>
          </a:r>
          <a:endParaRPr lang="ru-RU" sz="1600" kern="1200" dirty="0">
            <a:latin typeface="Times New Roman" pitchFamily="18" charset="0"/>
            <a:cs typeface="Times New Roman" pitchFamily="18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Этическая беседа </a:t>
          </a:r>
          <a:endParaRPr lang="ru-RU" sz="1600" kern="1200" dirty="0">
            <a:latin typeface="Times New Roman" pitchFamily="18" charset="0"/>
            <a:cs typeface="Times New Roman" pitchFamily="18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Пример </a:t>
          </a:r>
          <a:endParaRPr lang="ru-RU" sz="1600" kern="1200" dirty="0">
            <a:latin typeface="Times New Roman" pitchFamily="18" charset="0"/>
            <a:cs typeface="Times New Roman" pitchFamily="18" charset="0"/>
          </a:endParaRPr>
        </a:p>
      </dsp:txBody>
      <dsp:txXfrm rot="-5400000">
        <a:off x="2806250" y="2062693"/>
        <a:ext cx="4921229" cy="1250703"/>
      </dsp:txXfrm>
    </dsp:sp>
    <dsp:sp modelId="{9AA0C9EB-2ACD-4698-97DD-2B436A0F2B6D}">
      <dsp:nvSpPr>
        <dsp:cNvPr id="0" name=""/>
        <dsp:cNvSpPr/>
      </dsp:nvSpPr>
      <dsp:spPr>
        <a:xfrm>
          <a:off x="0" y="1821780"/>
          <a:ext cx="2806250" cy="1732529"/>
        </a:xfrm>
        <a:prstGeom prst="roundRect">
          <a:avLst/>
        </a:prstGeom>
        <a:gradFill rotWithShape="1">
          <a:gsLst>
            <a:gs pos="0">
              <a:schemeClr val="accent3">
                <a:tint val="65000"/>
                <a:shade val="92000"/>
                <a:satMod val="130000"/>
              </a:schemeClr>
            </a:gs>
            <a:gs pos="45000">
              <a:schemeClr val="accent3">
                <a:tint val="60000"/>
                <a:shade val="99000"/>
                <a:satMod val="120000"/>
              </a:schemeClr>
            </a:gs>
            <a:gs pos="100000">
              <a:schemeClr val="accent3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ln w="12700" cap="flat" cmpd="sng" algn="ctr">
          <a:solidFill>
            <a:schemeClr val="accent3">
              <a:lumMod val="75000"/>
            </a:schemeClr>
          </a:solidFill>
          <a:prstDash val="solid"/>
        </a:ln>
        <a:effectLst/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99060" tIns="49530" rIns="99060" bIns="4953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kern="1200" dirty="0" smtClean="0">
              <a:latin typeface="Times New Roman" pitchFamily="18" charset="0"/>
              <a:cs typeface="Times New Roman" pitchFamily="18" charset="0"/>
            </a:rPr>
            <a:t>Формирование нравственного сознания </a:t>
          </a:r>
          <a:endParaRPr lang="ru-RU" sz="26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84575" y="1906355"/>
        <a:ext cx="2637100" cy="1563379"/>
      </dsp:txXfrm>
    </dsp:sp>
    <dsp:sp modelId="{18C9422B-141E-406E-A29B-A0414D8AB4EA}">
      <dsp:nvSpPr>
        <dsp:cNvPr id="0" name=""/>
        <dsp:cNvSpPr/>
      </dsp:nvSpPr>
      <dsp:spPr>
        <a:xfrm rot="5400000">
          <a:off x="4607683" y="2012755"/>
          <a:ext cx="1386023" cy="4988889"/>
        </a:xfrm>
        <a:prstGeom prst="round2SameRect">
          <a:avLst/>
        </a:prstGeom>
        <a:solidFill>
          <a:schemeClr val="accent5">
            <a:lumMod val="40000"/>
            <a:lumOff val="60000"/>
            <a:alpha val="90000"/>
          </a:schemeClr>
        </a:solidFill>
        <a:ln w="15875" cap="flat" cmpd="sng" algn="ctr">
          <a:solidFill>
            <a:schemeClr val="accent5">
              <a:lumMod val="75000"/>
              <a:alpha val="9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Поощрение </a:t>
          </a:r>
          <a:endParaRPr lang="ru-RU" sz="1600" kern="1200" dirty="0">
            <a:latin typeface="Times New Roman" pitchFamily="18" charset="0"/>
            <a:cs typeface="Times New Roman" pitchFamily="18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Соревнование </a:t>
          </a:r>
          <a:endParaRPr lang="ru-RU" sz="1600" kern="1200" dirty="0">
            <a:latin typeface="Times New Roman" pitchFamily="18" charset="0"/>
            <a:cs typeface="Times New Roman" pitchFamily="18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Одобрение </a:t>
          </a:r>
          <a:endParaRPr lang="ru-RU" sz="1600" kern="1200" dirty="0">
            <a:latin typeface="Times New Roman" pitchFamily="18" charset="0"/>
            <a:cs typeface="Times New Roman" pitchFamily="18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Награждение </a:t>
          </a:r>
          <a:endParaRPr lang="ru-RU" sz="1600" kern="1200" dirty="0">
            <a:latin typeface="Times New Roman" pitchFamily="18" charset="0"/>
            <a:cs typeface="Times New Roman" pitchFamily="18" charset="0"/>
          </a:endParaRPr>
        </a:p>
      </dsp:txBody>
      <dsp:txXfrm rot="-5400000">
        <a:off x="2806250" y="3881848"/>
        <a:ext cx="4921229" cy="1250703"/>
      </dsp:txXfrm>
    </dsp:sp>
    <dsp:sp modelId="{38FE249C-D142-4766-B0A6-AB9DFE21C32D}">
      <dsp:nvSpPr>
        <dsp:cNvPr id="0" name=""/>
        <dsp:cNvSpPr/>
      </dsp:nvSpPr>
      <dsp:spPr>
        <a:xfrm>
          <a:off x="0" y="3640935"/>
          <a:ext cx="2806250" cy="1732529"/>
        </a:xfrm>
        <a:prstGeom prst="roundRect">
          <a:avLst/>
        </a:prstGeom>
        <a:gradFill rotWithShape="1">
          <a:gsLst>
            <a:gs pos="0">
              <a:schemeClr val="accent3">
                <a:tint val="65000"/>
                <a:shade val="92000"/>
                <a:satMod val="130000"/>
              </a:schemeClr>
            </a:gs>
            <a:gs pos="45000">
              <a:schemeClr val="accent3">
                <a:tint val="60000"/>
                <a:shade val="99000"/>
                <a:satMod val="120000"/>
              </a:schemeClr>
            </a:gs>
            <a:gs pos="100000">
              <a:schemeClr val="accent3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ln w="12700" cap="flat" cmpd="sng" algn="ctr">
          <a:solidFill>
            <a:srgbClr val="00B050"/>
          </a:solidFill>
          <a:prstDash val="solid"/>
        </a:ln>
        <a:effectLst/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99060" tIns="49530" rIns="99060" bIns="4953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kern="1200" dirty="0" smtClean="0">
              <a:latin typeface="Times New Roman" pitchFamily="18" charset="0"/>
              <a:cs typeface="Times New Roman" pitchFamily="18" charset="0"/>
            </a:rPr>
            <a:t>Методы стимулирования</a:t>
          </a:r>
          <a:endParaRPr lang="ru-RU" sz="26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84575" y="3725510"/>
        <a:ext cx="2637100" cy="156337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4#1">
  <dgm:title val=""/>
  <dgm:desc val=""/>
  <dgm:catLst>
    <dgm:cat type="relationship" pri="26000"/>
    <dgm:cat type="cycle" pri="13000"/>
    <dgm:cat type="matrix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cycleMatrixDiagram">
    <dgm:varLst>
      <dgm:chMax val="1"/>
      <dgm:dir/>
      <dgm:animLvl val="lvl"/>
      <dgm:resizeHandles val="exact"/>
    </dgm:varLst>
    <dgm:alg type="composite">
      <dgm:param type="ar" val="1.3"/>
    </dgm:alg>
    <dgm:shape xmlns:r="http://schemas.openxmlformats.org/officeDocument/2006/relationships" r:blip="">
      <dgm:adjLst/>
    </dgm:shape>
    <dgm:presOf/>
    <dgm:constrLst>
      <dgm:constr type="w" for="ch" forName="children" refType="w"/>
      <dgm:constr type="h" for="ch" forName="children" refType="w" refFor="ch" refForName="children" fact="0.77"/>
      <dgm:constr type="ctrX" for="ch" forName="children" refType="w" fact="0.5"/>
      <dgm:constr type="ctrY" for="ch" forName="children" refType="h" fact="0.5"/>
      <dgm:constr type="w" for="ch" forName="circle" refType="w"/>
      <dgm:constr type="h" for="ch" forName="circle" refType="h"/>
      <dgm:constr type="ctrX" for="ch" forName="circle" refType="w" fact="0.5"/>
      <dgm:constr type="ctrY" for="ch" forName="circle" refType="h" fact="0.5"/>
      <dgm:constr type="w" for="ch" forName="center1" refType="w" fact="0.115"/>
      <dgm:constr type="h" for="ch" forName="center1" refType="w" fact="0.1"/>
      <dgm:constr type="ctrX" for="ch" forName="center1" refType="w" fact="0.5"/>
      <dgm:constr type="ctrY" for="ch" forName="center1" refType="h" fact="0.475"/>
      <dgm:constr type="w" for="ch" forName="center2" refType="w" fact="0.115"/>
      <dgm:constr type="h" for="ch" forName="center2" refType="w" fact="0.1"/>
      <dgm:constr type="ctrX" for="ch" forName="center2" refType="w" fact="0.5"/>
      <dgm:constr type="ctrY" for="ch" forName="center2" refType="h" fact="0.525"/>
    </dgm:constrLst>
    <dgm:ruleLst/>
    <dgm:choose name="Name0">
      <dgm:if name="Name1" axis="ch" ptType="node" func="cnt" op="gte" val="1">
        <dgm:layoutNode name="children">
          <dgm:alg type="composite">
            <dgm:param type="ar" val="1.3"/>
          </dgm:alg>
          <dgm:shape xmlns:r="http://schemas.openxmlformats.org/officeDocument/2006/relationships" r:blip="">
            <dgm:adjLst/>
          </dgm:shape>
          <dgm:presOf/>
          <dgm:choose name="Name2">
            <dgm:if name="Name3" func="var" arg="dir" op="equ" val="norm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l" for="ch" forName="child1group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r" for="ch" forName="child2group" refType="w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r" for="ch" forName="child3group" refType="w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l" for="ch" forName="child4group"/>
              </dgm:constrLst>
            </dgm:if>
            <dgm:else name="Name4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r" for="ch" forName="child1group" refType="w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l" for="ch" forName="child2group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l" for="ch" forName="child3group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r" for="ch" forName="child4group" refType="w"/>
              </dgm:constrLst>
            </dgm:else>
          </dgm:choose>
          <dgm:ruleLst/>
          <dgm:choose name="Name5">
            <dgm:if name="Name6" axis="ch ch" ptType="node node" st="1 1" cnt="1 0" func="cnt" op="gte" val="1">
              <dgm:layoutNode name="child1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7">
                  <dgm:if name="Name8" func="var" arg="dir" op="equ" val="norm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l" for="ch" forName="child1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l" for="ch" forName="child1Text"/>
                    </dgm:constrLst>
                  </dgm:if>
                  <dgm:else name="Name9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r" for="ch" forName="child1" refType="w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r" for="ch" forName="child1Text" refType="w"/>
                    </dgm:constrLst>
                  </dgm:else>
                </dgm:choose>
                <dgm:ruleLst/>
                <dgm:layoutNode name="child1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1 1" cnt="1 0"/>
                  <dgm:constrLst/>
                  <dgm:ruleLst/>
                </dgm:layoutNode>
                <dgm:layoutNode name="child1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1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0"/>
          </dgm:choose>
          <dgm:choose name="Name11">
            <dgm:if name="Name12" axis="ch ch" ptType="node node" st="2 1" cnt="1 0" func="cnt" op="gte" val="1">
              <dgm:layoutNode name="child2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choose name="Name13">
                  <dgm:if name="Name14" func="var" arg="dir" op="equ" val="norm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r" for="ch" forName="child2" refType="w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r" for="ch" forName="child2Text" refType="w"/>
                    </dgm:constrLst>
                  </dgm:if>
                  <dgm:else name="Name15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l" for="ch" forName="child2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l" for="ch" forName="child2Text"/>
                    </dgm:constrLst>
                  </dgm:else>
                </dgm:choose>
                <dgm:ruleLst/>
                <dgm:layoutNode name="child2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2 1" cnt="1 0"/>
                  <dgm:constrLst/>
                  <dgm:ruleLst/>
                </dgm:layoutNode>
                <dgm:layoutNode name="child2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2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6"/>
          </dgm:choose>
          <dgm:choose name="Name17">
            <dgm:if name="Name18" axis="ch ch" ptType="node node" st="3 1" cnt="1 0" func="cnt" op="gte" val="1">
              <dgm:layoutNode name="child3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19">
                  <dgm:if name="Name20" func="var" arg="dir" op="equ" val="norm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r" for="ch" forName="child3" refType="w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r" for="ch" forName="child3Text" refType="w"/>
                    </dgm:constrLst>
                  </dgm:if>
                  <dgm:else name="Name21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l" for="ch" forName="child3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l" for="ch" forName="child3Text"/>
                    </dgm:constrLst>
                  </dgm:else>
                </dgm:choose>
                <dgm:ruleLst/>
                <dgm:layoutNode name="child3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3 1" cnt="1 0"/>
                  <dgm:constrLst/>
                  <dgm:ruleLst/>
                </dgm:layoutNode>
                <dgm:layoutNode name="child3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3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2"/>
          </dgm:choose>
          <dgm:choose name="Name23">
            <dgm:if name="Name24" axis="ch ch" ptType="node node" st="4 1" cnt="1 0" func="cnt" op="gte" val="1">
              <dgm:layoutNode name="child4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25">
                  <dgm:if name="Name26" func="var" arg="dir" op="equ" val="norm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l" for="ch" forName="child4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l" for="ch" forName="child4Text"/>
                    </dgm:constrLst>
                  </dgm:if>
                  <dgm:else name="Name27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r" for="ch" forName="child4" refType="w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r" for="ch" forName="child4Text" refType="w"/>
                    </dgm:constrLst>
                  </dgm:else>
                </dgm:choose>
                <dgm:ruleLst/>
                <dgm:layoutNode name="child4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4 1" cnt="1 0"/>
                  <dgm:constrLst/>
                  <dgm:ruleLst/>
                </dgm:layoutNode>
                <dgm:layoutNode name="child4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4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8"/>
          </dgm:choose>
          <dgm:layoutNode name="child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ircle">
          <dgm:alg type="composite">
            <dgm:param type="ar" val="1"/>
          </dgm:alg>
          <dgm:shape xmlns:r="http://schemas.openxmlformats.org/officeDocument/2006/relationships" r:blip="">
            <dgm:adjLst/>
          </dgm:shape>
          <dgm:presOf/>
          <dgm:choose name="Name29">
            <dgm:if name="Name30" func="var" arg="dir" op="equ" val="norm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r" for="ch" forName="quadrant1" refType="w" fact="0.5"/>
                <dgm:constr type="rOff" for="ch" forName="quadrant1" refType="w" fact="-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l" for="ch" forName="quadrant2" refType="w" fact="0.5"/>
                <dgm:constr type="lOff" for="ch" forName="quadrant2" refType="w" fact="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l" for="ch" forName="quadrant3" refType="w" fact="0.5"/>
                <dgm:constr type="lOff" for="ch" forName="quadrant3" refType="w" fact="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r" for="ch" forName="quadrant4" refType="w" fact="0.5"/>
                <dgm:constr type="rOff" for="ch" forName="quadrant4" refType="w" fact="-0.01"/>
              </dgm:constrLst>
            </dgm:if>
            <dgm:else name="Name31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l" for="ch" forName="quadrant1" refType="w" fact="0.5"/>
                <dgm:constr type="lOff" for="ch" forName="quadrant1" refType="w" fact="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r" for="ch" forName="quadrant2" refType="w" fact="0.5"/>
                <dgm:constr type="rOff" for="ch" forName="quadrant2" refType="w" fact="-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r" for="ch" forName="quadrant3" refType="w" fact="0.5"/>
                <dgm:constr type="rOff" for="ch" forName="quadrant3" refType="w" fact="-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l" for="ch" forName="quadrant4" refType="w" fact="0.5"/>
                <dgm:constr type="lOff" for="ch" forName="quadrant4" refType="w" fact="0.01"/>
              </dgm:constrLst>
            </dgm:else>
          </dgm:choose>
          <dgm:ruleLst/>
          <dgm:layoutNode name="quadrant1" styleLbl="node1">
            <dgm:varLst>
              <dgm:chMax val="1"/>
              <dgm:bulletEnabled val="1"/>
            </dgm:varLst>
            <dgm:alg type="tx"/>
            <dgm:choose name="Name32">
              <dgm:if name="Name33" func="var" arg="dir" op="equ" val="norm">
                <dgm:shape xmlns:r="http://schemas.openxmlformats.org/officeDocument/2006/relationships" type="pieWedge" r:blip="">
                  <dgm:adjLst/>
                </dgm:shape>
              </dgm:if>
              <dgm:else name="Name34">
                <dgm:shape xmlns:r="http://schemas.openxmlformats.org/officeDocument/2006/relationships" rot="90" type="pieWedge" r:blip="">
                  <dgm:adjLst/>
                </dgm:shape>
              </dgm:else>
            </dgm:choose>
            <dgm:presOf axis="ch" ptType="node" cnt="1"/>
            <dgm:constrLst/>
            <dgm:ruleLst>
              <dgm:rule type="primFontSz" val="5" fact="NaN" max="NaN"/>
            </dgm:ruleLst>
          </dgm:layoutNode>
          <dgm:layoutNode name="quadrant2" styleLbl="node1">
            <dgm:varLst>
              <dgm:chMax val="1"/>
              <dgm:bulletEnabled val="1"/>
            </dgm:varLst>
            <dgm:alg type="tx"/>
            <dgm:choose name="Name35">
              <dgm:if name="Name36" func="var" arg="dir" op="equ" val="norm">
                <dgm:shape xmlns:r="http://schemas.openxmlformats.org/officeDocument/2006/relationships" rot="90" type="pieWedge" r:blip="">
                  <dgm:adjLst/>
                </dgm:shape>
              </dgm:if>
              <dgm:else name="Name37">
                <dgm:shape xmlns:r="http://schemas.openxmlformats.org/officeDocument/2006/relationships" type="pieWedge" r:blip="">
                  <dgm:adjLst/>
                </dgm:shape>
              </dgm:else>
            </dgm:choose>
            <dgm:presOf axis="ch" ptType="node" st="2" cnt="1"/>
            <dgm:constrLst/>
            <dgm:ruleLst>
              <dgm:rule type="primFontSz" val="5" fact="NaN" max="NaN"/>
            </dgm:ruleLst>
          </dgm:layoutNode>
          <dgm:layoutNode name="quadrant3" styleLbl="node1">
            <dgm:varLst>
              <dgm:chMax val="1"/>
              <dgm:bulletEnabled val="1"/>
            </dgm:varLst>
            <dgm:alg type="tx"/>
            <dgm:choose name="Name38">
              <dgm:if name="Name39" func="var" arg="dir" op="equ" val="norm">
                <dgm:shape xmlns:r="http://schemas.openxmlformats.org/officeDocument/2006/relationships" rot="180" type="pieWedge" r:blip="">
                  <dgm:adjLst/>
                </dgm:shape>
              </dgm:if>
              <dgm:else name="Name40">
                <dgm:shape xmlns:r="http://schemas.openxmlformats.org/officeDocument/2006/relationships" rot="270" type="pieWedge" r:blip="">
                  <dgm:adjLst/>
                </dgm:shape>
              </dgm:else>
            </dgm:choose>
            <dgm:presOf axis="ch" ptType="node" st="3" cnt="1"/>
            <dgm:constrLst/>
            <dgm:ruleLst>
              <dgm:rule type="primFontSz" val="5" fact="NaN" max="NaN"/>
            </dgm:ruleLst>
          </dgm:layoutNode>
          <dgm:layoutNode name="quadrant4" styleLbl="node1">
            <dgm:varLst>
              <dgm:chMax val="1"/>
              <dgm:bulletEnabled val="1"/>
            </dgm:varLst>
            <dgm:alg type="tx"/>
            <dgm:choose name="Name41">
              <dgm:if name="Name42" func="var" arg="dir" op="equ" val="norm">
                <dgm:shape xmlns:r="http://schemas.openxmlformats.org/officeDocument/2006/relationships" rot="270" type="pieWedge" r:blip="">
                  <dgm:adjLst/>
                </dgm:shape>
              </dgm:if>
              <dgm:else name="Name43">
                <dgm:shape xmlns:r="http://schemas.openxmlformats.org/officeDocument/2006/relationships" rot="180" type="pieWedge" r:blip="">
                  <dgm:adjLst/>
                </dgm:shape>
              </dgm:else>
            </dgm:choose>
            <dgm:presOf axis="ch" ptType="node" st="4" cnt="1"/>
            <dgm:constrLst/>
            <dgm:ruleLst>
              <dgm:rule type="primFontSz" val="5" fact="NaN" max="NaN"/>
            </dgm:ruleLst>
          </dgm:layoutNode>
          <dgm:layoutNode name="quadrant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enter1" styleLbl="fgShp">
          <dgm:alg type="sp"/>
          <dgm:choose name="Name44">
            <dgm:if name="Name45" func="var" arg="dir" op="equ" val="norm">
              <dgm:shape xmlns:r="http://schemas.openxmlformats.org/officeDocument/2006/relationships" type="circularArrow" r:blip="" zOrderOff="16">
                <dgm:adjLst/>
              </dgm:shape>
            </dgm:if>
            <dgm:else name="Name46">
              <dgm:shape xmlns:r="http://schemas.openxmlformats.org/officeDocument/2006/relationships" rot="180" type="leftCircularArrow" r:blip="" zOrderOff="16">
                <dgm:adjLst/>
              </dgm:shape>
            </dgm:else>
          </dgm:choose>
          <dgm:presOf/>
          <dgm:constrLst/>
          <dgm:ruleLst/>
        </dgm:layoutNode>
        <dgm:layoutNode name="center2" styleLbl="fgShp">
          <dgm:alg type="sp"/>
          <dgm:choose name="Name47">
            <dgm:if name="Name48" func="var" arg="dir" op="equ" val="norm">
              <dgm:shape xmlns:r="http://schemas.openxmlformats.org/officeDocument/2006/relationships" rot="180" type="circularArrow" r:blip="" zOrderOff="16">
                <dgm:adjLst/>
              </dgm:shape>
            </dgm:if>
            <dgm:else name="Name49">
              <dgm:shape xmlns:r="http://schemas.openxmlformats.org/officeDocument/2006/relationships" type="leftCircularArrow" r:blip="" zOrderOff="16">
                <dgm:adjLst/>
              </dgm:shape>
            </dgm:else>
          </dgm:choose>
          <dgm:presOf/>
          <dgm:constrLst/>
          <dgm:ruleLst/>
        </dgm:layoutNode>
      </dgm:if>
      <dgm:else name="Name50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29F36-A6F8-457D-B51A-90A5C8F5E329}" type="datetimeFigureOut">
              <a:rPr lang="ru-RU" smtClean="0"/>
              <a:t>17.06.2020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8AF56-AFB2-49B4-8B00-3FB2AC1C4387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714153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29F36-A6F8-457D-B51A-90A5C8F5E329}" type="datetimeFigureOut">
              <a:rPr lang="ru-RU" smtClean="0"/>
              <a:t>17.06.2020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8AF56-AFB2-49B4-8B00-3FB2AC1C43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61215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29F36-A6F8-457D-B51A-90A5C8F5E329}" type="datetimeFigureOut">
              <a:rPr lang="ru-RU" smtClean="0"/>
              <a:t>17.06.2020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8AF56-AFB2-49B4-8B00-3FB2AC1C43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01834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29F36-A6F8-457D-B51A-90A5C8F5E329}" type="datetimeFigureOut">
              <a:rPr lang="ru-RU" smtClean="0"/>
              <a:t>17.06.2020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8AF56-AFB2-49B4-8B00-3FB2AC1C43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05146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29F36-A6F8-457D-B51A-90A5C8F5E329}" type="datetimeFigureOut">
              <a:rPr lang="ru-RU" smtClean="0"/>
              <a:t>17.06.2020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8AF56-AFB2-49B4-8B00-3FB2AC1C4387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694682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29F36-A6F8-457D-B51A-90A5C8F5E329}" type="datetimeFigureOut">
              <a:rPr lang="ru-RU" smtClean="0"/>
              <a:t>17.06.2020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8AF56-AFB2-49B4-8B00-3FB2AC1C43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51561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29F36-A6F8-457D-B51A-90A5C8F5E329}" type="datetimeFigureOut">
              <a:rPr lang="ru-RU" smtClean="0"/>
              <a:t>17.06.2020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8AF56-AFB2-49B4-8B00-3FB2AC1C43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46852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29F36-A6F8-457D-B51A-90A5C8F5E329}" type="datetimeFigureOut">
              <a:rPr lang="ru-RU" smtClean="0"/>
              <a:t>17.06.2020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8AF56-AFB2-49B4-8B00-3FB2AC1C43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76390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29F36-A6F8-457D-B51A-90A5C8F5E329}" type="datetimeFigureOut">
              <a:rPr lang="ru-RU" smtClean="0"/>
              <a:t>17.06.2020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8AF56-AFB2-49B4-8B00-3FB2AC1C43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76768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6FD29F36-A6F8-457D-B51A-90A5C8F5E329}" type="datetimeFigureOut">
              <a:rPr lang="ru-RU" smtClean="0"/>
              <a:t>17.06.2020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A48AF56-AFB2-49B4-8B00-3FB2AC1C43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16580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29F36-A6F8-457D-B51A-90A5C8F5E329}" type="datetimeFigureOut">
              <a:rPr lang="ru-RU" smtClean="0"/>
              <a:t>17.06.2020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8AF56-AFB2-49B4-8B00-3FB2AC1C43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06091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6FD29F36-A6F8-457D-B51A-90A5C8F5E329}" type="datetimeFigureOut">
              <a:rPr lang="ru-RU" smtClean="0"/>
              <a:t>17.06.2020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9A48AF56-AFB2-49B4-8B00-3FB2AC1C4387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400909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 algn="ctr">
              <a:spcBef>
                <a:spcPts val="0"/>
              </a:spcBef>
              <a:defRPr/>
            </a:pPr>
            <a:r>
              <a:rPr lang="ru-RU" sz="4000" b="1" i="1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6666"/>
                </a:solidFill>
                <a:effectLst>
                  <a:reflection blurRad="12700" stA="28000" endPos="45000" dist="1000" dir="5400000" sy="-100000" algn="bl" rotWithShape="0"/>
                </a:effectLst>
                <a:latin typeface="Bookman Old Style" pitchFamily="18" charset="0"/>
              </a:rPr>
              <a:t>Нравственно - патриотическое воспитание детей </a:t>
            </a:r>
            <a:br>
              <a:rPr lang="ru-RU" sz="4000" b="1" i="1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6666"/>
                </a:solidFill>
                <a:effectLst>
                  <a:reflection blurRad="12700" stA="28000" endPos="45000" dist="1000" dir="5400000" sy="-100000" algn="bl" rotWithShape="0"/>
                </a:effectLst>
                <a:latin typeface="Bookman Old Style" pitchFamily="18" charset="0"/>
              </a:rPr>
            </a:br>
            <a:r>
              <a:rPr lang="ru-RU" sz="4000" b="1" i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6666"/>
                </a:solidFill>
                <a:effectLst>
                  <a:reflection blurRad="12700" stA="28000" endPos="45000" dist="1000" dir="5400000" sy="-100000" algn="bl" rotWithShape="0"/>
                </a:effectLst>
                <a:latin typeface="Bookman Old Style" pitchFamily="18" charset="0"/>
              </a:rPr>
              <a:t>в условия реализации ФГОС</a:t>
            </a:r>
            <a:r>
              <a:rPr lang="ru-RU" sz="4000" b="1" i="1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6666"/>
                </a:solidFill>
                <a:effectLst>
                  <a:reflection blurRad="12700" stA="28000" endPos="45000" dist="1000" dir="5400000" sy="-100000" algn="bl" rotWithShape="0"/>
                </a:effectLst>
                <a:latin typeface="Bookman Old Style" pitchFamily="18" charset="0"/>
              </a:rPr>
              <a:t/>
            </a:r>
            <a:br>
              <a:rPr lang="ru-RU" sz="4000" b="1" i="1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6666"/>
                </a:solidFill>
                <a:effectLst>
                  <a:reflection blurRad="12700" stA="28000" endPos="45000" dist="1000" dir="5400000" sy="-100000" algn="bl" rotWithShape="0"/>
                </a:effectLst>
                <a:latin typeface="Bookman Old Style" pitchFamily="18" charset="0"/>
              </a:rPr>
            </a:b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ru-RU" sz="1800" dirty="0">
                <a:solidFill>
                  <a:srgbClr val="4D1854"/>
                </a:solidFill>
              </a:rPr>
              <a:t>Подготовила: </a:t>
            </a:r>
            <a:r>
              <a:rPr lang="ru-RU" sz="1800" dirty="0" err="1">
                <a:solidFill>
                  <a:srgbClr val="4D1854"/>
                </a:solidFill>
              </a:rPr>
              <a:t>Стоян</a:t>
            </a:r>
            <a:r>
              <a:rPr lang="ru-RU" sz="1800" dirty="0">
                <a:solidFill>
                  <a:srgbClr val="4D1854"/>
                </a:solidFill>
              </a:rPr>
              <a:t> Ольга Петровна,</a:t>
            </a:r>
          </a:p>
          <a:p>
            <a:pPr algn="r"/>
            <a:r>
              <a:rPr lang="ru-RU" sz="1800" dirty="0">
                <a:solidFill>
                  <a:srgbClr val="4D1854"/>
                </a:solidFill>
              </a:rPr>
              <a:t>воспитатель, МБДОУ «Детский сад №51» г. Воронеж</a:t>
            </a:r>
          </a:p>
          <a:p>
            <a:pPr algn="r"/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3394683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89435" y="1427550"/>
            <a:ext cx="9360817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«Только тот, кто любит, ценит и уважает накопленное и сохраненное предшествующим поколением, может любить Родину, узнать ее, стать подлинным патриотом»</a:t>
            </a:r>
          </a:p>
          <a:p>
            <a:r>
              <a:rPr 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						С. Михалков</a:t>
            </a:r>
            <a:endParaRPr lang="ru-RU" sz="32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3788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144"/>
            <a:ext cx="12192000" cy="6839712"/>
          </a:xfrm>
          <a:prstGeom prst="rect">
            <a:avLst/>
          </a:prstGeom>
        </p:spPr>
      </p:pic>
      <p:sp>
        <p:nvSpPr>
          <p:cNvPr id="3" name="Подзаголовок 6"/>
          <p:cNvSpPr txBox="1">
            <a:spLocks/>
          </p:cNvSpPr>
          <p:nvPr/>
        </p:nvSpPr>
        <p:spPr>
          <a:xfrm>
            <a:off x="2474212" y="2516074"/>
            <a:ext cx="8501122" cy="84023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Font typeface="Arial" charset="0"/>
              <a:buNone/>
              <a:defRPr/>
            </a:pPr>
            <a:r>
              <a:rPr lang="ru-RU" sz="5400" b="1" spc="50" dirty="0" smtClean="0">
                <a:ln w="11430"/>
                <a:solidFill>
                  <a:srgbClr val="006666"/>
                </a:solidFill>
              </a:rPr>
              <a:t>СПАСИБО ЗА ВНИМАНИЕ</a:t>
            </a:r>
            <a:endParaRPr lang="ru-RU" sz="5400" b="1" spc="50" dirty="0">
              <a:ln w="11430"/>
              <a:solidFill>
                <a:srgbClr val="0066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4553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90488" indent="625475"/>
            <a:r>
              <a:rPr lang="ru-RU" sz="3200" dirty="0"/>
              <a:t>«Важную роль в воспитательной деятельности играет «талант терпеливой любви». Здоровая семейная обстановка и правильные отношения между детьми и воспитателями – это необходимые условия нравственного воспитания.» А.И. Герцен. 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810514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Актуальность проблемы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90488" indent="804863" algn="just"/>
            <a:r>
              <a:rPr lang="ru-RU" sz="2800" dirty="0" smtClean="0"/>
              <a:t>В </a:t>
            </a:r>
            <a:r>
              <a:rPr lang="ru-RU" sz="2800" dirty="0"/>
              <a:t>период смены общественных формаций нарушается преемственность поколений в воспитании детей, и прежде всего в сфере передачи нравственного опыта, главных жизненных ценностей и установок. </a:t>
            </a:r>
          </a:p>
          <a:p>
            <a:pPr marL="90488" indent="804863" algn="just"/>
            <a:r>
              <a:rPr lang="ru-RU" sz="2800" dirty="0" smtClean="0"/>
              <a:t>Современная </a:t>
            </a:r>
            <a:r>
              <a:rPr lang="ru-RU" sz="2800" dirty="0"/>
              <a:t>семья серьезно озабочена образованием и развитием детей </a:t>
            </a:r>
          </a:p>
          <a:p>
            <a:pPr marL="90488" indent="804863" algn="just"/>
            <a:r>
              <a:rPr lang="ru-RU" sz="2800" dirty="0" smtClean="0"/>
              <a:t>Важно </a:t>
            </a:r>
            <a:r>
              <a:rPr lang="ru-RU" sz="2800" dirty="0"/>
              <a:t>заложить основы </a:t>
            </a:r>
            <a:r>
              <a:rPr lang="ru-RU" sz="2800" dirty="0" smtClean="0"/>
              <a:t>духовно-нравственного </a:t>
            </a:r>
            <a:r>
              <a:rPr lang="ru-RU" sz="2800" dirty="0"/>
              <a:t>здоровья.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515561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Цель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90488" indent="720725" algn="just"/>
            <a:r>
              <a:rPr lang="ru-RU" sz="2800" dirty="0" smtClean="0"/>
              <a:t> </a:t>
            </a:r>
            <a:r>
              <a:rPr lang="ru-RU" sz="2800" dirty="0"/>
              <a:t>Главной целью является создание оптимальных условий для всестороннего развития нравственно-патриотического потенциала дошкольника через грамотное построение целостного педагогического процесса в дошкольном учреждении на основе синтеза опыта традиционной российской системы общественного дошкольного образования и обобщения, систематизации, интеграции достоверных, научно исторических материалов.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733445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450850" fontAlgn="t">
              <a:lnSpc>
                <a:spcPct val="110000"/>
              </a:lnSpc>
              <a:spcAft>
                <a:spcPts val="0"/>
              </a:spcAft>
              <a:defRPr/>
            </a:pP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Нравственность –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это внутренняя мораль, принятие на себя ответственности за свои поступки, то есть действовать согласно своей совести.</a:t>
            </a:r>
          </a:p>
          <a:p>
            <a:pPr indent="450850" fontAlgn="t">
              <a:lnSpc>
                <a:spcPct val="110000"/>
              </a:lnSpc>
              <a:spcAft>
                <a:spcPts val="0"/>
              </a:spcAft>
              <a:defRPr/>
            </a:pP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Патриотизм –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любовь к семье, дому,  родным местам, Родине, гордость за свой народ, толерантное отношение к другим людям, желание сохранить, приумножить богатство своей страны.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450850" fontAlgn="t">
              <a:lnSpc>
                <a:spcPct val="110000"/>
              </a:lnSpc>
              <a:spcAft>
                <a:spcPts val="0"/>
              </a:spcAft>
              <a:defRPr/>
            </a:pP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Нравственно-патриотическое  воспитание</a:t>
            </a:r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– взаимодействие взрослого и детей в совместной деятельности и общении, направленное на раскрытие и формирование в ребенке общечеловеческих нравственных качеств личности, приобщение к истокам национальной региональной культуры, природе родного края, воспитание эмоционально-действенного отношения , чувства сопричастности, привязанности к окружающим.</a:t>
            </a:r>
          </a:p>
          <a:p>
            <a:pPr indent="450850" fontAlgn="t">
              <a:spcAft>
                <a:spcPts val="0"/>
              </a:spcAft>
              <a:defRPr/>
            </a:pPr>
            <a:endParaRPr lang="ru-RU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450850" fontAlgn="t">
              <a:spcAft>
                <a:spcPts val="0"/>
              </a:spcAft>
              <a:defRPr/>
            </a:pPr>
            <a:endParaRPr lang="ru-RU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70925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4"/>
          <p:cNvSpPr txBox="1">
            <a:spLocks/>
          </p:cNvSpPr>
          <p:nvPr/>
        </p:nvSpPr>
        <p:spPr>
          <a:xfrm>
            <a:off x="2144451" y="0"/>
            <a:ext cx="7632700" cy="6192837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sz="2400" b="1" dirty="0" smtClean="0">
              <a:solidFill>
                <a:schemeClr val="tx1"/>
              </a:solidFill>
              <a:latin typeface="Georgia" panose="02040502050405020303" pitchFamily="18" charset="0"/>
            </a:endParaRPr>
          </a:p>
          <a:p>
            <a:endParaRPr lang="ru-RU" sz="24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Содержимое 1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93896974"/>
              </p:ext>
            </p:extLst>
          </p:nvPr>
        </p:nvGraphicFramePr>
        <p:xfrm>
          <a:off x="2694422" y="579198"/>
          <a:ext cx="7534050" cy="59766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036948" y="1150070"/>
            <a:ext cx="2668808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Формы работы</a:t>
            </a:r>
          </a:p>
          <a:p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704477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4"/>
          <p:cNvSpPr txBox="1">
            <a:spLocks/>
          </p:cNvSpPr>
          <p:nvPr/>
        </p:nvSpPr>
        <p:spPr>
          <a:xfrm>
            <a:off x="848412" y="209910"/>
            <a:ext cx="8900459" cy="5832475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Средства нравственно-патриотического воспитания</a:t>
            </a:r>
          </a:p>
          <a:p>
            <a:endParaRPr lang="ru-RU" sz="24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3701181335"/>
              </p:ext>
            </p:extLst>
          </p:nvPr>
        </p:nvGraphicFramePr>
        <p:xfrm>
          <a:off x="2115650" y="857387"/>
          <a:ext cx="7776864" cy="52565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026890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4"/>
          <p:cNvSpPr txBox="1">
            <a:spLocks/>
          </p:cNvSpPr>
          <p:nvPr/>
        </p:nvSpPr>
        <p:spPr>
          <a:xfrm>
            <a:off x="2065844" y="217193"/>
            <a:ext cx="7749015" cy="5597525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Методы и приемы</a:t>
            </a:r>
          </a:p>
          <a:p>
            <a:endParaRPr lang="ru-RU" sz="22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2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2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1089260201"/>
              </p:ext>
            </p:extLst>
          </p:nvPr>
        </p:nvGraphicFramePr>
        <p:xfrm>
          <a:off x="2416624" y="1153024"/>
          <a:ext cx="7795140" cy="537609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21034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4"/>
          <p:cNvSpPr txBox="1">
            <a:spLocks/>
          </p:cNvSpPr>
          <p:nvPr/>
        </p:nvSpPr>
        <p:spPr>
          <a:xfrm>
            <a:off x="1752600" y="285750"/>
            <a:ext cx="9125932" cy="60960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defRPr/>
            </a:pP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Условия реализации </a:t>
            </a:r>
          </a:p>
          <a:p>
            <a:pPr marL="342900" indent="-342900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создание предметно-развивающей среды (уголок русской культуры, символика государства и др.)</a:t>
            </a:r>
          </a:p>
          <a:p>
            <a:pPr marL="342900" indent="-342900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опора на личный опыт, ближайшее окружение (от любви к дому -до любви к Родине и т.д.);</a:t>
            </a:r>
          </a:p>
          <a:p>
            <a:pPr marL="342900" indent="-342900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эмоциональная окрашенность, воздействие на чувства ребенка;</a:t>
            </a:r>
          </a:p>
          <a:p>
            <a:pPr marL="342900" indent="-342900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взаимодействие трех компонентов: интеллектуального, чувственно- эмоционального и действенно-практического (узнавать-созерцать-созидать);</a:t>
            </a:r>
          </a:p>
          <a:p>
            <a:pPr marL="342900" indent="-342900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организация творческой деятельности как средства выражения чувств и эмоций ( изо, драматизация, концерты и выступления перед публикой и др.);</a:t>
            </a:r>
          </a:p>
          <a:p>
            <a:pPr marL="342900" indent="-342900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сотрудничество с семьей</a:t>
            </a:r>
          </a:p>
          <a:p>
            <a:pPr marL="342900" indent="-342900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Aft>
                <a:spcPts val="0"/>
              </a:spcAft>
              <a:defRPr/>
            </a:pP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7928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Ретро">
  <a:themeElements>
    <a:clrScheme name="Ретро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Ретро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Ретр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02006FA4-1611-4B07-AF7F-85CF6D20EB3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28</TotalTime>
  <Words>488</Words>
  <Application>Microsoft Office PowerPoint</Application>
  <PresentationFormat>Широкоэкранный</PresentationFormat>
  <Paragraphs>79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8" baseType="lpstr">
      <vt:lpstr>Arial</vt:lpstr>
      <vt:lpstr>Bookman Old Style</vt:lpstr>
      <vt:lpstr>Calibri</vt:lpstr>
      <vt:lpstr>Calibri Light</vt:lpstr>
      <vt:lpstr>Georgia</vt:lpstr>
      <vt:lpstr>Times New Roman</vt:lpstr>
      <vt:lpstr>Ретро</vt:lpstr>
      <vt:lpstr>Нравственно - патриотическое воспитание детей  в условия реализации ФГОС </vt:lpstr>
      <vt:lpstr>Презентация PowerPoint</vt:lpstr>
      <vt:lpstr>Актуальность проблемы</vt:lpstr>
      <vt:lpstr>Цель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Нравственно - патриотическое воспитание детей  в условия реализации ФГОС </dc:title>
  <dc:creator>olesa</dc:creator>
  <cp:lastModifiedBy>olesa</cp:lastModifiedBy>
  <cp:revision>4</cp:revision>
  <dcterms:created xsi:type="dcterms:W3CDTF">2020-06-17T18:22:31Z</dcterms:created>
  <dcterms:modified xsi:type="dcterms:W3CDTF">2020-06-17T18:52:12Z</dcterms:modified>
</cp:coreProperties>
</file>