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62" r:id="rId5"/>
    <p:sldId id="264" r:id="rId6"/>
    <p:sldId id="265" r:id="rId7"/>
    <p:sldId id="266" r:id="rId8"/>
    <p:sldId id="270" r:id="rId9"/>
    <p:sldId id="267" r:id="rId10"/>
    <p:sldId id="268" r:id="rId11"/>
    <p:sldId id="269" r:id="rId12"/>
    <p:sldId id="271" r:id="rId13"/>
    <p:sldId id="272" r:id="rId14"/>
    <p:sldId id="273" r:id="rId15"/>
    <p:sldId id="274" r:id="rId16"/>
    <p:sldId id="275" r:id="rId17"/>
    <p:sldId id="278" r:id="rId18"/>
    <p:sldId id="276" r:id="rId19"/>
    <p:sldId id="277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3A662-A9BD-4441-8E77-4B8D5F096D41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2284-86C9-42F7-9053-682270860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3A662-A9BD-4441-8E77-4B8D5F096D41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2284-86C9-42F7-9053-682270860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3A662-A9BD-4441-8E77-4B8D5F096D41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2284-86C9-42F7-9053-682270860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3A662-A9BD-4441-8E77-4B8D5F096D41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2284-86C9-42F7-9053-682270860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3A662-A9BD-4441-8E77-4B8D5F096D41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2284-86C9-42F7-9053-682270860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3A662-A9BD-4441-8E77-4B8D5F096D41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2284-86C9-42F7-9053-682270860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3A662-A9BD-4441-8E77-4B8D5F096D41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2284-86C9-42F7-9053-682270860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3A662-A9BD-4441-8E77-4B8D5F096D41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2284-86C9-42F7-9053-682270860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3A662-A9BD-4441-8E77-4B8D5F096D41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2284-86C9-42F7-9053-682270860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3A662-A9BD-4441-8E77-4B8D5F096D41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2284-86C9-42F7-9053-682270860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3A662-A9BD-4441-8E77-4B8D5F096D41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E422284-86C9-42F7-9053-682270860B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C3A662-A9BD-4441-8E77-4B8D5F096D41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422284-86C9-42F7-9053-682270860BE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/>
              <a:t>Проект </a:t>
            </a:r>
            <a:br>
              <a:rPr lang="ru-RU" sz="4800" dirty="0" smtClean="0"/>
            </a:br>
            <a:r>
              <a:rPr lang="ru-RU" sz="4800" dirty="0" smtClean="0"/>
              <a:t>«Ложечка точеная, ручка золоченая»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воспитатель высшей квалификационной категории</a:t>
            </a:r>
          </a:p>
          <a:p>
            <a:r>
              <a:rPr lang="ru-RU" dirty="0" err="1" smtClean="0"/>
              <a:t>Мутьева</a:t>
            </a:r>
            <a:r>
              <a:rPr lang="ru-RU" dirty="0" smtClean="0"/>
              <a:t> В.С.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Экспериментирование </a:t>
            </a:r>
            <a:endParaRPr lang="ru-RU" dirty="0"/>
          </a:p>
        </p:txBody>
      </p:sp>
      <p:pic>
        <p:nvPicPr>
          <p:cNvPr id="2050" name="Picture 2" descr="C:\Users\Надежда\Desktop\DSC048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Утонет или нет?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Надежда\Desktop\DSC048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7488832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НОД «Ложечка точеная, ручка золоченая»</a:t>
            </a:r>
            <a:endParaRPr lang="ru-RU" dirty="0"/>
          </a:p>
        </p:txBody>
      </p:sp>
      <p:pic>
        <p:nvPicPr>
          <p:cNvPr id="5122" name="Picture 2" descr="C:\Users\Надежда\Desktop\DSC049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Надежда\Desktop\DSC049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Надежда\Desktop\DSC049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Аппликация «Красивая ложечка»</a:t>
            </a:r>
            <a:endParaRPr lang="ru-RU" dirty="0"/>
          </a:p>
        </p:txBody>
      </p:sp>
      <p:pic>
        <p:nvPicPr>
          <p:cNvPr id="8194" name="Picture 2" descr="C:\Users\Надежда\Desktop\DSC049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Надежда\Desktop\DSC049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Надежда\Desktop\DSC049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Надежда\Desktop\DSC049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Лепка «</a:t>
            </a:r>
            <a:r>
              <a:rPr lang="ru-RU" dirty="0" err="1" smtClean="0"/>
              <a:t>Ай-да</a:t>
            </a:r>
            <a:r>
              <a:rPr lang="ru-RU" dirty="0" smtClean="0"/>
              <a:t>, ложечка»</a:t>
            </a:r>
            <a:endParaRPr lang="ru-RU" dirty="0"/>
          </a:p>
        </p:txBody>
      </p:sp>
      <p:pic>
        <p:nvPicPr>
          <p:cNvPr id="12290" name="Picture 2" descr="C:\Users\Надежда\Desktop\DSC049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Цель: обогатить и уточнить представления об истории возникновения ложки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12800" dirty="0" smtClean="0"/>
              <a:t>Задачи:  </a:t>
            </a:r>
            <a:r>
              <a:rPr lang="ru-RU" sz="8600" dirty="0" smtClean="0"/>
              <a:t>совершенствовать умение  сравнивать и выделять нарядную ложку</a:t>
            </a:r>
          </a:p>
          <a:p>
            <a:r>
              <a:rPr lang="ru-RU" sz="8600" dirty="0" smtClean="0"/>
              <a:t>Украшать силуэты ложки  аппликацией из готовых форм</a:t>
            </a:r>
          </a:p>
          <a:p>
            <a:r>
              <a:rPr lang="ru-RU" sz="8600" dirty="0" smtClean="0"/>
              <a:t>Учить находить отличительные признаки ложки</a:t>
            </a:r>
          </a:p>
          <a:p>
            <a:r>
              <a:rPr lang="ru-RU" sz="8600" dirty="0" smtClean="0"/>
              <a:t>Соблюдать соотношение величины в лепке, рисовании</a:t>
            </a:r>
          </a:p>
          <a:p>
            <a:r>
              <a:rPr lang="ru-RU" sz="8600" dirty="0" smtClean="0"/>
              <a:t>Развивать творческие способности, эстетическое восприятие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Надежда\Desktop\DSC049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Надежда\Desktop\DSC049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Рисование «Нарядная ложечка»</a:t>
            </a:r>
            <a:endParaRPr lang="ru-RU" dirty="0"/>
          </a:p>
        </p:txBody>
      </p:sp>
      <p:pic>
        <p:nvPicPr>
          <p:cNvPr id="15362" name="Picture 2" descr="C:\Users\Надежда\Desktop\DSC050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Эмоции </a:t>
            </a:r>
            <a:endParaRPr lang="ru-RU" dirty="0"/>
          </a:p>
        </p:txBody>
      </p:sp>
      <p:pic>
        <p:nvPicPr>
          <p:cNvPr id="16386" name="Picture 2" descr="C:\Users\Надежда\Desktop\DSC050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Надежда\Desktop\DSC050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Надежда\Desktop\DSC050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Выставка работ «</a:t>
            </a:r>
            <a:r>
              <a:rPr lang="ru-RU" dirty="0" err="1" smtClean="0"/>
              <a:t>Ай-да</a:t>
            </a:r>
            <a:r>
              <a:rPr lang="ru-RU" dirty="0" smtClean="0"/>
              <a:t>, ложечка»</a:t>
            </a:r>
            <a:endParaRPr lang="ru-RU" dirty="0"/>
          </a:p>
        </p:txBody>
      </p:sp>
      <p:pic>
        <p:nvPicPr>
          <p:cNvPr id="19458" name="Picture 2" descr="C:\Users\Надежда\Desktop\DSC050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Презентация «Ложки деревянные»</a:t>
            </a:r>
            <a:endParaRPr lang="ru-RU" dirty="0"/>
          </a:p>
        </p:txBody>
      </p:sp>
      <p:pic>
        <p:nvPicPr>
          <p:cNvPr id="20482" name="Picture 2" descr="C:\Users\Надежда\Desktop\DSC050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Надежда\Desktop\DSC050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Конкурс поделок из ложек</a:t>
            </a:r>
            <a:endParaRPr lang="ru-RU" dirty="0"/>
          </a:p>
        </p:txBody>
      </p:sp>
      <p:pic>
        <p:nvPicPr>
          <p:cNvPr id="22530" name="Picture 2" descr="C:\Users\Надежда\Desktop\DSC050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Этапы работы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Надежда\Desktop\DSC050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Надежда\Desktop\DSC050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Надежда\Desktop\DSC050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Театр ложек</a:t>
            </a:r>
            <a:endParaRPr lang="ru-RU" dirty="0"/>
          </a:p>
        </p:txBody>
      </p:sp>
      <p:pic>
        <p:nvPicPr>
          <p:cNvPr id="26626" name="Picture 2" descr="C:\Users\Надежда\Desktop\DSC050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Надежда\Desktop\DSC050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Создание альбома</a:t>
            </a:r>
            <a:endParaRPr lang="ru-RU" dirty="0"/>
          </a:p>
        </p:txBody>
      </p:sp>
      <p:pic>
        <p:nvPicPr>
          <p:cNvPr id="28674" name="Picture 2" descr="C:\Users\Надежда\Desktop\DSC050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Надежда\Desktop\DSC050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800">
                <a:latin typeface="Times New Roman" pitchFamily="18" charset="0"/>
              </a:rPr>
              <a:t>1 Подготовительный:</a:t>
            </a:r>
            <a:br>
              <a:rPr lang="ru-RU" sz="3800">
                <a:latin typeface="Times New Roman" pitchFamily="18" charset="0"/>
              </a:rPr>
            </a:br>
            <a:endParaRPr lang="ru-RU" sz="3800"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- </a:t>
            </a:r>
            <a:r>
              <a:rPr lang="ru-RU">
                <a:latin typeface="Times New Roman" pitchFamily="18" charset="0"/>
              </a:rPr>
              <a:t>Поисковая работа по подбору материала для продуктивной</a:t>
            </a:r>
          </a:p>
          <a:p>
            <a:r>
              <a:rPr lang="ru-RU">
                <a:latin typeface="Times New Roman" pitchFamily="18" charset="0"/>
              </a:rPr>
              <a:t>деятельности</a:t>
            </a:r>
          </a:p>
          <a:p>
            <a:r>
              <a:rPr lang="ru-RU">
                <a:latin typeface="Times New Roman" pitchFamily="18" charset="0"/>
              </a:rPr>
              <a:t>- Определение объекта изучения</a:t>
            </a:r>
          </a:p>
          <a:p>
            <a:r>
              <a:rPr lang="ru-RU">
                <a:latin typeface="Times New Roman" pitchFamily="18" charset="0"/>
              </a:rPr>
              <a:t>- Обсуждение плана работы</a:t>
            </a:r>
          </a:p>
          <a:p>
            <a:r>
              <a:rPr lang="ru-RU">
                <a:latin typeface="Times New Roman" pitchFamily="18" charset="0"/>
              </a:rPr>
              <a:t>- Сбор информации</a:t>
            </a:r>
          </a:p>
          <a:p>
            <a:r>
              <a:rPr lang="ru-RU">
                <a:latin typeface="Times New Roman" pitchFamily="18" charset="0"/>
              </a:rPr>
              <a:t>- Подбор иллюстраций, картин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sz="3800" dirty="0">
                <a:latin typeface="Times New Roman" pitchFamily="18" charset="0"/>
              </a:rPr>
              <a:t>2 Исследовательский:</a:t>
            </a:r>
            <a:br>
              <a:rPr lang="ru-RU" sz="3800" dirty="0">
                <a:latin typeface="Times New Roman" pitchFamily="18" charset="0"/>
              </a:rPr>
            </a:br>
            <a:endParaRPr lang="ru-RU" sz="3800" dirty="0">
              <a:latin typeface="Times New Roman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59488"/>
            <a:ext cx="8229600" cy="7143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800">
              <a:latin typeface="Times New Roman" pitchFamily="18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438650" y="3244850"/>
            <a:ext cx="266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/>
              <a:t>-</a:t>
            </a:r>
            <a:endParaRPr lang="ru-RU">
              <a:latin typeface="Arial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755650" y="2645758"/>
            <a:ext cx="79200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 sz="2400" dirty="0"/>
          </a:p>
          <a:p>
            <a:r>
              <a:rPr lang="ru-RU" sz="2400" dirty="0"/>
              <a:t>- стимулировать поисковую деятельность детей</a:t>
            </a:r>
          </a:p>
          <a:p>
            <a:r>
              <a:rPr lang="ru-RU" sz="2400" dirty="0"/>
              <a:t>- показать значимость и ценность коллективного труда </a:t>
            </a:r>
          </a:p>
          <a:p>
            <a:pPr eaLnBrk="0" hangingPunct="0"/>
            <a:endParaRPr lang="ru-RU" sz="24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800">
                <a:latin typeface="Times New Roman" pitchFamily="18" charset="0"/>
              </a:rPr>
              <a:t>3 Заключительный:</a:t>
            </a:r>
            <a:br>
              <a:rPr lang="ru-RU" sz="3800">
                <a:latin typeface="Times New Roman" pitchFamily="18" charset="0"/>
              </a:rPr>
            </a:br>
            <a:endParaRPr lang="ru-RU" sz="3800">
              <a:latin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-</a:t>
            </a:r>
            <a:endParaRPr lang="ru-RU" dirty="0">
              <a:latin typeface="Times New Roman" pitchFamily="18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633537" y="2830424"/>
            <a:ext cx="587853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2505075" algn="l"/>
              </a:tabLst>
            </a:pPr>
            <a:r>
              <a:rPr lang="ru-RU" sz="2400" dirty="0"/>
              <a:t>-Обобщение результатов работы</a:t>
            </a:r>
          </a:p>
          <a:p>
            <a:pPr algn="ctr">
              <a:tabLst>
                <a:tab pos="2505075" algn="l"/>
              </a:tabLst>
            </a:pPr>
            <a:r>
              <a:rPr lang="ru-RU" sz="2400" dirty="0"/>
              <a:t>-Выставка детских </a:t>
            </a:r>
            <a:r>
              <a:rPr lang="ru-RU" sz="2400" dirty="0" smtClean="0"/>
              <a:t>работ по теме</a:t>
            </a:r>
          </a:p>
          <a:p>
            <a:pPr algn="ctr">
              <a:tabLst>
                <a:tab pos="2505075" algn="l"/>
              </a:tabLst>
            </a:pPr>
            <a:r>
              <a:rPr lang="ru-RU" sz="2400" dirty="0" smtClean="0"/>
              <a:t> «Ложечка точеная, ручка золоченая»</a:t>
            </a:r>
            <a:r>
              <a:rPr lang="ru-RU" sz="2400" dirty="0"/>
              <a:t>	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800" b="1">
                <a:latin typeface="Times New Roman" pitchFamily="18" charset="0"/>
              </a:rPr>
              <a:t>Практический выход</a:t>
            </a:r>
            <a:br>
              <a:rPr lang="ru-RU" sz="3800" b="1">
                <a:latin typeface="Times New Roman" pitchFamily="18" charset="0"/>
              </a:rPr>
            </a:br>
            <a:endParaRPr lang="ru-RU" sz="3800" b="1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изготовление альбома </a:t>
            </a:r>
            <a:r>
              <a:rPr lang="ru-RU" dirty="0" smtClean="0"/>
              <a:t>«Ложки»</a:t>
            </a:r>
            <a:endParaRPr lang="ru-RU" dirty="0"/>
          </a:p>
          <a:p>
            <a:r>
              <a:rPr lang="ru-RU" dirty="0" smtClean="0"/>
              <a:t>НОД «Ложечка точеная, ручка золоченая»</a:t>
            </a:r>
          </a:p>
          <a:p>
            <a:r>
              <a:rPr lang="ru-RU" dirty="0" smtClean="0"/>
              <a:t>Выставка рисунков</a:t>
            </a:r>
          </a:p>
          <a:p>
            <a:r>
              <a:rPr lang="ru-RU" dirty="0" smtClean="0"/>
              <a:t>Конкурс поделок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Утренняя гимнастика </a:t>
            </a:r>
            <a:endParaRPr lang="ru-RU" dirty="0"/>
          </a:p>
        </p:txBody>
      </p:sp>
      <p:pic>
        <p:nvPicPr>
          <p:cNvPr id="4098" name="Picture 2" descr="C:\Users\Надежда\Desktop\DSC048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4038600" cy="3816424"/>
          </a:xfrm>
          <a:prstGeom prst="rect">
            <a:avLst/>
          </a:prstGeom>
          <a:noFill/>
        </p:spPr>
      </p:pic>
      <p:pic>
        <p:nvPicPr>
          <p:cNvPr id="4099" name="Picture 3" descr="C:\Users\Надежда\Desktop\DSC048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276872"/>
            <a:ext cx="4038600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Чтение сказок, стихов, </a:t>
            </a:r>
            <a:r>
              <a:rPr lang="ru-RU" dirty="0" err="1" smtClean="0"/>
              <a:t>потешек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дежда\Desktop\DSC050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988840"/>
            <a:ext cx="4038600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173</TotalTime>
  <Words>202</Words>
  <Application>Microsoft Office PowerPoint</Application>
  <PresentationFormat>Экран (4:3)</PresentationFormat>
  <Paragraphs>47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4" baseType="lpstr">
      <vt:lpstr>Arial</vt:lpstr>
      <vt:lpstr>Calibri</vt:lpstr>
      <vt:lpstr>Constantia</vt:lpstr>
      <vt:lpstr>Times New Roman</vt:lpstr>
      <vt:lpstr>Wingdings</vt:lpstr>
      <vt:lpstr>Wingdings 2</vt:lpstr>
      <vt:lpstr>Поток</vt:lpstr>
      <vt:lpstr>Проект  «Ложечка точеная, ручка золоченая»</vt:lpstr>
      <vt:lpstr>Цель: обогатить и уточнить представления об истории возникновения ложки</vt:lpstr>
      <vt:lpstr>Этапы работы </vt:lpstr>
      <vt:lpstr>1 Подготовительный: </vt:lpstr>
      <vt:lpstr>2 Исследовательский: </vt:lpstr>
      <vt:lpstr>3 Заключительный: </vt:lpstr>
      <vt:lpstr>Практический выход </vt:lpstr>
      <vt:lpstr>Утренняя гимнастика </vt:lpstr>
      <vt:lpstr>Чтение сказок, стихов, потешек</vt:lpstr>
      <vt:lpstr>Экспериментирование </vt:lpstr>
      <vt:lpstr>Утонет или нет? </vt:lpstr>
      <vt:lpstr>НОД «Ложечка точеная, ручка золоченая»</vt:lpstr>
      <vt:lpstr>Презентация PowerPoint</vt:lpstr>
      <vt:lpstr>Презентация PowerPoint</vt:lpstr>
      <vt:lpstr>Аппликация «Красивая ложечка»</vt:lpstr>
      <vt:lpstr>Презентация PowerPoint</vt:lpstr>
      <vt:lpstr>Презентация PowerPoint</vt:lpstr>
      <vt:lpstr>Презентация PowerPoint</vt:lpstr>
      <vt:lpstr>Лепка «Ай-да, ложечка»</vt:lpstr>
      <vt:lpstr>Презентация PowerPoint</vt:lpstr>
      <vt:lpstr>Презентация PowerPoint</vt:lpstr>
      <vt:lpstr>Рисование «Нарядная ложечка»</vt:lpstr>
      <vt:lpstr>Эмоции </vt:lpstr>
      <vt:lpstr>Презентация PowerPoint</vt:lpstr>
      <vt:lpstr>Презентация PowerPoint</vt:lpstr>
      <vt:lpstr>Выставка работ «Ай-да, ложечка»</vt:lpstr>
      <vt:lpstr>Презентация «Ложки деревянные»</vt:lpstr>
      <vt:lpstr>Презентация PowerPoint</vt:lpstr>
      <vt:lpstr>Конкурс поделок из ложек</vt:lpstr>
      <vt:lpstr>Презентация PowerPoint</vt:lpstr>
      <vt:lpstr>Презентация PowerPoint</vt:lpstr>
      <vt:lpstr>Презентация PowerPoint</vt:lpstr>
      <vt:lpstr>Театр ложек</vt:lpstr>
      <vt:lpstr>Презентация PowerPoint</vt:lpstr>
      <vt:lpstr>Создание альбома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LUTIKI</cp:lastModifiedBy>
  <cp:revision>14</cp:revision>
  <dcterms:created xsi:type="dcterms:W3CDTF">2015-02-24T10:46:40Z</dcterms:created>
  <dcterms:modified xsi:type="dcterms:W3CDTF">2020-07-16T09:57:37Z</dcterms:modified>
</cp:coreProperties>
</file>