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0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65FFC-39D7-4CEC-AE66-3F18D2CC192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E6232-6628-4037-951F-CC9EE7AC4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Документы</a:t>
            </a:r>
            <a:r>
              <a:rPr lang="ru-RU" sz="1400" baseline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защите прав и достоинств</a:t>
            </a:r>
            <a:r>
              <a:rPr lang="ru-RU" sz="1400" baseline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маленького ребенка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6232-6628-4037-951F-CC9EE7AC43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ИМЕЕТ ПРАВО…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6232-6628-4037-951F-CC9EE7AC43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ru-RU" sz="14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Ребенок имеет</a:t>
            </a:r>
            <a:r>
              <a:rPr lang="ru-RU" sz="14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право…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6232-6628-4037-951F-CC9EE7AC43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 на образование.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6232-6628-4037-951F-CC9EE7AC43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78DCF-3F04-4E15-94AE-427E68037335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D1D18-4887-4907-901E-86511813B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000108"/>
            <a:ext cx="6715172" cy="1470025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isometricOffAxis2Lef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286124"/>
            <a:ext cx="6400800" cy="1285884"/>
          </a:xfr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 защите прав и достоинств маленького ребенка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072066" y="6357958"/>
            <a:ext cx="39290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Вакунова И.В.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857356" y="1285860"/>
            <a:ext cx="5286412" cy="2071702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Знать должны и взрослые, и дети о правах, которые есть на свете.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929066"/>
            <a:ext cx="1866900" cy="24479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79704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«Счастье всего мира не стоит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одной слезы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невинного ребенка».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(Ф.М. Достоевский)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543824" cy="419736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Документы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защите прав и достоинств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аленького ребенка 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«Федеральный закон об образовании и правах ребенка с комментариями»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«Защита прав ребенка в РФ»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«Всеобщая декларация прав человека»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«Конвенция о правах ребенка»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«Закон об образовании»»Конституции РФ»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000792" cy="11430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ПРАВА РЕБЁНКА ГАРАНТИРОВАНЫ ООН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Узнайте о них и вы!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ИМЕЕТ ПРАВО…</a:t>
            </a:r>
          </a:p>
          <a:p>
            <a:pPr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взрослые рано или поздно сталкиваются с проблемой защиты собственного достоинства, чести, мнения и прав. А сколько подобных случаев возникает в детстве! Хорошо, если уже в раннем детстве ребёнок почувствует и осознает себя личностью, человеком, живущим в социуме имеющим</a:t>
            </a:r>
          </a:p>
          <a:p>
            <a:pPr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Равными со всеми права, обязанности и свободы. Конвенция ООН о правах ребёнка раскрывает права каждого человека в возрасте до 18 лет на полное развитие своих возможностей  в условиях, свободных от голода и нужды, жестокости, эксплуатации и других форм злоупотреблений.</a:t>
            </a:r>
          </a:p>
          <a:p>
            <a:pPr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Конвенция признаёт за каждым ребёнком юридическое право на:</a:t>
            </a:r>
          </a:p>
          <a:p>
            <a:pPr algn="ctr"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воспитание</a:t>
            </a:r>
          </a:p>
          <a:p>
            <a:pPr algn="ctr"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развитие</a:t>
            </a:r>
          </a:p>
          <a:p>
            <a:pPr algn="ctr"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защиту</a:t>
            </a:r>
          </a:p>
          <a:p>
            <a:pPr algn="ctr"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активное участие в жизни общества</a:t>
            </a:r>
          </a:p>
          <a:p>
            <a:pPr>
              <a:buNone/>
            </a:pPr>
            <a:r>
              <a:rPr lang="ru-RU" sz="2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Конвенция увязывает права ребенка с правами и обязанностями родителей и  других лиц, несущих ответственность за жизнь детей, их развитие и защиту и представляет ребенку право на участие в принятии решений, затрагивающих его настоящее и будущее.</a:t>
            </a:r>
          </a:p>
          <a:p>
            <a:pPr algn="ctr">
              <a:buNone/>
            </a:pPr>
            <a:endParaRPr lang="ru-RU" sz="19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14290"/>
            <a:ext cx="764383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85720" y="117693"/>
            <a:ext cx="871543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Ребёнок – это человеческое существо, не достигшее 19лет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(статья 1)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Взрослые должны соблюдать интересы ребёнка в первую очередь (статья 3).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3.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Ребёнок имеет право знать своих родителей и рассчитывать на их любовь и защиту (статья 7).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имеет право на сохранение индивидуальности, включая имя и семейные связи (статья 8)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может иметь своё собственное мнение и свободно его выражать (статья 12).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6. Ребенок имеет право на жизнь и здоровое развитие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(статья 6).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7.Ребенок имеет право получать любую информацию и передавать ее кому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угодно, не обижая при этом других людей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(статья 13).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98480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d5f9bbe6c979f04c3fba1c78321979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143380"/>
            <a:ext cx="3214710" cy="194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488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8780" y="3081334"/>
            <a:ext cx="3379217" cy="335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28662" y="0"/>
            <a:ext cx="72152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 на образование.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 на образование гарантировано ребенку обществом с самого раннего возраста.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857364"/>
            <a:ext cx="4857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позиции Конвенции право на образование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включает следующие аспекты: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Возможность посещать образовательное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 для образовательной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образования, обеспечивающее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подготовку ребенка к сознательной жизни в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свободном обществе в духе понимания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мра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терпимости, равноправия мужчин и женщин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дружбы между всеми народами.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Отношения между участниками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Образовательного процесса, основанные на 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уважении человеческого достоинства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ребенка.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642918"/>
            <a:ext cx="807249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Жестокое обращение с детьми: что это такое?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Жестокое обращение с детьми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 это несовершеннолетние граждане от рождения до 18 лет)включает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себя любую форму плохого обращения, допускаемое родителями,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опекунами, попечителями, воспитателями, представителями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органов правопорядка.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11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571744"/>
            <a:ext cx="1928826" cy="2414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4429124" y="3714752"/>
            <a:ext cx="2857520" cy="81915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Формы   жестокого обращения с детьм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388" y="2786058"/>
            <a:ext cx="2214578" cy="42862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Сексуальное насилие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428992" y="2786059"/>
            <a:ext cx="2286016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Физическое насилие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786050" y="5000637"/>
            <a:ext cx="2614620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Психическое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(эмоциональное) насилие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429388" y="5000636"/>
            <a:ext cx="2214578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Пренебрежение нуждами ребёнка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flipH="1" flipV="1">
            <a:off x="5072066" y="3429000"/>
            <a:ext cx="11430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rot="5400000" flipH="1" flipV="1">
            <a:off x="6679423" y="3536159"/>
            <a:ext cx="285750" cy="714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 rot="5400000">
            <a:off x="4893471" y="4679165"/>
            <a:ext cx="357190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5" name="AutoShape 11"/>
          <p:cNvCxnSpPr>
            <a:cxnSpLocks noChangeShapeType="1"/>
          </p:cNvCxnSpPr>
          <p:nvPr/>
        </p:nvCxnSpPr>
        <p:spPr bwMode="auto">
          <a:xfrm rot="16200000" flipH="1">
            <a:off x="6715140" y="4643447"/>
            <a:ext cx="357188" cy="21431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14356"/>
            <a:ext cx="3900501" cy="192882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857496"/>
            <a:ext cx="3405204" cy="354450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714356"/>
            <a:ext cx="2500330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имеют право: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571876"/>
            <a:ext cx="4929222" cy="147732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Выражать свое мнение и собираться  вместе с целью выражения своих взглядов.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Говорить на своем родном языке, исповедовать свою религию, соблюдать обряды своей культуры.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00298" y="2143116"/>
            <a:ext cx="3857652" cy="2071702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достаточное питание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достаточное количество чистой воды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приемлемый уровень жизни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285728"/>
            <a:ext cx="2647950" cy="17335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2057400" cy="22288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 descr="images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500570"/>
            <a:ext cx="3048000" cy="15049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Рисунок 5" descr="images (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4643446"/>
            <a:ext cx="3038475" cy="150495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86116" y="428604"/>
            <a:ext cx="2286016" cy="1643074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бесплатное образование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отдых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2000264" cy="200026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142852"/>
            <a:ext cx="2466975" cy="184785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Овал 4"/>
          <p:cNvSpPr/>
          <p:nvPr/>
        </p:nvSpPr>
        <p:spPr>
          <a:xfrm>
            <a:off x="2643174" y="3214686"/>
            <a:ext cx="3786214" cy="2857520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На воспитание в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семейном окружении или быть на попечении тех, кто обеспечит им наилучший уход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медицинский уход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безопасные </a:t>
            </a:r>
            <a:r>
              <a:rPr lang="ru-RU" dirty="0" smtClean="0">
                <a:solidFill>
                  <a:srgbClr val="C00000"/>
                </a:solidFill>
              </a:rPr>
              <a:t>условия жизни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3286124"/>
            <a:ext cx="2466975" cy="185737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Рисунок 6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3286124"/>
            <a:ext cx="2390775" cy="191452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560</Words>
  <Application>Microsoft Office PowerPoint</Application>
  <PresentationFormat>Экран (4:3)</PresentationFormat>
  <Paragraphs>104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РОДИТЕЛЯМ</vt:lpstr>
      <vt:lpstr>«Счастье всего мира не стоит  одной слезы  невинного ребенка». (Ф.М. Достоевский)  </vt:lpstr>
      <vt:lpstr>ПРАВА РЕБЁНКА ГАРАНТИРОВАНЫ ООН Узнайте о них и вы!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РОДИТЕЛЯМ</dc:title>
  <dc:creator>adm</dc:creator>
  <cp:lastModifiedBy>Акатово</cp:lastModifiedBy>
  <cp:revision>38</cp:revision>
  <dcterms:created xsi:type="dcterms:W3CDTF">2020-07-07T10:58:06Z</dcterms:created>
  <dcterms:modified xsi:type="dcterms:W3CDTF">2020-07-16T07:21:04Z</dcterms:modified>
</cp:coreProperties>
</file>