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43CF511-08DD-4244-BFA1-CE72503871F1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6457BB8-42B3-4384-AA0A-85770AF501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492896"/>
            <a:ext cx="3690744" cy="129614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Такие нужные витамины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437112"/>
            <a:ext cx="3456384" cy="64807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Шпаргалка для мам</a:t>
            </a:r>
            <a:endParaRPr lang="ru-RU" sz="2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90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русовы\Desktop\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516" y="980728"/>
            <a:ext cx="7100892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46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русовы\Desktop\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3046"/>
            <a:ext cx="7191573" cy="48428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57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русовы\Desktop\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42" y="908720"/>
            <a:ext cx="7133374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русовы\Desktop\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972" y="908720"/>
            <a:ext cx="7104112" cy="4872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русовы\Desktop\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50" y="1124744"/>
            <a:ext cx="7118570" cy="4641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99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12776"/>
            <a:ext cx="4290818" cy="3508375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980728"/>
            <a:ext cx="4608512" cy="4561576"/>
          </a:xfrm>
        </p:spPr>
        <p:txBody>
          <a:bodyPr>
            <a:noAutofit/>
          </a:bodyPr>
          <a:lstStyle/>
          <a:p>
            <a:r>
              <a:rPr lang="ru-RU" sz="2800" b="1" i="1" dirty="0"/>
              <a:t>В банане и йогурте,</a:t>
            </a:r>
            <a:br>
              <a:rPr lang="ru-RU" sz="2800" b="1" i="1" dirty="0"/>
            </a:br>
            <a:r>
              <a:rPr lang="ru-RU" sz="2800" b="1" i="1" dirty="0"/>
              <a:t>В горстке малины-</a:t>
            </a:r>
            <a:br>
              <a:rPr lang="ru-RU" sz="2800" b="1" i="1" dirty="0"/>
            </a:br>
            <a:r>
              <a:rPr lang="ru-RU" sz="2800" b="1" i="1" dirty="0"/>
              <a:t>Повсюду чудесные</a:t>
            </a:r>
            <a:br>
              <a:rPr lang="ru-RU" sz="2800" b="1" i="1" dirty="0"/>
            </a:br>
            <a:r>
              <a:rPr lang="ru-RU" sz="2800" b="1" i="1" dirty="0"/>
              <a:t>Есть витамины.</a:t>
            </a:r>
            <a:br>
              <a:rPr lang="ru-RU" sz="2800" b="1" i="1" dirty="0"/>
            </a:br>
            <a:r>
              <a:rPr lang="ru-RU" sz="2800" b="1" i="1" dirty="0"/>
              <a:t>Они берегут нас</a:t>
            </a:r>
            <a:br>
              <a:rPr lang="ru-RU" sz="2800" b="1" i="1" dirty="0"/>
            </a:br>
            <a:r>
              <a:rPr lang="ru-RU" sz="2800" b="1" i="1" dirty="0"/>
              <a:t>От всяких болезней.</a:t>
            </a:r>
            <a:br>
              <a:rPr lang="ru-RU" sz="2800" b="1" i="1" dirty="0"/>
            </a:br>
            <a:r>
              <a:rPr lang="ru-RU" sz="2800" b="1" i="1" dirty="0"/>
              <a:t>Чем больше их в пище,</a:t>
            </a:r>
            <a:br>
              <a:rPr lang="ru-RU" sz="2800" b="1" i="1" dirty="0"/>
            </a:br>
            <a:r>
              <a:rPr lang="ru-RU" sz="2800" b="1" i="1" dirty="0"/>
              <a:t>Тем пища полезней.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14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русовы\Desktop\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7196744" cy="4905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35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русовы\Desktop\в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30312"/>
            <a:ext cx="7033840" cy="4789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4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русовы\Desktop\в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251" y="980728"/>
            <a:ext cx="7043823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9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русовы\Desktop\в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31" y="1052736"/>
            <a:ext cx="7019128" cy="48437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64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русовы\Desktop\в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7071392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54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русовы\Desktop\в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014" y="1081308"/>
            <a:ext cx="7099401" cy="4795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97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русовы\Desktop\в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012872" cy="4832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1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</TotalTime>
  <Words>11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Такие нужные витамины</vt:lpstr>
      <vt:lpstr>В банане и йогурте, В горстке малины- Повсюду чудесные Есть витамины. Они берегут нас От всяких болезней. Чем больше их в пище, Тем пища полезней.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нужные витамины</dc:title>
  <dc:creator>Трусовы</dc:creator>
  <cp:lastModifiedBy>Трусовы</cp:lastModifiedBy>
  <cp:revision>3</cp:revision>
  <dcterms:created xsi:type="dcterms:W3CDTF">2020-07-01T15:04:50Z</dcterms:created>
  <dcterms:modified xsi:type="dcterms:W3CDTF">2020-07-01T14:29:20Z</dcterms:modified>
</cp:coreProperties>
</file>