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1" r:id="rId2"/>
    <p:sldId id="258" r:id="rId3"/>
    <p:sldId id="260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7498985-D270-41F9-B5DC-786A57592A0A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33206ED-C0D2-4CAF-9A37-70FF50384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8985-D270-41F9-B5DC-786A57592A0A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06ED-C0D2-4CAF-9A37-70FF50384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8985-D270-41F9-B5DC-786A57592A0A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06ED-C0D2-4CAF-9A37-70FF50384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7498985-D270-41F9-B5DC-786A57592A0A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3206ED-C0D2-4CAF-9A37-70FF50384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7498985-D270-41F9-B5DC-786A57592A0A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33206ED-C0D2-4CAF-9A37-70FF50384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8985-D270-41F9-B5DC-786A57592A0A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06ED-C0D2-4CAF-9A37-70FF50384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8985-D270-41F9-B5DC-786A57592A0A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06ED-C0D2-4CAF-9A37-70FF50384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498985-D270-41F9-B5DC-786A57592A0A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3206ED-C0D2-4CAF-9A37-70FF50384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8985-D270-41F9-B5DC-786A57592A0A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206ED-C0D2-4CAF-9A37-70FF50384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7498985-D270-41F9-B5DC-786A57592A0A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3206ED-C0D2-4CAF-9A37-70FF50384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498985-D270-41F9-B5DC-786A57592A0A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3206ED-C0D2-4CAF-9A37-70FF50384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7498985-D270-41F9-B5DC-786A57592A0A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33206ED-C0D2-4CAF-9A37-70FF50384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Развитие творческого потенциала дошкольников</a:t>
            </a:r>
            <a:br>
              <a:rPr lang="ru-RU" sz="4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4800" i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928670"/>
            <a:ext cx="5802438" cy="466057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rgbClr val="00B0F0"/>
                </a:solidFill>
              </a:rPr>
              <a:t>Человек, воспитанный искусством, способен жить в гармони с окружающим миром, познавать и совершенствовать этот мир. Именно такими людьми мы хотим видеть детей в будущем.</a:t>
            </a:r>
            <a:r>
              <a:rPr lang="ru-RU" sz="3200" dirty="0" smtClean="0">
                <a:solidFill>
                  <a:srgbClr val="00B0F0"/>
                </a:solidFill>
              </a:rPr>
              <a:t/>
            </a:r>
            <a:br>
              <a:rPr lang="ru-RU" sz="3200" dirty="0" smtClean="0">
                <a:solidFill>
                  <a:srgbClr val="00B0F0"/>
                </a:solidFill>
              </a:rPr>
            </a:br>
            <a:endParaRPr lang="ru-RU" sz="3200" dirty="0"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571744"/>
            <a:ext cx="4857816" cy="2601488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  </a:t>
            </a:r>
          </a:p>
          <a:p>
            <a:pPr algn="l">
              <a:defRPr/>
            </a:pP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/>
            </a:r>
            <a:br>
              <a:rPr lang="ru-RU" sz="3200" dirty="0" smtClean="0">
                <a:solidFill>
                  <a:srgbClr val="00B0F0"/>
                </a:solidFill>
              </a:rPr>
            </a:br>
            <a:r>
              <a:rPr lang="ru-RU" sz="3200" b="1" dirty="0" smtClean="0"/>
              <a:t>  </a:t>
            </a:r>
            <a:r>
              <a:rPr lang="ru-RU" sz="2800" b="1" i="1" dirty="0" smtClean="0"/>
              <a:t>Способности к творчеству объединяет несколько </a:t>
            </a:r>
            <a:r>
              <a:rPr lang="ru-RU" sz="2800" b="1" i="1" dirty="0" smtClean="0"/>
              <a:t>составляющих</a:t>
            </a:r>
            <a:endParaRPr lang="ru-RU" sz="2800" b="1" i="1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"/>
          </p:nvPr>
        </p:nvSpPr>
        <p:spPr>
          <a:xfrm>
            <a:off x="457200" y="2492896"/>
            <a:ext cx="7467600" cy="3096344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  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55576" y="1624463"/>
            <a:ext cx="763284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Тяга к познанию;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Живой ум;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Умение постигать новое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Уметь в обычных вещах и явлениях видеть нестандартное;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Воображение без границ;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Стремление делать открытия;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Уметь в жизни применять полученные знания;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Интуиция и фантазия, которые порождают открытия и изобретения, а также что-то свежее и новое.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      </a:t>
            </a:r>
            <a:r>
              <a:rPr lang="ru-RU" b="1" i="1" dirty="0" smtClean="0"/>
              <a:t>Условия успешного развития творческих способностей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7467600" cy="4413104"/>
          </a:xfrm>
        </p:spPr>
        <p:txBody>
          <a:bodyPr/>
          <a:lstStyle/>
          <a:p>
            <a:r>
              <a:rPr lang="ru-RU" sz="2800" b="1" i="1" dirty="0" smtClean="0"/>
              <a:t>1.Физическое </a:t>
            </a:r>
            <a:r>
              <a:rPr lang="ru-RU" sz="2800" b="1" i="1" dirty="0" smtClean="0"/>
              <a:t>развитие </a:t>
            </a:r>
            <a:r>
              <a:rPr lang="ru-RU" sz="2800" b="1" i="1" dirty="0" smtClean="0"/>
              <a:t>малыша</a:t>
            </a:r>
          </a:p>
          <a:p>
            <a:r>
              <a:rPr lang="ru-RU" sz="2800" b="1" i="1" dirty="0" smtClean="0"/>
              <a:t>2.</a:t>
            </a:r>
            <a:r>
              <a:rPr lang="ru-RU" sz="2800" b="1" i="1" dirty="0" smtClean="0"/>
              <a:t> </a:t>
            </a:r>
            <a:r>
              <a:rPr lang="ru-RU" sz="2800" b="1" i="1" dirty="0" smtClean="0"/>
              <a:t>Комфортная обстановка</a:t>
            </a:r>
          </a:p>
          <a:p>
            <a:r>
              <a:rPr lang="ru-RU" sz="2800" b="1" i="1" dirty="0" smtClean="0"/>
              <a:t>3. Поднятие всё выше и выше в деятельности</a:t>
            </a:r>
          </a:p>
          <a:p>
            <a:r>
              <a:rPr lang="ru-RU" sz="2800" b="1" i="1" dirty="0" smtClean="0"/>
              <a:t>4. Свобода </a:t>
            </a:r>
            <a:r>
              <a:rPr lang="ru-RU" sz="2800" b="1" i="1" dirty="0" smtClean="0"/>
              <a:t>в выборе </a:t>
            </a:r>
            <a:r>
              <a:rPr lang="ru-RU" sz="2800" b="1" i="1" dirty="0" smtClean="0"/>
              <a:t>деятельности</a:t>
            </a:r>
          </a:p>
          <a:p>
            <a:r>
              <a:rPr lang="ru-RU" sz="2800" b="1" i="1" dirty="0" smtClean="0"/>
              <a:t>5.</a:t>
            </a:r>
            <a:r>
              <a:rPr lang="ru-RU" sz="2800" b="1" i="1" dirty="0" smtClean="0"/>
              <a:t> </a:t>
            </a:r>
            <a:r>
              <a:rPr lang="ru-RU" sz="2800" b="1" i="1" dirty="0" smtClean="0"/>
              <a:t>Помощь взрослых</a:t>
            </a:r>
          </a:p>
          <a:p>
            <a:r>
              <a:rPr lang="ru-RU" sz="2800" b="1" i="1" dirty="0" smtClean="0"/>
              <a:t>6. Дружелюбная </a:t>
            </a:r>
            <a:r>
              <a:rPr lang="ru-RU" sz="2800" b="1" i="1" dirty="0" smtClean="0"/>
              <a:t>атмосфера в семье и детском  </a:t>
            </a:r>
            <a:r>
              <a:rPr lang="ru-RU" sz="2800" b="1" i="1" dirty="0" smtClean="0"/>
              <a:t>коллективе</a:t>
            </a:r>
          </a:p>
          <a:p>
            <a:r>
              <a:rPr lang="ru-RU" sz="2800" dirty="0" smtClean="0"/>
              <a:t> 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0767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smtClean="0">
                <a:solidFill>
                  <a:srgbClr val="0070C0"/>
                </a:solidFill>
              </a:rPr>
              <a:t>ТВОРЧЕСКИЙ ПОТЕНЦИАЛ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>
          <a:xfrm>
            <a:off x="457200" y="980728"/>
            <a:ext cx="3657600" cy="792088"/>
          </a:xfrm>
        </p:spPr>
        <p:txBody>
          <a:bodyPr/>
          <a:lstStyle/>
          <a:p>
            <a:r>
              <a:rPr lang="ru-RU" dirty="0" smtClean="0"/>
              <a:t>ЗАНЯТИЯ</a:t>
            </a:r>
          </a:p>
          <a:p>
            <a:r>
              <a:rPr lang="ru-RU" dirty="0" smtClean="0"/>
              <a:t>ИГРА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ДРАМАТИЗАЦИЯ СКАЗКИ</a:t>
            </a:r>
            <a:endParaRPr lang="ru-RU" dirty="0"/>
          </a:p>
        </p:txBody>
      </p:sp>
      <p:pic>
        <p:nvPicPr>
          <p:cNvPr id="18435" name="Picture 3" descr="H:\фото Мешок Яблок\P104083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1974" y="2933700"/>
            <a:ext cx="4160465" cy="2743200"/>
          </a:xfrm>
          <a:prstGeom prst="rect">
            <a:avLst/>
          </a:prstGeom>
          <a:noFill/>
        </p:spPr>
      </p:pic>
      <p:pic>
        <p:nvPicPr>
          <p:cNvPr id="11" name="Содержимое 10" descr="G:\фото\P1040526.JPG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221088"/>
            <a:ext cx="397078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G:\фото\P104053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988840"/>
            <a:ext cx="387829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ПРЕДМЕТНАЯ СРЕДА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i="1" dirty="0" smtClean="0"/>
              <a:t>Проектная методика</a:t>
            </a:r>
          </a:p>
          <a:p>
            <a:pPr lvl="0"/>
            <a:r>
              <a:rPr lang="ru-RU" b="1" i="1" dirty="0" smtClean="0"/>
              <a:t>Музейная  педагогика</a:t>
            </a:r>
          </a:p>
          <a:p>
            <a:pPr lvl="0"/>
            <a:r>
              <a:rPr lang="ru-RU" b="1" i="1" dirty="0" smtClean="0"/>
              <a:t>Музыкальный зал</a:t>
            </a:r>
          </a:p>
          <a:p>
            <a:pPr lvl="0"/>
            <a:r>
              <a:rPr lang="ru-RU" b="1" i="1" dirty="0" smtClean="0"/>
              <a:t>Костюмерная</a:t>
            </a:r>
          </a:p>
          <a:p>
            <a:pPr lvl="0"/>
            <a:r>
              <a:rPr lang="ru-RU" b="1" i="1" dirty="0" smtClean="0"/>
              <a:t>Декорации, шапки-маски, разные виды настольного театра (театрализованный уголок) </a:t>
            </a:r>
          </a:p>
          <a:p>
            <a:pPr lvl="0"/>
            <a:r>
              <a:rPr lang="ru-RU" b="1" i="1" dirty="0" smtClean="0"/>
              <a:t>Музыкальный центр, компьютер,  плазменная панель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         ТВОРЧЕСКИЕ КОНКУРСЫ</a:t>
            </a:r>
            <a:endParaRPr lang="ru-RU" b="1" i="1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9458" name="Picture 2" descr="G:\свирюкова\SAM_159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600200"/>
            <a:ext cx="3429000" cy="4572000"/>
          </a:xfrm>
          <a:prstGeom prst="rect">
            <a:avLst/>
          </a:prstGeom>
          <a:noFill/>
        </p:spPr>
      </p:pic>
      <p:pic>
        <p:nvPicPr>
          <p:cNvPr id="19460" name="Picture 4" descr="G:\фото подгот\SAM_299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0375" y="1628800"/>
            <a:ext cx="3657600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92D050"/>
                </a:solidFill>
              </a:rPr>
              <a:t>   </a:t>
            </a:r>
            <a:r>
              <a:rPr lang="ru-RU" sz="4000" b="1" i="1" dirty="0" smtClean="0">
                <a:solidFill>
                  <a:srgbClr val="92D050"/>
                </a:solidFill>
              </a:rPr>
              <a:t>СПАСИБО </a:t>
            </a:r>
            <a:r>
              <a:rPr lang="ru-RU" sz="4000" b="1" i="1" smtClean="0">
                <a:solidFill>
                  <a:srgbClr val="92D050"/>
                </a:solidFill>
              </a:rPr>
              <a:t>ЗА ВНИМАНИЕ!  </a:t>
            </a:r>
            <a:endParaRPr lang="ru-RU" sz="4000" b="1" i="1" dirty="0">
              <a:solidFill>
                <a:srgbClr val="92D050"/>
              </a:solidFill>
            </a:endParaRPr>
          </a:p>
        </p:txBody>
      </p:sp>
      <p:pic>
        <p:nvPicPr>
          <p:cNvPr id="20482" name="Picture 2" descr="G:\Фото\IMGA07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1700808"/>
            <a:ext cx="7664400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100</TotalTime>
  <Words>164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Развитие творческого потенциала дошкольников </vt:lpstr>
      <vt:lpstr>Человек, воспитанный искусством, способен жить в гармони с окружающим миром, познавать и совершенствовать этот мир. Именно такими людьми мы хотим видеть детей в будущем. </vt:lpstr>
      <vt:lpstr>   Способности к творчеству объединяет несколько составляющих</vt:lpstr>
      <vt:lpstr>      Условия успешного развития творческих способностей</vt:lpstr>
      <vt:lpstr> ТВОРЧЕСКИЙ ПОТЕНЦИАЛ</vt:lpstr>
      <vt:lpstr>ПРЕДМЕТНАЯ СРЕДА</vt:lpstr>
      <vt:lpstr>          ТВОРЧЕСКИЕ КОНКУРСЫ</vt:lpstr>
      <vt:lpstr>   СПАСИБО ЗА ВНИМАНИЕ!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WINXP</dc:creator>
  <cp:lastModifiedBy>WIN7U64</cp:lastModifiedBy>
  <cp:revision>12</cp:revision>
  <dcterms:created xsi:type="dcterms:W3CDTF">2015-12-19T17:13:30Z</dcterms:created>
  <dcterms:modified xsi:type="dcterms:W3CDTF">2015-12-19T20:56:22Z</dcterms:modified>
</cp:coreProperties>
</file>