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2" r:id="rId6"/>
    <p:sldId id="273" r:id="rId7"/>
    <p:sldId id="291" r:id="rId8"/>
    <p:sldId id="293" r:id="rId9"/>
    <p:sldId id="263" r:id="rId10"/>
    <p:sldId id="278" r:id="rId11"/>
    <p:sldId id="264" r:id="rId12"/>
    <p:sldId id="276" r:id="rId13"/>
    <p:sldId id="265" r:id="rId14"/>
    <p:sldId id="279" r:id="rId15"/>
    <p:sldId id="266" r:id="rId16"/>
    <p:sldId id="272" r:id="rId17"/>
    <p:sldId id="292" r:id="rId18"/>
    <p:sldId id="281" r:id="rId19"/>
    <p:sldId id="284" r:id="rId20"/>
    <p:sldId id="283" r:id="rId21"/>
    <p:sldId id="285" r:id="rId22"/>
    <p:sldId id="290" r:id="rId23"/>
    <p:sldId id="271" r:id="rId24"/>
    <p:sldId id="286" r:id="rId25"/>
    <p:sldId id="287" r:id="rId26"/>
    <p:sldId id="288" r:id="rId27"/>
    <p:sldId id="295" r:id="rId28"/>
    <p:sldId id="268" r:id="rId29"/>
    <p:sldId id="294" r:id="rId30"/>
    <p:sldId id="269" r:id="rId31"/>
    <p:sldId id="274" r:id="rId32"/>
    <p:sldId id="27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6D98DE-2C38-461B-AD08-C8BAE2BF3990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D20E818-8669-4080-868D-1F7460BD1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161811/chto-takoe-dinamicheskie-pauzyi-dlya-doshkolnikov-i-dlya-chego-oni-nujnyi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Использование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</a:rPr>
              <a:t>здоровьесберегающих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технологий 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в системе развития 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речевой деятельности у детей дошкольного возраста.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Презентацию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к семинару подготовили </a:t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учителя-логопеды МАДОУ ЦРР д /с №83</a:t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Беляева Э.С, Морозова О.Б.</a:t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8328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25113" cy="360039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Артикуляционная сказка «Гости»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564904"/>
            <a:ext cx="7883035" cy="3293895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 rot="10800000" flipV="1">
            <a:off x="1475656" y="1265272"/>
            <a:ext cx="784887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Толстые внуки приехали в гости.           -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Толстячки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ними - худые, лишь кожа да кости.     -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Худышки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Бабушка с дедушкой всем улыбнулись,  -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Улыбка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Поцеловать они их потянулись.               -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Трубочка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Утром проснулись, в улыбочку губы.      -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Улыбка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Чистим мы верхние, нижние зубы.           -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Чистим зубки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Блюдца поставим, положат блины нам.     -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Блинчик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Блинчик жуём с вареньем малиновым.      -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Кусаем язычок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Дуем на блинчик, не в щёки, не мимо.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-      Дуем на язычок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Чашки поставим, чтоб чаю налили нам.      -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Чашечка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Вкусный был завтрак, никто не обижен.         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Скажем спасибо и губки оближем.              -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Облизать губы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Дедушка сделал для внуков качели.            -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Качели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мы на них покачаться успели.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Вечером скачем на лошади ловко.               -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Звонко стучат по дороге подковки.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замедляет лошадка шажочки                 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опушке мы видим грибочки,             -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Грибок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соберём мы себе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кузовочки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1224137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>
                <a:solidFill>
                  <a:srgbClr val="C00000"/>
                </a:solidFill>
              </a:rPr>
              <a:t>Гимнастика для глаз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08912" cy="48245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Глазодвигательные упражнения:</a:t>
            </a:r>
          </a:p>
          <a:p>
            <a:pPr marL="0" indent="0">
              <a:buFont typeface="Wingdings" pitchFamily="2" charset="2"/>
              <a:buChar char="§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озволяют расширить пространство зрительного восприятия;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Развивают межполушарное взаимодействие и повышают энергетику мозга;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ктивизируют кровообращение;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Помогают снять умственное утомление;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Улучшают циркуляцию внутриглазной жидкости;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Совершенствуют координацию в горизонтальной плоскости;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Повышают устойчивость вестибулярных реакций;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Способствуют улучшению координации движений глаз и головы;</a:t>
            </a:r>
          </a:p>
          <a:p>
            <a:pPr>
              <a:buFont typeface="Wingdings" pitchFamily="2" charset="2"/>
              <a:buChar char="§"/>
            </a:pP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4476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7956376" cy="360363"/>
          </a:xfrm>
        </p:spPr>
        <p:txBody>
          <a:bodyPr/>
          <a:lstStyle/>
          <a:p>
            <a:r>
              <a:rPr lang="ru-RU" sz="1800" dirty="0" smtClean="0"/>
              <a:t>             </a:t>
            </a:r>
            <a:r>
              <a:rPr lang="ru-RU" sz="1800" dirty="0" err="1" smtClean="0"/>
              <a:t>Глазодвигательное</a:t>
            </a:r>
            <a:r>
              <a:rPr lang="ru-RU" sz="1800" dirty="0" smtClean="0"/>
              <a:t> упражнение  « Стрельба глазами»</a:t>
            </a:r>
            <a:endParaRPr lang="ru-RU" sz="1800" dirty="0"/>
          </a:p>
        </p:txBody>
      </p:sp>
      <p:pic>
        <p:nvPicPr>
          <p:cNvPr id="307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9"/>
            <a:ext cx="6696744" cy="610599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Психогимнастика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курс специальных игр и упражнений, направленных на развитие и коррекцию различных сторон психики ребёнка( как познавательной, так и эмоционально-личностной сферы).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: 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снимают напряжение в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речедвигательном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аппарате;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Развивают речевую эмоциональность детей;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Содействуют совершенствованию основных психологических процессо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внимания ,памяти, способности к переключению;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Воспитывают волевую регуляцию;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Создают благоприятный фон для занятий;</a:t>
            </a:r>
          </a:p>
        </p:txBody>
      </p:sp>
    </p:spTree>
    <p:extLst>
      <p:ext uri="{BB962C8B-B14F-4D97-AF65-F5344CB8AC3E}">
        <p14:creationId xmlns:p14="http://schemas.microsoft.com/office/powerpoint/2010/main" val="378997120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3024337" cy="5201548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Упражнение «Насос и мяч»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Изображение 08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490" y="96011"/>
            <a:ext cx="5071493" cy="67619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0801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Массаж и </a:t>
            </a:r>
            <a:r>
              <a:rPr lang="ru-RU" b="1" dirty="0" err="1" smtClean="0">
                <a:solidFill>
                  <a:srgbClr val="C00000"/>
                </a:solidFill>
                <a:cs typeface="Times New Roman" pitchFamily="18" charset="0"/>
              </a:rPr>
              <a:t>самомассаж</a:t>
            </a:r>
            <a:endParaRPr lang="ru-RU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196752"/>
            <a:ext cx="4104455" cy="45365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Массаж  лица,  головы, шеи.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Аурикуломассаж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массаж ушных раковин.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кистей рук и пальцев с одновременным  проговариванием стихов и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Массаж ладоней и пальцев рук с помощью 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массажёр</a:t>
            </a:r>
            <a:r>
              <a:rPr lang="ru-RU" sz="20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Су-</a:t>
            </a:r>
            <a:r>
              <a:rPr lang="ru-RU" sz="20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природных материалов и бытовых предметов. 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Картинки по запросу аурикуломассаж для развития реч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3842792" cy="3842792"/>
          </a:xfrm>
          <a:prstGeom prst="rect">
            <a:avLst/>
          </a:prstGeom>
          <a:noFill/>
        </p:spPr>
      </p:pic>
      <p:pic>
        <p:nvPicPr>
          <p:cNvPr id="8196" name="Picture 4" descr="http://madou1.ru/images/Documents/samomassazh-kistej-ruk/upr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581128"/>
            <a:ext cx="3672408" cy="20623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52408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115617" y="620713"/>
            <a:ext cx="8028384" cy="9239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Полезные свойства массажа и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самомассажа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88840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Использование нетрадиционных оздоровительных видов массажа 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способствует: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улучшению общего состояния;                  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нормализации мышечного тонуса,                  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 развитию тактильных ощущений и мелкой моторики,    интеллектуальных способностей,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снятию усталости и раздражительности  и повышению работоспособности;                                   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 является мощным стимулом речевого  развития, и мотивацией к учебной деятельности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ускоряет процесс коррекции речевых нарушений у дошкольников;                   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 вызывает интерес и потребность в общении,                    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                 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085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04" y="980728"/>
            <a:ext cx="3888841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179512" y="260648"/>
            <a:ext cx="3672408" cy="86409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Аурикуломассаж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4294967295"/>
          </p:nvPr>
        </p:nvSpPr>
        <p:spPr>
          <a:xfrm>
            <a:off x="5076056" y="1812925"/>
            <a:ext cx="4067944" cy="5762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Точечный массаж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Содержимое 11" descr="DSC00853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465846"/>
            <a:ext cx="5004048" cy="3753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611560" y="1"/>
            <a:ext cx="7920880" cy="1196752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Массаж рук  </a:t>
            </a:r>
            <a:r>
              <a:rPr lang="ru-RU" sz="2800" dirty="0" err="1" smtClean="0">
                <a:solidFill>
                  <a:srgbClr val="002060"/>
                </a:solidFill>
              </a:rPr>
              <a:t>массажерами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Су-Джок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11560" y="2492896"/>
            <a:ext cx="3384376" cy="648071"/>
          </a:xfrm>
        </p:spPr>
        <p:txBody>
          <a:bodyPr/>
          <a:lstStyle/>
          <a:p>
            <a:r>
              <a:rPr lang="ru-RU" sz="2000" dirty="0" smtClean="0"/>
              <a:t>Упражнение « Ёжик»</a:t>
            </a:r>
            <a:endParaRPr lang="ru-RU" sz="2000" dirty="0"/>
          </a:p>
        </p:txBody>
      </p:sp>
      <p:pic>
        <p:nvPicPr>
          <p:cNvPr id="6" name="Содержимое 5" descr="DSC04938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00808"/>
            <a:ext cx="4191943" cy="3143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283968" y="1052737"/>
            <a:ext cx="4320480" cy="504056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sz="2000" dirty="0" smtClean="0"/>
              <a:t>Упражнение «Колечки»</a:t>
            </a:r>
            <a:endParaRPr lang="ru-RU" sz="2000" dirty="0"/>
          </a:p>
        </p:txBody>
      </p:sp>
      <p:pic>
        <p:nvPicPr>
          <p:cNvPr id="13" name="Содержимое 12" descr="Изображение 04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140968"/>
            <a:ext cx="4655115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DSC0051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263919"/>
            <a:ext cx="5220072" cy="45940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51520" y="4581128"/>
            <a:ext cx="3456384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Массаж с помощью массажных колец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6623050" y="1484313"/>
            <a:ext cx="2520950" cy="6492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/>
              <a:t>   </a:t>
            </a:r>
            <a:r>
              <a:rPr lang="ru-RU" sz="2400" dirty="0" smtClean="0"/>
              <a:t>Упражнение  «Орешек»</a:t>
            </a:r>
            <a:endParaRPr lang="ru-RU" sz="2400" dirty="0"/>
          </a:p>
        </p:txBody>
      </p:sp>
      <p:pic>
        <p:nvPicPr>
          <p:cNvPr id="10" name="Содержимое 3" descr="DSC04935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07504" y="332656"/>
            <a:ext cx="5728000" cy="4392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1512167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ЗДОРОВЬЕ?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Здоровье-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естественное состояние организма, характеризующееся его уравновешенностью с окружающей средой и отсутствием каких-либо болезненных изменений.(Большая советская энциклопедия).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Здоровье-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состояние полного физического, духовного и социального благополучия, а не только отсутствие болезней и физических дефектов(Устав Всемирной организации здравоохранения).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-это постоянное наличие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энергии, необходимой, чтобы обеспечивать гармоничное функционирование организма.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-это основа благополучия человека; здоровье позволяет раскрыться всем его физическим и духовным возможностям .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понятие не только физическое ,но и нравственное; нравственно здоровый человек великодушен ,благороден, дружелюбен и оптимистичен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5301208"/>
            <a:ext cx="7125112" cy="28803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34105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0906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Упражнение « Добыча огня»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0494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84784"/>
            <a:ext cx="6662365" cy="4996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9500" y="333375"/>
            <a:ext cx="8064500" cy="863600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Массаж пальцев и ладоней с помощью фасоли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DSC04944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4744"/>
            <a:ext cx="5159931" cy="3870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Содержимое 14" descr="Изображение 048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275856" y="2636912"/>
            <a:ext cx="5626058" cy="4221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484313"/>
            <a:ext cx="3419872" cy="1081087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Массаж  рук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 помощью янтаря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ef865aff9db706d90d47eeabc778072f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884613" y="188913"/>
            <a:ext cx="5259387" cy="3941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DSC04947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12976"/>
            <a:ext cx="4600575" cy="34496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124700" cy="9080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836613"/>
            <a:ext cx="8640960" cy="56880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упражнений и ритмических движений пальцами индуктивно приводит к возбуждению в речевых центрах головного мозга и  усилению согласованной деятельности речевых зон, что в конечном итоге, развивает мозг ребенка и стимулирует развитие речи. 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 пальчиками создают благоприятный эмоциональный фон и повышают речевую активность ребенка. 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Ребёнок учится концентрировать свое внимание и правильно его распределять.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Упражнения,  в сопровождении с короткими стихотворными строчками, делает речь ребёнка  более четкой, ритмичной, яркой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Развивается память ребенка, так как он учится запоминать определенные положения рук и последовательность движений.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Развиваются творческие способности, воображение, фантазия. Овладев всеми упражнениями, ребёнок сможет «рассказывать руками» целые истории.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Простые движения помогают убрать напряжение не только с самих рук, но и расслабить мышцы всего тела.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860032" y="260350"/>
            <a:ext cx="3888432" cy="13684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Игры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 прищепками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DSC0492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 rot="20765543">
            <a:off x="151321" y="412995"/>
            <a:ext cx="5352202" cy="4013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DSC04927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0222">
            <a:off x="3535851" y="2515468"/>
            <a:ext cx="5307399" cy="3904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39552" y="4652963"/>
            <a:ext cx="2413198" cy="11525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Упражнение</a:t>
            </a:r>
          </a:p>
          <a:p>
            <a:pPr>
              <a:buNone/>
            </a:pPr>
            <a:r>
              <a:rPr lang="ru-RU" sz="2000" dirty="0" smtClean="0"/>
              <a:t>«Пианисты»</a:t>
            </a:r>
            <a:endParaRPr lang="ru-RU" sz="2000" dirty="0"/>
          </a:p>
        </p:txBody>
      </p:sp>
      <p:pic>
        <p:nvPicPr>
          <p:cNvPr id="7" name="Содержимое 6" descr="DSC04937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5543550" cy="4159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6228185" y="1268761"/>
            <a:ext cx="1944215" cy="17998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Упражнение  «Силачи»</a:t>
            </a:r>
            <a:endParaRPr lang="ru-RU" sz="2000" dirty="0"/>
          </a:p>
        </p:txBody>
      </p:sp>
      <p:pic>
        <p:nvPicPr>
          <p:cNvPr id="8" name="Содержимое 7" descr="DSC0494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7866" y="2996952"/>
            <a:ext cx="4937123" cy="37016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55576" y="260648"/>
            <a:ext cx="2664296" cy="1080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Упражнение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«Спрячь божьих коровок»   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Изображение 08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4032448" cy="5378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220072" y="4653136"/>
            <a:ext cx="3024336" cy="144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Упражнение «Варим, варим мы   компот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Содержимое 11" descr="DSC04933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548680"/>
            <a:ext cx="5224462" cy="3917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864096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Упражнение с карандашами  «Крючки»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семинар 3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4744"/>
            <a:ext cx="8633090" cy="4856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9303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Динамические паузы, </a:t>
            </a:r>
            <a:r>
              <a:rPr lang="ru-RU" sz="2800" b="1" dirty="0" err="1" smtClean="0">
                <a:solidFill>
                  <a:srgbClr val="C00000"/>
                </a:solidFill>
              </a:rPr>
              <a:t>логоритмические</a:t>
            </a:r>
            <a:r>
              <a:rPr lang="ru-RU" sz="2800" b="1" dirty="0" smtClean="0">
                <a:solidFill>
                  <a:srgbClr val="C00000"/>
                </a:solidFill>
              </a:rPr>
              <a:t> упражнения.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556792"/>
            <a:ext cx="7125112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Динамические паузы это интересная и эффективная форма активного отдыха во время малоподвижных занятий с детьми.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Динамические паузы,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упражнения:     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снимают нервное напряжение  и усталость;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совершенствуют общую моторику;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вырабатывают  чёткие , координированные движения во взаимосвязи с речью;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способствуют взаимодействию детей, воспитывают и прививают навыки общения;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активизируют словарный запас, развивают внимание,  мышление и память;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ненавязчиво корректируют эмоциональные проблемы в поведении ребенка, предупреждают психологические нарушения;</a:t>
            </a:r>
          </a:p>
          <a:p>
            <a:pPr>
              <a:buNone/>
            </a:pP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1070960"/>
            <a:ext cx="504056" cy="610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Какую смысловую Какую смысловую нагрузку несут динамические паузы </a:t>
            </a:r>
            <a:r>
              <a:rPr lang="ru-RU" dirty="0" err="1" smtClean="0"/>
              <a:t>д</a:t>
            </a:r>
            <a:r>
              <a:rPr lang="ru-RU" dirty="0" smtClean="0"/>
              <a:t> Массаж  </a:t>
            </a:r>
            <a:r>
              <a:rPr lang="ru-RU" dirty="0" err="1" smtClean="0"/>
              <a:t>жевательно</a:t>
            </a:r>
            <a:r>
              <a:rPr lang="ru-RU" dirty="0" smtClean="0"/>
              <a:t> –артикуляторных  </a:t>
            </a:r>
            <a:r>
              <a:rPr lang="ru-RU" dirty="0" err="1" smtClean="0"/>
              <a:t>мышц-специальный</a:t>
            </a:r>
            <a:r>
              <a:rPr lang="ru-RU" dirty="0" smtClean="0"/>
              <a:t> комплекс упражнений ,которые помогают укрепить жевательные, глотательные и мимические мышцы ля дошкольников? Они развлекают детей, создают благоприятную для обучения атмосферу, несут элементы релаксации, снимают нервное </a:t>
            </a:r>
            <a:r>
              <a:rPr lang="ru-RU" dirty="0" err="1" smtClean="0"/>
              <a:t>напряже</a:t>
            </a:r>
            <a:r>
              <a:rPr lang="ru-RU" dirty="0" err="1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://fb.ru/article/161811/chto-takoe-dinamicheskie-pauzyi-dlya-doshkolnikov-i-dlya-chego-oni-nujnyi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98186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9"/>
            <a:ext cx="6624736" cy="792088"/>
          </a:xfrm>
        </p:spPr>
        <p:txBody>
          <a:bodyPr/>
          <a:lstStyle/>
          <a:p>
            <a:pPr algn="ctr"/>
            <a:r>
              <a:rPr lang="ru-RU" sz="2400" dirty="0" smtClean="0"/>
              <a:t>      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Динамическая пауза с мячом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F:\Фото  Оля\IMG_28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985034" cy="523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125113" cy="5201548"/>
          </a:xfrm>
        </p:spPr>
        <p:txBody>
          <a:bodyPr/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технологии в ДОУ</a:t>
            </a: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 специально организованное взаимодействие детей и педагога; процесс, направленный на обеспечение физического, психического и социального благополучия ребёнка.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сохранение и укрепление здоровья воспитанников, пропаганда здорового образа жизни.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-повысить результативность воспитательно-образовательного процесса;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-стимулировать работоспособность, способствовать восстановлению сил, снятию напряжения у детей;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-создавать благоприятную психоэмоциональную  атмосферу для поддержки психологического здоровья воспитанников;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79513" y="1807361"/>
            <a:ext cx="7955042" cy="46459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828836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87728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Кинезиологические</a:t>
            </a:r>
            <a:r>
              <a:rPr lang="ru-RU" sz="2800" b="1" dirty="0" smtClean="0">
                <a:solidFill>
                  <a:srgbClr val="C00000"/>
                </a:solidFill>
              </a:rPr>
              <a:t> упражнения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9443" y="476672"/>
            <a:ext cx="7125112" cy="5382126"/>
          </a:xfrm>
        </p:spPr>
        <p:txBody>
          <a:bodyPr/>
          <a:lstStyle/>
          <a:p>
            <a:pPr>
              <a:buNone/>
            </a:pP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наука о развитии умственных способностей и физического здоровья через определённые двигательные упражнения, которые позволяют создавать новые нейронные сети и улучшить межполушарное взаимодействие, которое является основой развития интеллекта 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систематического выполнения к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упражнений у детей: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293096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улучшается память и концентрация внимания;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развиваются межполушарные взаимосвязи;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улучшается речь;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снижается утомляемость;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активизируются интеллектуальные и познавательные процессы;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41645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1339551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Кинезиологические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упражнения «Очки», «Дерево», «Домик»,  «Зайчик»,  «Замок»,  «Птица»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SC0495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84784"/>
            <a:ext cx="6877896" cy="5159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1008112"/>
          </a:xfrm>
        </p:spPr>
        <p:txBody>
          <a:bodyPr/>
          <a:lstStyle/>
          <a:p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Кинезиологическое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упражнение  «Осень»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DSC0495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052736"/>
            <a:ext cx="7297758" cy="547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064896" cy="1152127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Современные </a:t>
            </a:r>
            <a:r>
              <a:rPr lang="ru-RU" sz="2000" b="1" dirty="0" err="1" smtClean="0">
                <a:solidFill>
                  <a:srgbClr val="C00000"/>
                </a:solidFill>
              </a:rPr>
              <a:t>здоровьесберегающие</a:t>
            </a:r>
            <a:r>
              <a:rPr lang="ru-RU" sz="2000" b="1" dirty="0" smtClean="0">
                <a:solidFill>
                  <a:srgbClr val="C00000"/>
                </a:solidFill>
              </a:rPr>
              <a:t> технологии в системе развития речевой деятельности дошкольников: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132856"/>
            <a:ext cx="8136904" cy="3960440"/>
          </a:xfrm>
        </p:spPr>
        <p:txBody>
          <a:bodyPr>
            <a:normAutofit lnSpcReduction="10000"/>
          </a:bodyPr>
          <a:lstStyle/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1.Дыхательная гимнастика.</a:t>
            </a: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2.Артикуляционная гимнастика.</a:t>
            </a: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3.Гимнастика для глаз.</a:t>
            </a: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4.Психогимнастика.</a:t>
            </a: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5.Массаж, самомассаж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6.Пальчиковый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игротренинг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7.Динамические паузы, 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упражнения.</a:t>
            </a:r>
          </a:p>
          <a:p>
            <a:pPr marL="342900" indent="-342900"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8.Кинезиологические упражнения.</a:t>
            </a:r>
          </a:p>
          <a:p>
            <a:pPr marL="342900" indent="-342900" algn="l">
              <a:buAutoNum type="arabicPeriod"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endParaRPr lang="ru-RU" i="1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36737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Дыхательная гимнастика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11560" y="1809749"/>
            <a:ext cx="3240361" cy="40513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система-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энергетическая база для речевой системы.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улучшают ритмы, повышают энергетическое обеспечение деятельности мозга, улучшают обменные процессы, нормализуют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эмоциональное состояние детей.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дыхательных упражнений: увеличить объём дыхания, нормализовать его ритм, выработать плавный, длительный, экономный выдох.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Изображение 037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060848"/>
            <a:ext cx="4965303" cy="3723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426996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395535" y="404665"/>
            <a:ext cx="2376265" cy="2160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294967295"/>
          </p:nvPr>
        </p:nvSpPr>
        <p:spPr>
          <a:xfrm>
            <a:off x="3563888" y="4299133"/>
            <a:ext cx="2160240" cy="14401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Упражнение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«Листопад»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Содержимое 10" descr="с телефона  эля торунь 176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23052"/>
            <a:ext cx="7056784" cy="3967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9"/>
            <a:ext cx="7704856" cy="648071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Дыхательное упражнение с помощью схемы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10" descr="P106076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980728"/>
            <a:ext cx="7657108" cy="5742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5"/>
            <a:ext cx="7776864" cy="576063"/>
          </a:xfrm>
        </p:spPr>
        <p:txBody>
          <a:bodyPr/>
          <a:lstStyle/>
          <a:p>
            <a:r>
              <a:rPr lang="ru-RU" sz="1800" dirty="0" smtClean="0"/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Фонетическое упражнение «Звуковые волны»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0032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96752"/>
            <a:ext cx="7284303" cy="5463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Артикуляционная гимнастика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9" y="1628801"/>
            <a:ext cx="3240360" cy="52291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совокупность специальных упражнений , направленных на укрепление мышц артикуляционного аппарата, развитие силы, подвижности и  чёткой координации движений органов, участвующих в речевом процессе . 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Содержимое 6" descr="IMG_2859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952836"/>
            <a:ext cx="5360963" cy="4020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583003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1360</TotalTime>
  <Words>934</Words>
  <Application>Microsoft Office PowerPoint</Application>
  <PresentationFormat>Экран (4:3)</PresentationFormat>
  <Paragraphs>142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Arial</vt:lpstr>
      <vt:lpstr>Calibri</vt:lpstr>
      <vt:lpstr>Courier New</vt:lpstr>
      <vt:lpstr>Times New Roman</vt:lpstr>
      <vt:lpstr>Trebuchet MS</vt:lpstr>
      <vt:lpstr>Verdana</vt:lpstr>
      <vt:lpstr>Wingdings</vt:lpstr>
      <vt:lpstr>Wingdings 2</vt:lpstr>
      <vt:lpstr>Spring</vt:lpstr>
      <vt:lpstr>          Использование здоровьесберегающих технологий  в системе развития  речевой деятельности у детей дошкольного возраста.  Презентацию к семинару подготовили  учителя-логопеды МАДОУ ЦРР д /с №83 Беляева Э.С, Морозова О.Б. </vt:lpstr>
      <vt:lpstr>                                  Что такое ЗДОРОВЬЕ?    Здоровье-естественное состояние организма, характеризующееся его уравновешенностью с окружающей средой и отсутствием каких-либо болезненных изменений.(Большая советская энциклопедия).  Здоровье- это состояние полного физического, духовного и социального благополучия, а не только отсутствие болезней и физических дефектов(Устав Всемирной организации здравоохранения). Здоровье-это постоянное наличие  энергии, необходимой, чтобы обеспечивать гармоничное функционирование организма. Здоровье-это основа благополучия человека; здоровье позволяет раскрыться всем его физическим и духовным возможностям . Здоровье понятие не только физическое ,но и нравственное; нравственно здоровый человек великодушен ,благороден, дружелюбен и оптимистичен.</vt:lpstr>
      <vt:lpstr>Здоровьесберегающие технологии в ДОУ   –это  специально организованное взаимодействие детей и педагога; процесс, направленный на обеспечение физического, психического и социального благополучия ребёнка.  Цель: сохранение и укрепление здоровья воспитанников, пропаганда здорового образа жизни.  Задачи: -повысить результативность воспитательно-образовательного процесса; -стимулировать работоспособность, способствовать восстановлению сил, снятию напряжения у детей; -создавать благоприятную психоэмоциональную  атмосферу для поддержки психологического здоровья воспитанников;   </vt:lpstr>
      <vt:lpstr>Современные здоровьесберегающие технологии в системе развития речевой деятельности дошкольников:</vt:lpstr>
      <vt:lpstr>Дыхательная гимнастика</vt:lpstr>
      <vt:lpstr>Презентация PowerPoint</vt:lpstr>
      <vt:lpstr>Дыхательное упражнение с помощью схемы</vt:lpstr>
      <vt:lpstr> Фонетическое упражнение «Звуковые волны»</vt:lpstr>
      <vt:lpstr>Артикуляционная гимнастика</vt:lpstr>
      <vt:lpstr>Артикуляционная сказка «Гости»</vt:lpstr>
      <vt:lpstr>    Гимнастика для глаз   </vt:lpstr>
      <vt:lpstr>             Глазодвигательное упражнение  « Стрельба глазами»</vt:lpstr>
      <vt:lpstr>Психогимнастика</vt:lpstr>
      <vt:lpstr> Упражнение «Насос и мяч»  </vt:lpstr>
      <vt:lpstr>Массаж и самомассаж</vt:lpstr>
      <vt:lpstr>Полезные свойства массажа и самомассажа</vt:lpstr>
      <vt:lpstr>Презентация PowerPoint</vt:lpstr>
      <vt:lpstr>Массаж рук  массажерами Су-Джок</vt:lpstr>
      <vt:lpstr>Презентация PowerPoint</vt:lpstr>
      <vt:lpstr>   Упражнение « Добыча огня»</vt:lpstr>
      <vt:lpstr>Массаж пальцев и ладоней с помощью фасоли</vt:lpstr>
      <vt:lpstr>Массаж  рук  с помощью янтаря</vt:lpstr>
      <vt:lpstr>Пальчиковые игры</vt:lpstr>
      <vt:lpstr>Игры  с прищепками</vt:lpstr>
      <vt:lpstr>Презентация PowerPoint</vt:lpstr>
      <vt:lpstr>Презентация PowerPoint</vt:lpstr>
      <vt:lpstr>Упражнение с карандашами  «Крючки»</vt:lpstr>
      <vt:lpstr>Динамические паузы, логоритмические упражнения.</vt:lpstr>
      <vt:lpstr>          Динамическая пауза с мячом</vt:lpstr>
      <vt:lpstr>Кинезиологические упражнения</vt:lpstr>
      <vt:lpstr>Кинезиологические  упражнения «Очки», «Дерево», «Домик»,  «Зайчик»,  «Замок»,  «Птица» </vt:lpstr>
      <vt:lpstr>Кинезиологическое упражнение  «Осень»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 в системе развития  речевой деятельности у детей дошкольного возраста.</dc:title>
  <dc:creator>Артем</dc:creator>
  <cp:lastModifiedBy>HP</cp:lastModifiedBy>
  <cp:revision>140</cp:revision>
  <dcterms:created xsi:type="dcterms:W3CDTF">2017-11-21T07:52:11Z</dcterms:created>
  <dcterms:modified xsi:type="dcterms:W3CDTF">2020-07-16T18:01:33Z</dcterms:modified>
</cp:coreProperties>
</file>