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60D16-41D4-4EFC-8174-7FEFA59A352F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D5B75-BBC3-4C00-94A8-8A67896D35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866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60D16-41D4-4EFC-8174-7FEFA59A352F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D5B75-BBC3-4C00-94A8-8A67896D35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331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60D16-41D4-4EFC-8174-7FEFA59A352F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D5B75-BBC3-4C00-94A8-8A67896D35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198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60D16-41D4-4EFC-8174-7FEFA59A352F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D5B75-BBC3-4C00-94A8-8A67896D35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288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60D16-41D4-4EFC-8174-7FEFA59A352F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D5B75-BBC3-4C00-94A8-8A67896D35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594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60D16-41D4-4EFC-8174-7FEFA59A352F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D5B75-BBC3-4C00-94A8-8A67896D35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233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60D16-41D4-4EFC-8174-7FEFA59A352F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D5B75-BBC3-4C00-94A8-8A67896D35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400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60D16-41D4-4EFC-8174-7FEFA59A352F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D5B75-BBC3-4C00-94A8-8A67896D35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02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60D16-41D4-4EFC-8174-7FEFA59A352F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D5B75-BBC3-4C00-94A8-8A67896D35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644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60D16-41D4-4EFC-8174-7FEFA59A352F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D5B75-BBC3-4C00-94A8-8A67896D35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447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60D16-41D4-4EFC-8174-7FEFA59A352F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D5B75-BBC3-4C00-94A8-8A67896D35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202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60D16-41D4-4EFC-8174-7FEFA59A352F}" type="datetimeFigureOut">
              <a:rPr lang="ru-RU" smtClean="0"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D5B75-BBC3-4C00-94A8-8A67896D35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070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Животные из лепестков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5445224"/>
            <a:ext cx="6400800" cy="112697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Педченко Елена Александровна  педагог дополнительного образования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МКУДО «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Липковский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ДДТ»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4727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Цветочные лепестки, словно яркие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пазлы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можно складывать в самые различные изображения. Это могут быть животные, птицы, рыбки. Немного фантазии, творчества и усидчивости и для вас открывается «Лепестковая страна»</a:t>
            </a:r>
          </a:p>
          <a:p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Материалы и инструменты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Картон, клей ПВА, ножницы, салфетки,       лепестки цветов.</a:t>
            </a:r>
          </a:p>
        </p:txBody>
      </p:sp>
    </p:spTree>
    <p:extLst>
      <p:ext uri="{BB962C8B-B14F-4D97-AF65-F5344CB8AC3E}">
        <p14:creationId xmlns:p14="http://schemas.microsoft.com/office/powerpoint/2010/main" val="3815022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1671" y="1600200"/>
            <a:ext cx="2560657" cy="4525963"/>
          </a:xfr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32889"/>
            <a:ext cx="2016385" cy="3564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68" r="17129"/>
          <a:stretch/>
        </p:blipFill>
        <p:spPr>
          <a:xfrm>
            <a:off x="3923928" y="110456"/>
            <a:ext cx="3984941" cy="3240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462924"/>
            <a:ext cx="4177529" cy="2232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068" y="3802925"/>
            <a:ext cx="2868135" cy="28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101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9143998" cy="68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466669"/>
            <a:ext cx="2901325" cy="252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35" r="15403"/>
          <a:stretch/>
        </p:blipFill>
        <p:spPr>
          <a:xfrm>
            <a:off x="2266326" y="161400"/>
            <a:ext cx="4611350" cy="3276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26" y="3232669"/>
            <a:ext cx="2988000" cy="29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3830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67</Words>
  <Application>Microsoft Office PowerPoint</Application>
  <PresentationFormat>Экран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Животные из лепестков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из лепестков</dc:title>
  <dc:creator>ДДТ</dc:creator>
  <cp:lastModifiedBy>ДДТ</cp:lastModifiedBy>
  <cp:revision>5</cp:revision>
  <dcterms:created xsi:type="dcterms:W3CDTF">2020-07-16T10:04:41Z</dcterms:created>
  <dcterms:modified xsi:type="dcterms:W3CDTF">2020-07-16T10:46:54Z</dcterms:modified>
</cp:coreProperties>
</file>