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70" r:id="rId3"/>
    <p:sldId id="271" r:id="rId4"/>
    <p:sldId id="258" r:id="rId5"/>
    <p:sldId id="260" r:id="rId6"/>
    <p:sldId id="262" r:id="rId7"/>
    <p:sldId id="264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89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70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638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527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810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14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572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37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28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63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98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23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827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256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7FC9640-2489-4C80-9C6E-65095EA2C909}" type="datetimeFigureOut">
              <a:rPr lang="ru-RU" smtClean="0"/>
              <a:t>пт: 17.07.20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308D584F-52DC-4848-85C7-C893EAF2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9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2C853-572C-4016-B618-2C4CAE5F86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5763" y="1309605"/>
            <a:ext cx="10506238" cy="2726387"/>
          </a:xfrm>
        </p:spPr>
        <p:txBody>
          <a:bodyPr/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Мастер-класс по рисованию</a:t>
            </a:r>
            <a:b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«Берегите лес от пожара!»</a:t>
            </a:r>
            <a:b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(монотипия)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F505AE-CBDE-47E2-B8FF-0D724281D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7708" y="4351398"/>
            <a:ext cx="10742348" cy="1375641"/>
          </a:xfrm>
        </p:spPr>
        <p:txBody>
          <a:bodyPr>
            <a:noAutofit/>
          </a:bodyPr>
          <a:lstStyle/>
          <a:p>
            <a:pPr algn="r"/>
            <a:r>
              <a:rPr lang="ru-RU" sz="2400" b="1" dirty="0"/>
              <a:t>Подготовила:</a:t>
            </a:r>
          </a:p>
          <a:p>
            <a:pPr algn="r"/>
            <a:r>
              <a:rPr lang="ru-RU" sz="2400" b="1" dirty="0"/>
              <a:t>Маслова Анжела Викторовна,</a:t>
            </a:r>
          </a:p>
          <a:p>
            <a:pPr algn="r"/>
            <a:r>
              <a:rPr lang="ru-RU" sz="2400" b="1" dirty="0"/>
              <a:t>воспитатель ВКК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AA1B1E-DBD8-4F3F-95A6-DC08353E82AE}"/>
              </a:ext>
            </a:extLst>
          </p:cNvPr>
          <p:cNvSpPr txBox="1"/>
          <p:nvPr/>
        </p:nvSpPr>
        <p:spPr>
          <a:xfrm>
            <a:off x="2604284" y="360608"/>
            <a:ext cx="6983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МБДОУ БГО ЦРР – детский сад № 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7261DF-728B-4321-B6D7-0B052B33D364}"/>
              </a:ext>
            </a:extLst>
          </p:cNvPr>
          <p:cNvSpPr txBox="1"/>
          <p:nvPr/>
        </p:nvSpPr>
        <p:spPr>
          <a:xfrm>
            <a:off x="3825415" y="6042446"/>
            <a:ext cx="4541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г. Борисоглебск, 2020 г.</a:t>
            </a:r>
          </a:p>
        </p:txBody>
      </p:sp>
    </p:spTree>
    <p:extLst>
      <p:ext uri="{BB962C8B-B14F-4D97-AF65-F5344CB8AC3E}">
        <p14:creationId xmlns:p14="http://schemas.microsoft.com/office/powerpoint/2010/main" val="2794228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3FB6AA-3D48-45C8-9C5C-66771795908E}"/>
              </a:ext>
            </a:extLst>
          </p:cNvPr>
          <p:cNvSpPr txBox="1"/>
          <p:nvPr/>
        </p:nvSpPr>
        <p:spPr>
          <a:xfrm>
            <a:off x="523741" y="1695192"/>
            <a:ext cx="410977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/>
              <a:t>Мы в лесу костёр зажгли.</a:t>
            </a:r>
          </a:p>
          <a:p>
            <a:pPr algn="ctr"/>
            <a:r>
              <a:rPr lang="ru-RU" sz="2400" dirty="0"/>
              <a:t>Посидели и пошли,</a:t>
            </a:r>
          </a:p>
          <a:p>
            <a:pPr algn="ctr"/>
            <a:r>
              <a:rPr lang="ru-RU" sz="2400" dirty="0"/>
              <a:t>А огонь не потушили.</a:t>
            </a:r>
          </a:p>
          <a:p>
            <a:pPr algn="ctr"/>
            <a:r>
              <a:rPr lang="ru-RU" sz="2400" dirty="0"/>
              <a:t>«Сам погаснет» – мы решили.</a:t>
            </a:r>
          </a:p>
          <a:p>
            <a:pPr algn="ctr"/>
            <a:r>
              <a:rPr lang="ru-RU" sz="2400" dirty="0"/>
              <a:t>Ветром пламя разметало,</a:t>
            </a:r>
          </a:p>
          <a:p>
            <a:pPr algn="ctr"/>
            <a:r>
              <a:rPr lang="ru-RU" sz="2400" dirty="0"/>
              <a:t>И вокруг как в печке стало,</a:t>
            </a:r>
          </a:p>
          <a:p>
            <a:pPr algn="ctr"/>
            <a:r>
              <a:rPr lang="ru-RU" sz="2400" dirty="0"/>
              <a:t>До небес огонь поднялся</a:t>
            </a:r>
          </a:p>
          <a:p>
            <a:pPr algn="ctr"/>
            <a:r>
              <a:rPr lang="ru-RU" sz="2400" dirty="0"/>
              <a:t>И за нами вслед погнался…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22493D-EB0E-47FF-9C62-2A6D9D9812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187" y="1135376"/>
            <a:ext cx="6613889" cy="458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612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DAB4B8-DC54-4741-B490-77C060146C81}"/>
              </a:ext>
            </a:extLst>
          </p:cNvPr>
          <p:cNvSpPr txBox="1"/>
          <p:nvPr/>
        </p:nvSpPr>
        <p:spPr>
          <a:xfrm>
            <a:off x="553792" y="224356"/>
            <a:ext cx="112818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Пожар – главный враг леса! Всё то, что создано природой или посажено человеком за долгие годы может погибнуть от огня за несколько часов.</a:t>
            </a:r>
          </a:p>
          <a:p>
            <a:r>
              <a:rPr lang="ru-RU" sz="2400" dirty="0"/>
              <a:t>	Помните, что 90 % всех лесных пожаров возникает по вине человека.</a:t>
            </a:r>
          </a:p>
          <a:p>
            <a:r>
              <a:rPr lang="ru-RU" sz="2400" dirty="0"/>
              <a:t>Берегите лес от пожара!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0CB596-7CA4-4EE9-B25A-6CACCAA9D4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225" y="2434108"/>
            <a:ext cx="7243734" cy="407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146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473BA2-2B3B-46AD-AE43-3061E5BBD5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21748" y="2472721"/>
            <a:ext cx="4628413" cy="3572393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BD66B85-C71E-4D83-B426-5E4A44F494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6727065" y="1934231"/>
            <a:ext cx="3473003" cy="46388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CEA3CE-50DA-448D-834D-DEE998A82156}"/>
              </a:ext>
            </a:extLst>
          </p:cNvPr>
          <p:cNvSpPr txBox="1"/>
          <p:nvPr/>
        </p:nvSpPr>
        <p:spPr>
          <a:xfrm>
            <a:off x="596348" y="53127"/>
            <a:ext cx="10999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Сегодня мы будем рисовать пожар на тему опасного бедствия – лесных пожаров. Для работы нам понадобится: белый лист бумаги, краски, кисть, вода. Положите лист вертикально. Наметьте центральную линию сгиба по высоте.</a:t>
            </a:r>
          </a:p>
        </p:txBody>
      </p:sp>
    </p:spTree>
    <p:extLst>
      <p:ext uri="{BB962C8B-B14F-4D97-AF65-F5344CB8AC3E}">
        <p14:creationId xmlns:p14="http://schemas.microsoft.com/office/powerpoint/2010/main" val="3834250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49E666-8976-4BDE-94E1-7418D3A16D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70471" y="2249251"/>
            <a:ext cx="4834845" cy="36591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237953B-23A4-45D5-9245-3086AA9761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240" y="1591121"/>
            <a:ext cx="3384315" cy="48670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81626C-E074-4F3A-8790-3A57F788E982}"/>
              </a:ext>
            </a:extLst>
          </p:cNvPr>
          <p:cNvSpPr txBox="1"/>
          <p:nvPr/>
        </p:nvSpPr>
        <p:spPr>
          <a:xfrm>
            <a:off x="618186" y="257577"/>
            <a:ext cx="10766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Возьмём густую краску красного, жёлтого и чёрного цвета. Мы будем рисовать в технике «монотипия». Наносим краски на одну часть листа. Сначала красную.</a:t>
            </a:r>
          </a:p>
        </p:txBody>
      </p:sp>
    </p:spTree>
    <p:extLst>
      <p:ext uri="{BB962C8B-B14F-4D97-AF65-F5344CB8AC3E}">
        <p14:creationId xmlns:p14="http://schemas.microsoft.com/office/powerpoint/2010/main" val="2840211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6ABAEB-FCD6-49E2-9F28-EAA99942A9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57156" y="2094520"/>
            <a:ext cx="5053157" cy="364472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D09CB1B-A4D6-43DD-9565-38974509E2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151" y="1390301"/>
            <a:ext cx="3537929" cy="50563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BB242A-8108-4008-A9B8-8E7D42AF4A79}"/>
              </a:ext>
            </a:extLst>
          </p:cNvPr>
          <p:cNvSpPr txBox="1"/>
          <p:nvPr/>
        </p:nvSpPr>
        <p:spPr>
          <a:xfrm>
            <a:off x="760930" y="411388"/>
            <a:ext cx="10662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Затем жёлтую и чёрную. Старайтесь, чтобы краска была густая и было достаточно воды.</a:t>
            </a:r>
          </a:p>
        </p:txBody>
      </p:sp>
    </p:spTree>
    <p:extLst>
      <p:ext uri="{BB962C8B-B14F-4D97-AF65-F5344CB8AC3E}">
        <p14:creationId xmlns:p14="http://schemas.microsoft.com/office/powerpoint/2010/main" val="3110655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D54C94-53F1-4FC2-82E3-B859FB336A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1561" y="2170560"/>
            <a:ext cx="5062433" cy="3286144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C2E1FFC-C5F5-471B-AC28-FDC3042F6C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587" y="1282416"/>
            <a:ext cx="3555694" cy="50624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A0B568-0D2F-4DED-B4AB-0D28A5ADD276}"/>
              </a:ext>
            </a:extLst>
          </p:cNvPr>
          <p:cNvSpPr txBox="1"/>
          <p:nvPr/>
        </p:nvSpPr>
        <p:spPr>
          <a:xfrm>
            <a:off x="636478" y="292108"/>
            <a:ext cx="10932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Накрываем рисунок второй половиной листа и хорошенько проглаживаем ладонью снизу вверх, чтобы краски смешались между собой. Разворачиваем.</a:t>
            </a:r>
          </a:p>
        </p:txBody>
      </p:sp>
    </p:spTree>
    <p:extLst>
      <p:ext uri="{BB962C8B-B14F-4D97-AF65-F5344CB8AC3E}">
        <p14:creationId xmlns:p14="http://schemas.microsoft.com/office/powerpoint/2010/main" val="3742214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F84FCA-A778-40B8-9DB4-697369CE0D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28204" y="1374821"/>
            <a:ext cx="5844471" cy="41083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512A38-2883-4890-AD16-BBC741EB75D5}"/>
              </a:ext>
            </a:extLst>
          </p:cNvPr>
          <p:cNvSpPr txBox="1"/>
          <p:nvPr/>
        </p:nvSpPr>
        <p:spPr>
          <a:xfrm>
            <a:off x="746975" y="837127"/>
            <a:ext cx="5731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Когда краска подсохнет, нарисуем обугленные деревья чёрной краской.</a:t>
            </a:r>
          </a:p>
        </p:txBody>
      </p:sp>
    </p:spTree>
    <p:extLst>
      <p:ext uri="{BB962C8B-B14F-4D97-AF65-F5344CB8AC3E}">
        <p14:creationId xmlns:p14="http://schemas.microsoft.com/office/powerpoint/2010/main" val="270074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34B885-6F0E-4263-AC48-CC4AB424A0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907749" y="1400153"/>
            <a:ext cx="5944467" cy="42629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404B13-404C-4B35-A277-389C1BC85FE1}"/>
              </a:ext>
            </a:extLst>
          </p:cNvPr>
          <p:cNvSpPr txBox="1"/>
          <p:nvPr/>
        </p:nvSpPr>
        <p:spPr>
          <a:xfrm>
            <a:off x="708339" y="1043189"/>
            <a:ext cx="53876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	Чтобы сделать из этой картины плакат, нужно написать на ней текст «Берегите лес от пожара!» или «Не разводите в лесу костёр!»</a:t>
            </a:r>
          </a:p>
        </p:txBody>
      </p:sp>
    </p:spTree>
    <p:extLst>
      <p:ext uri="{BB962C8B-B14F-4D97-AF65-F5344CB8AC3E}">
        <p14:creationId xmlns:p14="http://schemas.microsoft.com/office/powerpoint/2010/main" val="1489177395"/>
      </p:ext>
    </p:extLst>
  </p:cSld>
  <p:clrMapOvr>
    <a:masterClrMapping/>
  </p:clrMapOvr>
</p:sld>
</file>

<file path=ppt/theme/theme1.xml><?xml version="1.0" encoding="utf-8"?>
<a:theme xmlns:a="http://schemas.openxmlformats.org/drawingml/2006/main" name="Цитаты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70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2</vt:lpstr>
      <vt:lpstr>Цитаты</vt:lpstr>
      <vt:lpstr>Мастер-класс по рисованию «Берегите лес от пожара!» (монотипия)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«Берегите лес от пожара!»</dc:title>
  <dc:creator>User</dc:creator>
  <cp:lastModifiedBy>User</cp:lastModifiedBy>
  <cp:revision>9</cp:revision>
  <dcterms:created xsi:type="dcterms:W3CDTF">2020-07-16T19:30:13Z</dcterms:created>
  <dcterms:modified xsi:type="dcterms:W3CDTF">2020-07-16T22:49:06Z</dcterms:modified>
</cp:coreProperties>
</file>