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6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6683-74FE-4DBE-B89D-3DE17F4F8BD2}" type="datetimeFigureOut">
              <a:rPr lang="ru-RU" smtClean="0"/>
              <a:t>15.06.2013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E9E8-D198-41F8-BDF7-7FE3BBC30E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6683-74FE-4DBE-B89D-3DE17F4F8BD2}" type="datetimeFigureOut">
              <a:rPr lang="ru-RU" smtClean="0"/>
              <a:t>15.06.2013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E9E8-D198-41F8-BDF7-7FE3BBC30E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6683-74FE-4DBE-B89D-3DE17F4F8BD2}" type="datetimeFigureOut">
              <a:rPr lang="ru-RU" smtClean="0"/>
              <a:t>15.06.2013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E9E8-D198-41F8-BDF7-7FE3BBC30E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6683-74FE-4DBE-B89D-3DE17F4F8BD2}" type="datetimeFigureOut">
              <a:rPr lang="ru-RU" smtClean="0"/>
              <a:t>15.06.2013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E9E8-D198-41F8-BDF7-7FE3BBC30E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6683-74FE-4DBE-B89D-3DE17F4F8BD2}" type="datetimeFigureOut">
              <a:rPr lang="ru-RU" smtClean="0"/>
              <a:t>15.06.2013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E9E8-D198-41F8-BDF7-7FE3BBC30E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6683-74FE-4DBE-B89D-3DE17F4F8BD2}" type="datetimeFigureOut">
              <a:rPr lang="ru-RU" smtClean="0"/>
              <a:t>15.06.2013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E9E8-D198-41F8-BDF7-7FE3BBC30E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6683-74FE-4DBE-B89D-3DE17F4F8BD2}" type="datetimeFigureOut">
              <a:rPr lang="ru-RU" smtClean="0"/>
              <a:t>15.06.2013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E9E8-D198-41F8-BDF7-7FE3BBC30E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6683-74FE-4DBE-B89D-3DE17F4F8BD2}" type="datetimeFigureOut">
              <a:rPr lang="ru-RU" smtClean="0"/>
              <a:t>15.06.2013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E9E8-D198-41F8-BDF7-7FE3BBC30E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6683-74FE-4DBE-B89D-3DE17F4F8BD2}" type="datetimeFigureOut">
              <a:rPr lang="ru-RU" smtClean="0"/>
              <a:t>15.06.2013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E9E8-D198-41F8-BDF7-7FE3BBC30E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6683-74FE-4DBE-B89D-3DE17F4F8BD2}" type="datetimeFigureOut">
              <a:rPr lang="ru-RU" smtClean="0"/>
              <a:t>15.06.2013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E9E8-D198-41F8-BDF7-7FE3BBC30E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6683-74FE-4DBE-B89D-3DE17F4F8BD2}" type="datetimeFigureOut">
              <a:rPr lang="ru-RU" smtClean="0"/>
              <a:t>15.06.2013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E9E8-D198-41F8-BDF7-7FE3BBC30E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36683-74FE-4DBE-B89D-3DE17F4F8BD2}" type="datetimeFigureOut">
              <a:rPr lang="ru-RU" smtClean="0"/>
              <a:t>15.06.2013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4E9E8-D198-41F8-BDF7-7FE3BBC30E4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ДИКИЕ ЖИВОТНЫЕ НАШЕГО ЛЕСА</a:t>
            </a:r>
            <a:endParaRPr lang="ru-RU" dirty="0"/>
          </a:p>
        </p:txBody>
      </p:sp>
      <p:pic>
        <p:nvPicPr>
          <p:cNvPr id="4" name="Содержимое 3" descr="http://sobytiyavmire.ru/uploads/posts/2013-02-23/foto-dikie-zhivotnye-lesa_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835824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БАРСУК</a:t>
            </a:r>
            <a:endParaRPr lang="ru-RU" dirty="0"/>
          </a:p>
        </p:txBody>
      </p:sp>
      <p:pic>
        <p:nvPicPr>
          <p:cNvPr id="4" name="Содержимое 3" descr="http://www.universityobserver.ie/wp-content/uploads/2012/10/badger1.jpe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828680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ЁЖ</a:t>
            </a:r>
            <a:endParaRPr lang="ru-RU" dirty="0"/>
          </a:p>
        </p:txBody>
      </p:sp>
      <p:pic>
        <p:nvPicPr>
          <p:cNvPr id="4" name="Содержимое 3" descr="G:\дикие животные\igelkotte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828680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дикие животные\330026694634_1251718417_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85728"/>
            <a:ext cx="4508407" cy="63765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МЕДВЕДЬ</a:t>
            </a:r>
            <a:endParaRPr lang="ru-RU" dirty="0"/>
          </a:p>
        </p:txBody>
      </p:sp>
      <p:pic>
        <p:nvPicPr>
          <p:cNvPr id="6" name="Содержимое 5" descr="G:\дикие животные\72047714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8286808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ВОЛК</a:t>
            </a:r>
            <a:endParaRPr lang="ru-RU" dirty="0"/>
          </a:p>
        </p:txBody>
      </p:sp>
      <p:pic>
        <p:nvPicPr>
          <p:cNvPr id="4" name="Содержимое 3" descr="G:\дикие животные\Wolf-11000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8143931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БЕЛКА</a:t>
            </a:r>
            <a:endParaRPr lang="ru-RU" dirty="0"/>
          </a:p>
        </p:txBody>
      </p:sp>
      <p:pic>
        <p:nvPicPr>
          <p:cNvPr id="4" name="Содержимое 3" descr="G:\дикие животные\belochka-s-orexom_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8286807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ЛИСА</a:t>
            </a:r>
            <a:endParaRPr lang="ru-RU" dirty="0"/>
          </a:p>
        </p:txBody>
      </p:sp>
      <p:pic>
        <p:nvPicPr>
          <p:cNvPr id="4" name="Содержимое 3" descr="G:\дикие животные\1570000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8215369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ЛОСЬ</a:t>
            </a:r>
            <a:endParaRPr lang="ru-RU" dirty="0"/>
          </a:p>
        </p:txBody>
      </p:sp>
      <p:pic>
        <p:nvPicPr>
          <p:cNvPr id="4" name="Содержимое 3" descr="G:\дикие животные\los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828680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БОБР</a:t>
            </a:r>
            <a:endParaRPr lang="ru-RU" dirty="0"/>
          </a:p>
        </p:txBody>
      </p:sp>
      <p:pic>
        <p:nvPicPr>
          <p:cNvPr id="4" name="Содержимое 3" descr="http://zoo-territoria.ru/images/0/8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821537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КАБАН</a:t>
            </a:r>
            <a:endParaRPr lang="ru-RU" dirty="0"/>
          </a:p>
        </p:txBody>
      </p:sp>
      <p:pic>
        <p:nvPicPr>
          <p:cNvPr id="4" name="Содержимое 3" descr="http://32.unise.ru/files/news/2012/11/06/news_06112012_5621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828680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13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ДИКИЕ ЖИВОТНЫЕ НАШЕГО ЛЕСА</vt:lpstr>
      <vt:lpstr>Слайд 2</vt:lpstr>
      <vt:lpstr>МЕДВЕДЬ</vt:lpstr>
      <vt:lpstr>ВОЛК</vt:lpstr>
      <vt:lpstr>БЕЛКА</vt:lpstr>
      <vt:lpstr>ЛИСА</vt:lpstr>
      <vt:lpstr>ЛОСЬ</vt:lpstr>
      <vt:lpstr>БОБР</vt:lpstr>
      <vt:lpstr>КАБАН</vt:lpstr>
      <vt:lpstr>БАРСУК</vt:lpstr>
      <vt:lpstr>ЁЖ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XP</dc:creator>
  <cp:lastModifiedBy>XP</cp:lastModifiedBy>
  <cp:revision>3</cp:revision>
  <dcterms:created xsi:type="dcterms:W3CDTF">2013-06-15T19:03:57Z</dcterms:created>
  <dcterms:modified xsi:type="dcterms:W3CDTF">2013-06-15T19:33:31Z</dcterms:modified>
</cp:coreProperties>
</file>