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58" r:id="rId5"/>
    <p:sldId id="260" r:id="rId6"/>
    <p:sldId id="265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70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76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40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56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9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5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1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956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11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53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43138E7-099F-4ECF-8651-BEF501439857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8F32138-8440-49A3-AD7D-31D9BA4F4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5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«Лето и безопасность наших детей» —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Консультация для родителей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241525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Вот и настала летняя пора, когда все стремятся за новыми незабываемыми впечатлениями на отдых на дачу, на море или просто в богатый дарами летний лес и на тёплую речку с песчаным </a:t>
            </a:r>
            <a:r>
              <a:rPr lang="ru-RU" sz="2400" dirty="0" smtClean="0">
                <a:solidFill>
                  <a:srgbClr val="FF0000"/>
                </a:solidFill>
              </a:rPr>
              <a:t>берегом. Давайте </a:t>
            </a:r>
            <a:r>
              <a:rPr lang="ru-RU" sz="2400" dirty="0">
                <a:solidFill>
                  <a:srgbClr val="FF0000"/>
                </a:solidFill>
              </a:rPr>
              <a:t>вспомним некоторые </a:t>
            </a:r>
            <a:r>
              <a:rPr lang="ru-RU" sz="2400" dirty="0" smtClean="0">
                <a:solidFill>
                  <a:srgbClr val="FF0000"/>
                </a:solidFill>
              </a:rPr>
              <a:t>травма опасные </a:t>
            </a:r>
            <a:r>
              <a:rPr lang="ru-RU" sz="2400" dirty="0">
                <a:solidFill>
                  <a:srgbClr val="FF0000"/>
                </a:solidFill>
              </a:rPr>
              <a:t>моменты для детей в прекрасное время года, как </a:t>
            </a:r>
            <a:r>
              <a:rPr lang="ru-RU" sz="2400" dirty="0" smtClean="0">
                <a:solidFill>
                  <a:srgbClr val="FF0000"/>
                </a:solidFill>
              </a:rPr>
              <a:t>лето.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1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54"/>
    </mc:Choice>
    <mc:Fallback>
      <p:transition spd="slow" advTm="655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941" y="218941"/>
            <a:ext cx="1170689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1. ОСТОРОЖНО: БОЛЕЗНЕТВОРНЫЕ МИКРОБЫ!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1.1. Летнее тепло не только согревает, но и, к сожалению, содействует размножению болезнетворных бактерий, которые чаще всего попадают в организм с недоброкачественной пищей. Пищевые продукты и элементарное несоблюдение правил гигиены могут вызвать кишечные инфекционные заболевания.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1.2. Не забывайте обязательно мыть овощи и фрукты перед употреблением.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1.3. Правило: «Мыть руки перед едой! летом, как никогда, актуальное! » Перед тем как перекусить в открытом кафе на улице, обратите внимание, есть ли там умывальник.</a:t>
            </a:r>
          </a:p>
          <a:p>
            <a:endParaRPr lang="ru-RU" sz="14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2. ОСТОРОЖНО: СОЛНЦЕ!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2.1. К травмам относятся тепловой удар и солнечные ожоги, получаемые ребенком в жаркий день. Следите, пожалуйста, за тем, как одет ваш ребенок, сколько времени он пробыл под открытым солнцем. Длительность воздушно — солнечных должна возрастать постепенно с 3-4 минут до 35-40 минут. В солнечный день обязателен головной убор.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3. ОСТОРОЖНО ВОЗЛЕ ВОДОЕМОВ.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3.1. Вы отвечаете за жизнь и здоровье ваших детей!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3.2. Не оставляйте детей без присмотра при отдыхе на водных объектах!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3.3. Не отпускайте детей гулять одних вблизи водоемов!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3.4. За купающимися детьми должно вестись непрерывное наблюдение со стороны взрослых!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3.5. Следует помнить, что грязные и заброшенные водоемы могут содержать дизентерию, брюшной тиф, сальмонеллез и холеру!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endParaRPr lang="ru-RU" sz="16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9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7"/>
    </mc:Choice>
    <mc:Fallback>
      <p:transition spd="slow" advTm="92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79" y="217533"/>
            <a:ext cx="5853449" cy="6402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28" y="217533"/>
            <a:ext cx="5898524" cy="64022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85751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00"/>
    </mc:Choice>
    <mc:Fallback>
      <p:transition spd="slow"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304" y="167423"/>
            <a:ext cx="1162962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4. ОСТОРОЖНО НА ДОРОГЕ.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4.1</a:t>
            </a:r>
            <a:r>
              <a:rPr lang="ru-RU" sz="1600" dirty="0" smtClean="0">
                <a:solidFill>
                  <a:srgbClr val="7030A0"/>
                </a:solidFill>
              </a:rPr>
              <a:t>. Своевременно обучайте детей умению ориентироваться в дорожной ситуации, воспитывайте у ребенка потребность быть дисциплинированным и внимательным на улице, осторожным и осмотрительным.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4.2. Не отпускайте ребенка без взрослых на дорогу.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4.3. Держите ребенка за руку, не разрешайте сходить с тротуара.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предметы.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4.4. Приучайте ребенка ходить спокойным шагом, придерживаясь правой стороны тротуара.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4.5. Напоминайте, что дорога предназначена только для машин, а тротуар для пешеходов.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4.6. Выучите с ребенком стихотворение: «Коль зеленый свет горит, значит, путь тебе открыт».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4.7. Приучайте к правилу: переходить дорогу можно только по переходу (наземному и подземному).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4.8. Не разрешайте ребенку в общественном транспорте высовываться из окна, выставлять руки или какие-либо предметы</a:t>
            </a:r>
            <a:r>
              <a:rPr lang="ru-RU" sz="1600" dirty="0" smtClean="0">
                <a:solidFill>
                  <a:srgbClr val="7030A0"/>
                </a:solidFill>
              </a:rPr>
              <a:t>.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5. ОПАСНОСТИ, СВЯЗАННЫЕ С ПУТЕШЕСТВИЕМ НА ЛИЧНОМ ТРАНСПОРТЕ: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5.1</a:t>
            </a:r>
            <a:r>
              <a:rPr lang="ru-RU" sz="1600" dirty="0">
                <a:solidFill>
                  <a:srgbClr val="7030A0"/>
                </a:solidFill>
              </a:rPr>
              <a:t>. Открытые окна;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5.2</a:t>
            </a:r>
            <a:r>
              <a:rPr lang="ru-RU" sz="1600" dirty="0">
                <a:solidFill>
                  <a:srgbClr val="7030A0"/>
                </a:solidFill>
              </a:rPr>
              <a:t>. Незаблокированные двери;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5.3</a:t>
            </a:r>
            <a:r>
              <a:rPr lang="ru-RU" sz="1600" dirty="0">
                <a:solidFill>
                  <a:srgbClr val="7030A0"/>
                </a:solidFill>
              </a:rPr>
              <a:t>. Остановки в незнакомых </a:t>
            </a:r>
            <a:r>
              <a:rPr lang="ru-RU" sz="1600" dirty="0" smtClean="0">
                <a:solidFill>
                  <a:srgbClr val="7030A0"/>
                </a:solidFill>
              </a:rPr>
              <a:t>местах</a:t>
            </a:r>
            <a:endParaRPr lang="ru-RU" sz="1600" dirty="0">
              <a:solidFill>
                <a:srgbClr val="7030A0"/>
              </a:solidFill>
            </a:endParaRPr>
          </a:p>
          <a:p>
            <a:r>
              <a:rPr lang="ru-RU" sz="1600" dirty="0">
                <a:solidFill>
                  <a:srgbClr val="7030A0"/>
                </a:solidFill>
              </a:rPr>
              <a:t>5.4. Сажайте детей на самые безопасные места (середину или правую часть заднего сиденья). Пристёгивайте ребёнка ремнями безопасности.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5.5</a:t>
            </a:r>
            <a:r>
              <a:rPr lang="ru-RU" sz="1600" dirty="0">
                <a:solidFill>
                  <a:srgbClr val="7030A0"/>
                </a:solidFill>
              </a:rPr>
              <a:t>. Не разрешайте ребёнку стоять между сиденьями, высовываться из окна, выставлять руки, снимать блок с двери, трогать ручки во время движения.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5.6</a:t>
            </a:r>
            <a:r>
              <a:rPr lang="ru-RU" sz="1600" dirty="0">
                <a:solidFill>
                  <a:srgbClr val="7030A0"/>
                </a:solidFill>
              </a:rPr>
              <a:t>. Выходить из машины ребёнку можно только после взрослого.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6</a:t>
            </a:r>
            <a:r>
              <a:rPr lang="ru-RU" sz="1600" dirty="0">
                <a:solidFill>
                  <a:srgbClr val="002060"/>
                </a:solidFill>
              </a:rPr>
              <a:t>. ОПАСНОСТИ, СВЯЗАННЫЕ С КАТАНИЕМ НА РОЛИКАХ И ВЕЛОСИПЕДЕ: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6.1</a:t>
            </a:r>
            <a:r>
              <a:rPr lang="ru-RU" sz="1600" dirty="0">
                <a:solidFill>
                  <a:srgbClr val="7030A0"/>
                </a:solidFill>
              </a:rPr>
              <a:t>. Крутой склон дороги;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6.2</a:t>
            </a:r>
            <a:r>
              <a:rPr lang="ru-RU" sz="1600" dirty="0">
                <a:solidFill>
                  <a:srgbClr val="7030A0"/>
                </a:solidFill>
              </a:rPr>
              <a:t>. Неровности на дороге</a:t>
            </a:r>
            <a:r>
              <a:rPr lang="ru-RU" sz="1600" dirty="0" smtClean="0">
                <a:solidFill>
                  <a:srgbClr val="7030A0"/>
                </a:solidFill>
              </a:rPr>
              <a:t>;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7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1"/>
    </mc:Choice>
    <mc:Fallback>
      <p:transition spd="slow" advTm="104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061" y="-359820"/>
            <a:ext cx="11809927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>
                <a:solidFill>
                  <a:srgbClr val="7030A0"/>
                </a:solidFill>
              </a:rPr>
              <a:t>6.3</a:t>
            </a:r>
            <a:r>
              <a:rPr lang="ru-RU" sz="2000" dirty="0">
                <a:solidFill>
                  <a:srgbClr val="7030A0"/>
                </a:solidFill>
              </a:rPr>
              <a:t>. Проезжающий транспорт.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6.4</a:t>
            </a:r>
            <a:r>
              <a:rPr lang="ru-RU" sz="2000" dirty="0">
                <a:solidFill>
                  <a:srgbClr val="7030A0"/>
                </a:solidFill>
              </a:rPr>
              <a:t>. Не разрешайте ребёнку выходить на улицу с велосипедом, самокатом или роликами без сопровождения взрослых.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6.5</a:t>
            </a:r>
            <a:r>
              <a:rPr lang="ru-RU" sz="2000" dirty="0">
                <a:solidFill>
                  <a:srgbClr val="7030A0"/>
                </a:solidFill>
              </a:rPr>
              <a:t>. Научите его останавливаться у опасных мест- выездов машин из дворов, с автостоянок и др.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6.6</a:t>
            </a:r>
            <a:r>
              <a:rPr lang="ru-RU" sz="2000" dirty="0">
                <a:solidFill>
                  <a:srgbClr val="7030A0"/>
                </a:solidFill>
              </a:rPr>
              <a:t>. Разрешайте кататься только по тротуарам с ровной поверхностью.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6.7</a:t>
            </a:r>
            <a:r>
              <a:rPr lang="ru-RU" sz="2000" dirty="0">
                <a:solidFill>
                  <a:srgbClr val="7030A0"/>
                </a:solidFill>
              </a:rPr>
              <a:t>. Если ребёнок ещё плохо управляет велосипедом и часто падает, снабдите его индивидуальными средствами защиты – наколенниками, налокотниками, шлемом.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7</a:t>
            </a:r>
            <a:r>
              <a:rPr lang="ru-RU" sz="2000" dirty="0" smtClean="0">
                <a:solidFill>
                  <a:srgbClr val="002060"/>
                </a:solidFill>
              </a:rPr>
              <a:t>. ОСТОРОЖНО: НАСЕКОМЫЕ.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7.1</a:t>
            </a:r>
            <a:r>
              <a:rPr lang="ru-RU" dirty="0" smtClean="0">
                <a:solidFill>
                  <a:srgbClr val="7030A0"/>
                </a:solidFill>
              </a:rPr>
              <a:t>. Для детей опасны укусы пчел, ос, комаров.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7.2. При оказании первой помощи в первую очередь следует удалить жало из места укуса, затем промыть ранку спиртом и положить холод.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7.3. Если реакция ребенка на укус бурная – необходимо немедленно обратиться к врачу (дать препарат противоаллергическое действия) 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Лето – это подходящее время для развития и воспитания детей и важно не упустить те возможности, которые оно представляет.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8</a:t>
            </a:r>
            <a:r>
              <a:rPr lang="ru-RU" sz="2000" dirty="0" smtClean="0">
                <a:solidFill>
                  <a:srgbClr val="002060"/>
                </a:solidFill>
              </a:rPr>
              <a:t>. ПОМНИТЕ</a:t>
            </a:r>
            <a:r>
              <a:rPr lang="ru-RU" sz="1600" dirty="0" smtClean="0"/>
              <a:t>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8.1</a:t>
            </a:r>
            <a:r>
              <a:rPr lang="ru-RU" dirty="0" smtClean="0">
                <a:solidFill>
                  <a:srgbClr val="7030A0"/>
                </a:solidFill>
              </a:rPr>
              <a:t>. Отдых – это хорошо. Неорганизованный отдых – плохо!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8.2</a:t>
            </a:r>
            <a:r>
              <a:rPr lang="ru-RU" dirty="0" smtClean="0">
                <a:solidFill>
                  <a:srgbClr val="7030A0"/>
                </a:solidFill>
              </a:rPr>
              <a:t>. Солнце – это прекрасно. Отсутствие тени – плохо!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8.3</a:t>
            </a:r>
            <a:r>
              <a:rPr lang="ru-RU" dirty="0" smtClean="0">
                <a:solidFill>
                  <a:srgbClr val="7030A0"/>
                </a:solidFill>
              </a:rPr>
              <a:t>. Морской воздух, купание – это хорошо. Многочасовое купание – плохо!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8.4</a:t>
            </a:r>
            <a:r>
              <a:rPr lang="ru-RU" dirty="0" smtClean="0">
                <a:solidFill>
                  <a:srgbClr val="7030A0"/>
                </a:solidFill>
              </a:rPr>
              <a:t>. Экзотика – это хорошо. Заморские инфекции – опасно!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416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9"/>
    </mc:Choice>
    <mc:Fallback>
      <p:transition spd="slow" advTm="134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9" y="257577"/>
            <a:ext cx="11719774" cy="64136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9800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14"/>
    </mc:Choice>
    <mc:Fallback>
      <p:transition spd="slow" advTm="36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699" y="751344"/>
            <a:ext cx="1173265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Впереди у вас три месяца летнего отдыха. Желаем вам интересного лета, хорошего настроения, здоровья!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Задача родителей: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1. Применять меры по недопущению нахождения детей в местах, нахождение в которых может причинить вред их здоровью, физическому, интеллектуальному, психическому, духовному и нравственному развитию.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2. Защищать детей от информации, пропаганды и агитации, наносящих вред его здоровью, нравственному и духовному развитию.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P.S.: Уважаемые родители! Ваша задача максимально обеспечить защиту своего ребенка дома и за его пределами, и быть готовыми оперативно отреагировать на любые возникшие проблемы.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43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79"/>
    </mc:Choice>
    <mc:Fallback>
      <p:transition spd="slow" advTm="1379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76</TotalTime>
  <Words>862</Words>
  <Application>Microsoft Office PowerPoint</Application>
  <PresentationFormat>Широкоэкранный</PresentationFormat>
  <Paragraphs>69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Corbel</vt:lpstr>
      <vt:lpstr>Базис</vt:lpstr>
      <vt:lpstr>«Лето и безопасность наших детей» — Консультация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«Лето и безопасность наших детей» — Консультация для родителей</dc:title>
  <dc:creator>Пользователь</dc:creator>
  <cp:lastModifiedBy>Пользователь</cp:lastModifiedBy>
  <cp:revision>9</cp:revision>
  <dcterms:created xsi:type="dcterms:W3CDTF">2020-07-16T17:03:54Z</dcterms:created>
  <dcterms:modified xsi:type="dcterms:W3CDTF">2020-07-17T09:01:46Z</dcterms:modified>
</cp:coreProperties>
</file>