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9" r:id="rId4"/>
    <p:sldId id="260" r:id="rId5"/>
    <p:sldId id="271" r:id="rId6"/>
    <p:sldId id="269" r:id="rId7"/>
    <p:sldId id="263" r:id="rId8"/>
    <p:sldId id="272" r:id="rId9"/>
    <p:sldId id="266" r:id="rId10"/>
    <p:sldId id="270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052736"/>
            <a:ext cx="777686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Возвратные</a:t>
            </a:r>
            <a:r>
              <a:rPr kumimoji="0" lang="ru-RU" sz="66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глаголы.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735811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Закончи предложение</a:t>
            </a:r>
            <a:endParaRPr lang="ru-RU" sz="4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уроке я узнал(а)….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  научился …. 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повторил(а) ….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стало понятно….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r>
              <a:rPr lang="ru-RU" sz="6000" dirty="0" smtClean="0"/>
              <a:t>Д/</a:t>
            </a:r>
            <a:r>
              <a:rPr lang="ru-RU" sz="6000" dirty="0" err="1" smtClean="0"/>
              <a:t>з</a:t>
            </a:r>
            <a:r>
              <a:rPr lang="ru-RU" sz="6000" dirty="0" smtClean="0"/>
              <a:t>. упр. 212 стр. 102,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052736"/>
            <a:ext cx="777686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Шестнадцатое апреля.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6600" b="1" dirty="0" smtClean="0">
                <a:latin typeface="Propisi" pitchFamily="2" charset="0"/>
                <a:ea typeface="+mj-ea"/>
                <a:cs typeface="+mj-cs"/>
              </a:rPr>
              <a:t>Классная работа.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ropisi" pitchFamily="2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620688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Как   определить спряжение глаголов? Расскажите алгоритм определения спряжения. Назовите глаголы </a:t>
            </a:r>
            <a:r>
              <a:rPr lang="en-US" sz="3600" b="1" dirty="0" smtClean="0"/>
              <a:t>– </a:t>
            </a:r>
            <a:r>
              <a:rPr lang="ru-RU" sz="3600" b="1" dirty="0" smtClean="0"/>
              <a:t>исключения</a:t>
            </a:r>
            <a:r>
              <a:rPr lang="en-US" sz="3600" b="1" dirty="0" smtClean="0"/>
              <a:t>.</a:t>
            </a:r>
            <a:r>
              <a:rPr lang="ru-RU" sz="3600" b="1" dirty="0" smtClean="0"/>
              <a:t>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692696"/>
            <a:ext cx="860444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Запиши глаголы и определи спряжение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Сеять (…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спр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)- ты се…, мы се….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Стелить(…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спр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) ты стел…,  мы стел….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Клеить (…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спр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)-ты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кле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…, мы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кле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….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Рыть (…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спр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)-ты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ро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…, мы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ро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….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Смотреть (…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спр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Propisi" pitchFamily="2" charset="0"/>
                <a:cs typeface="Times New Roman" pitchFamily="18" charset="0"/>
              </a:rPr>
              <a:t>)-ты смотр…, мы смотр…;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14290"/>
            <a:ext cx="820891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Спишите, вставьте пропущенные буквы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Друж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шь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ребятами,(они) 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напиш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…т на листе, 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нять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плащ…, (он) 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…т в книге, 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няться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дресами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endParaRPr lang="ru-RU" sz="4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Выпишите глаголы в неопределенной форме 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Propisi" pitchFamily="2" charset="0"/>
              </a:rPr>
              <a:t>         Обменять – обменяться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чем сходство и различие этих глаголов?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7092280" y="1772816"/>
            <a:ext cx="216024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308304" y="1772816"/>
            <a:ext cx="216024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500174"/>
            <a:ext cx="40719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714876" y="1500174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643050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</a:rPr>
              <a:t>умывать – умываться 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</a:rPr>
              <a:t>одевать – одеваться 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</a:rPr>
              <a:t>мыть - мыться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571480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Прочитайте глаголы, сравните их.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142984"/>
            <a:ext cx="66437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  </a:t>
            </a:r>
          </a:p>
          <a:p>
            <a:pPr algn="ctr"/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1214422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1142984"/>
            <a:ext cx="72866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Упр.  211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Спишите возвратные глаголы, выделите суффикс -</a:t>
            </a:r>
            <a:r>
              <a:rPr lang="ru-RU" sz="3600" b="1" dirty="0" err="1" smtClean="0">
                <a:solidFill>
                  <a:srgbClr val="7030A0"/>
                </a:solidFill>
              </a:rPr>
              <a:t>ся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36712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Словарная работа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44598"/>
            <a:ext cx="3873765" cy="25324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443711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</a:t>
            </a:r>
            <a:r>
              <a:rPr lang="ru-RU" sz="7200" u="sng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</a:t>
            </a:r>
            <a:r>
              <a:rPr lang="ru-RU" sz="7200" u="sng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а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ндир </a:t>
            </a:r>
            <a:endParaRPr lang="ru-RU" sz="7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500000" flipH="1" flipV="1">
            <a:off x="6372200" y="4149079"/>
            <a:ext cx="216024" cy="537011"/>
          </a:xfrm>
          <a:prstGeom prst="triangl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700808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Начальник воинской части, подразделения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38721869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142984"/>
            <a:ext cx="78581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 Выборочный диктант</a:t>
            </a:r>
          </a:p>
          <a:p>
            <a:pPr algn="ctr"/>
            <a:r>
              <a:rPr lang="ru-RU" sz="4400" b="1" dirty="0" smtClean="0"/>
              <a:t>Чтобы из ручья напиться , надо наклониться. Любишь кататься – люби </a:t>
            </a:r>
            <a:r>
              <a:rPr lang="ru-RU" sz="4400" b="1" smtClean="0"/>
              <a:t>и саночки возить. Станешь лениться – будешь с сумой волочиться.   </a:t>
            </a:r>
          </a:p>
          <a:p>
            <a:pPr algn="ctr"/>
            <a:r>
              <a:rPr lang="ru-RU" sz="2800" b="1" smtClean="0"/>
              <a:t> 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700808"/>
            <a:ext cx="721523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 </a:t>
            </a:r>
            <a:r>
              <a:rPr lang="ru-RU" sz="4000" b="1" u="sng" dirty="0" smtClean="0">
                <a:solidFill>
                  <a:srgbClr val="7030A0"/>
                </a:solidFill>
              </a:rPr>
              <a:t>Проверка.</a:t>
            </a:r>
          </a:p>
          <a:p>
            <a:pPr algn="ctr"/>
            <a:r>
              <a:rPr lang="ru-RU" sz="6600" b="1" dirty="0" smtClean="0">
                <a:latin typeface="Propisi" pitchFamily="2" charset="0"/>
              </a:rPr>
              <a:t>Напит</a:t>
            </a:r>
            <a:r>
              <a:rPr lang="ru-RU" sz="6600" b="1" u="sng" dirty="0" smtClean="0">
                <a:latin typeface="Propisi" pitchFamily="2" charset="0"/>
              </a:rPr>
              <a:t>ь</a:t>
            </a:r>
            <a:r>
              <a:rPr lang="ru-RU" sz="6600" b="1" dirty="0" smtClean="0">
                <a:latin typeface="Propisi" pitchFamily="2" charset="0"/>
              </a:rPr>
              <a:t>ся, наклонит</a:t>
            </a:r>
            <a:r>
              <a:rPr lang="ru-RU" sz="6600" b="1" u="sng" dirty="0" smtClean="0">
                <a:latin typeface="Propisi" pitchFamily="2" charset="0"/>
              </a:rPr>
              <a:t>ь</a:t>
            </a:r>
            <a:r>
              <a:rPr lang="ru-RU" sz="6600" b="1" dirty="0" smtClean="0">
                <a:latin typeface="Propisi" pitchFamily="2" charset="0"/>
              </a:rPr>
              <a:t>ся, катат</a:t>
            </a:r>
            <a:r>
              <a:rPr lang="ru-RU" sz="6600" b="1" u="sng" dirty="0" smtClean="0">
                <a:latin typeface="Propisi" pitchFamily="2" charset="0"/>
              </a:rPr>
              <a:t>ь</a:t>
            </a:r>
            <a:r>
              <a:rPr lang="ru-RU" sz="6600" b="1" dirty="0" smtClean="0">
                <a:latin typeface="Propisi" pitchFamily="2" charset="0"/>
              </a:rPr>
              <a:t>ся, ленит</a:t>
            </a:r>
            <a:r>
              <a:rPr lang="ru-RU" sz="6600" b="1" u="sng" dirty="0" smtClean="0">
                <a:latin typeface="Propisi" pitchFamily="2" charset="0"/>
              </a:rPr>
              <a:t>ь</a:t>
            </a:r>
            <a:r>
              <a:rPr lang="ru-RU" sz="6600" b="1" dirty="0" smtClean="0">
                <a:latin typeface="Propisi" pitchFamily="2" charset="0"/>
              </a:rPr>
              <a:t>ся, волочит</a:t>
            </a:r>
            <a:r>
              <a:rPr lang="ru-RU" sz="6600" b="1" u="sng" dirty="0" smtClean="0">
                <a:latin typeface="Propisi" pitchFamily="2" charset="0"/>
              </a:rPr>
              <a:t>ь</a:t>
            </a:r>
            <a:r>
              <a:rPr lang="ru-RU" sz="6600" b="1" dirty="0" smtClean="0">
                <a:latin typeface="Propisi" pitchFamily="2" charset="0"/>
              </a:rPr>
              <a:t>ся.  </a:t>
            </a:r>
            <a:endParaRPr lang="ru-RU" sz="6600" b="1" dirty="0">
              <a:latin typeface="Propisi" pitchFamily="2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офи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офис</Template>
  <TotalTime>395</TotalTime>
  <Words>245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29</cp:revision>
  <dcterms:created xsi:type="dcterms:W3CDTF">2013-08-18T07:43:00Z</dcterms:created>
  <dcterms:modified xsi:type="dcterms:W3CDTF">2020-07-17T17:16:09Z</dcterms:modified>
</cp:coreProperties>
</file>