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60" r:id="rId4"/>
    <p:sldId id="269" r:id="rId5"/>
    <p:sldId id="278" r:id="rId6"/>
    <p:sldId id="277" r:id="rId7"/>
    <p:sldId id="279" r:id="rId8"/>
    <p:sldId id="280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101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Propisi" pitchFamily="2" charset="0"/>
              </a:rPr>
              <a:t>Двадцать первое апреля.</a:t>
            </a:r>
          </a:p>
          <a:p>
            <a:pPr algn="ctr">
              <a:buNone/>
            </a:pPr>
            <a:r>
              <a:rPr lang="ru-RU" sz="6000" b="1" dirty="0" smtClean="0">
                <a:latin typeface="Propisi" pitchFamily="2" charset="0"/>
              </a:rPr>
              <a:t>Классная работа.</a:t>
            </a:r>
            <a:endParaRPr lang="ru-RU" sz="6000" b="1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229600" cy="33575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СПАСИБО</a:t>
            </a:r>
            <a:b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</a:t>
            </a:r>
            <a:b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ХОРОШУЮ РАБОТУ!</a:t>
            </a:r>
            <a:endParaRPr lang="ru-RU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t="-21000" r="-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38186" y="1866888"/>
            <a:ext cx="7772400" cy="1990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30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357430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Правописание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глаголов. Закрепление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320480" cy="1368152"/>
          </a:xfrm>
        </p:spPr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Безударные личные окончания глаголов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sz="half" idx="1"/>
          </p:nvPr>
        </p:nvSpPr>
        <p:spPr>
          <a:xfrm>
            <a:off x="5508104" y="908720"/>
            <a:ext cx="2880320" cy="1368152"/>
          </a:xfrm>
        </p:spPr>
        <p:txBody>
          <a:bodyPr>
            <a:noAutofit/>
          </a:bodyPr>
          <a:lstStyle/>
          <a:p>
            <a:pPr indent="0" algn="ctr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ТСЯ и ТЬСЯ в глаголах</a:t>
            </a:r>
          </a:p>
        </p:txBody>
      </p:sp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3" cstate="print"/>
          <a:srcRect l="5901" t="19550" r="4326" b="3801"/>
          <a:stretch>
            <a:fillRect/>
          </a:stretch>
        </p:blipFill>
        <p:spPr>
          <a:xfrm>
            <a:off x="0" y="2852936"/>
            <a:ext cx="4498034" cy="2880320"/>
          </a:xfrm>
          <a:prstGeom prst="rect">
            <a:avLst/>
          </a:prstGeom>
        </p:spPr>
      </p:pic>
      <p:pic>
        <p:nvPicPr>
          <p:cNvPr id="6" name="Рисунок 5" descr="screen9.jpg"/>
          <p:cNvPicPr>
            <a:picLocks noChangeAspect="1"/>
          </p:cNvPicPr>
          <p:nvPr/>
        </p:nvPicPr>
        <p:blipFill>
          <a:blip r:embed="rId4" cstate="print"/>
          <a:srcRect l="5113" t="17450" r="2751" b="15351"/>
          <a:stretch>
            <a:fillRect/>
          </a:stretch>
        </p:blipFill>
        <p:spPr>
          <a:xfrm>
            <a:off x="4499992" y="2852936"/>
            <a:ext cx="4344108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0.0814 L 0.29948 -0.2516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4681E-6 L -0.2283 -0.21 " pathEditMode="relative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476672"/>
            <a:ext cx="828092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</a:rPr>
              <a:t>Спишите, вставляя пропущенные буквы. Выделите окончание глаголов, определите спряжение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204864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Гуля…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стел…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шься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(он) се…т, (они)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помн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…т,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кле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…м,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беседу…те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завис…м,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хоч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…т, (она)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…т.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476672"/>
            <a:ext cx="828092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</a:rPr>
              <a:t>Спишите, вставляя, где нужно, Ь. Объясните свои действия (в скобках запишите вопрос)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204864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одеват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снимает…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 кино, громко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смеят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сражает…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врагом, задорно смеёт…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не лень трудит…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209.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9266" t="46771" r="24059" b="24591"/>
          <a:stretch>
            <a:fillRect/>
          </a:stretch>
        </p:blipFill>
        <p:spPr bwMode="auto">
          <a:xfrm>
            <a:off x="164018" y="1196752"/>
            <a:ext cx="885698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352839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Часть речи, на какой вопрос отвечает.</a:t>
            </a:r>
            <a:br>
              <a:rPr lang="ru-RU" sz="2800" dirty="0" smtClean="0"/>
            </a:br>
            <a:r>
              <a:rPr lang="ru-RU" sz="2800" dirty="0" smtClean="0"/>
              <a:t>1) Начальная форма (неопределённая форма).</a:t>
            </a:r>
            <a:br>
              <a:rPr lang="ru-RU" sz="2800" dirty="0" smtClean="0"/>
            </a:br>
            <a:r>
              <a:rPr lang="ru-RU" sz="2800" dirty="0" smtClean="0"/>
              <a:t>2) Спряжение, время; лицо и число (если глагол в настоящем или будущем времени);</a:t>
            </a:r>
            <a:br>
              <a:rPr lang="ru-RU" sz="2800" dirty="0" smtClean="0"/>
            </a:br>
            <a:r>
              <a:rPr lang="ru-RU" sz="2800" dirty="0" smtClean="0"/>
              <a:t>род и число (если глагол в прошедшем времени)</a:t>
            </a:r>
            <a:br>
              <a:rPr lang="ru-RU" sz="2800" dirty="0" smtClean="0"/>
            </a:br>
            <a:r>
              <a:rPr lang="ru-RU" sz="2800" dirty="0" smtClean="0"/>
              <a:t>3) Синтаксическая роль в предложении.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Любит – глаг. (что делает?)</a:t>
            </a:r>
          </a:p>
          <a:p>
            <a:pPr marL="514350" indent="-514350">
              <a:buAutoNum type="arabicParenR"/>
            </a:pPr>
            <a:r>
              <a:rPr lang="ru-RU" dirty="0" smtClean="0"/>
              <a:t>Н.ф. – любить</a:t>
            </a:r>
          </a:p>
          <a:p>
            <a:pPr marL="514350" indent="-514350">
              <a:buAutoNum type="arabicParenR"/>
            </a:pPr>
            <a:r>
              <a:rPr lang="en-US" dirty="0" smtClean="0"/>
              <a:t>II</a:t>
            </a:r>
            <a:r>
              <a:rPr lang="ru-RU" dirty="0" smtClean="0"/>
              <a:t> </a:t>
            </a:r>
            <a:r>
              <a:rPr lang="ru-RU" dirty="0" err="1" smtClean="0"/>
              <a:t>спр</a:t>
            </a:r>
            <a:r>
              <a:rPr lang="ru-RU" dirty="0" smtClean="0"/>
              <a:t>., в  </a:t>
            </a:r>
            <a:r>
              <a:rPr lang="ru-RU" dirty="0" err="1" smtClean="0"/>
              <a:t>наст.вр</a:t>
            </a:r>
            <a:r>
              <a:rPr lang="ru-RU" dirty="0" smtClean="0"/>
              <a:t>., </a:t>
            </a:r>
            <a:r>
              <a:rPr lang="ru-RU" dirty="0" err="1" smtClean="0"/>
              <a:t>в</a:t>
            </a:r>
            <a:r>
              <a:rPr lang="ru-RU" dirty="0" smtClean="0"/>
              <a:t> 3 л., в ед.ч.</a:t>
            </a:r>
          </a:p>
          <a:p>
            <a:pPr marL="514350" indent="-514350">
              <a:buAutoNum type="arabicParenR"/>
            </a:pPr>
            <a:r>
              <a:rPr lang="ru-RU" dirty="0" smtClean="0"/>
              <a:t>Сказуемое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Сборник упражнений с. 34 №95</a:t>
            </a:r>
            <a:endParaRPr lang="ru-RU" dirty="0"/>
          </a:p>
        </p:txBody>
      </p:sp>
      <p:pic>
        <p:nvPicPr>
          <p:cNvPr id="4" name="Содержимое 3" descr="WhatsApp Image 2020-04-21 at 08.48.2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3699" r="28724" b="679"/>
          <a:stretch>
            <a:fillRect/>
          </a:stretch>
        </p:blipFill>
        <p:spPr>
          <a:xfrm rot="16200000">
            <a:off x="3422238" y="-1505404"/>
            <a:ext cx="1800198" cy="86446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700" b="1" dirty="0" smtClean="0">
                <a:solidFill>
                  <a:srgbClr val="7030A0"/>
                </a:solidFill>
                <a:latin typeface="Book Antiqua" pitchFamily="18" charset="0"/>
              </a:rPr>
              <a:t>ЗАКОНЧИ ЛЮБОЕ ПРЕДЛОЖЕНИЕ:</a:t>
            </a:r>
            <a:endParaRPr lang="ru-RU" sz="3700" b="1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285860"/>
            <a:ext cx="7360860" cy="4911741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Сегодня я узнал…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Было интересно…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Было трудно…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Я понял (а), что…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Теперь я могу…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Я научился (</a:t>
            </a:r>
            <a:r>
              <a:rPr lang="ru-RU" sz="3200" b="1" dirty="0" err="1" smtClean="0">
                <a:latin typeface="Book Antiqua" pitchFamily="18" charset="0"/>
              </a:rPr>
              <a:t>лась</a:t>
            </a:r>
            <a:r>
              <a:rPr lang="ru-RU" sz="3200" b="1" dirty="0" smtClean="0">
                <a:latin typeface="Book Antiqua" pitchFamily="18" charset="0"/>
              </a:rPr>
              <a:t>)…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У меня получилось …</a:t>
            </a:r>
          </a:p>
          <a:p>
            <a:pPr lvl="0">
              <a:buBlip>
                <a:blip r:embed="rId3"/>
              </a:buBlip>
            </a:pPr>
            <a:r>
              <a:rPr lang="ru-RU" sz="3200" b="1" dirty="0" smtClean="0">
                <a:latin typeface="Book Antiqua" pitchFamily="18" charset="0"/>
              </a:rPr>
              <a:t>Я смог (</a:t>
            </a:r>
            <a:r>
              <a:rPr lang="ru-RU" sz="3200" b="1" dirty="0" err="1" smtClean="0">
                <a:latin typeface="Book Antiqua" pitchFamily="18" charset="0"/>
              </a:rPr>
              <a:t>ла</a:t>
            </a:r>
            <a:r>
              <a:rPr lang="ru-RU" sz="3200" b="1" dirty="0" smtClean="0">
                <a:latin typeface="Book Antiqua" pitchFamily="18" charset="0"/>
              </a:rPr>
              <a:t>)…</a:t>
            </a:r>
          </a:p>
          <a:p>
            <a:pPr>
              <a:buNone/>
            </a:pP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Words>184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Упражнение 209.</vt:lpstr>
      <vt:lpstr>Часть речи, на какой вопрос отвечает. 1) Начальная форма (неопределённая форма). 2) Спряжение, время; лицо и число (если глагол в настоящем или будущем времени); род и число (если глагол в прошедшем времени) 3) Синтаксическая роль в предложении.</vt:lpstr>
      <vt:lpstr>Сборник упражнений с. 34 №95</vt:lpstr>
      <vt:lpstr>ЗАКОНЧИ ЛЮБОЕ ПРЕДЛОЖЕНИЕ:</vt:lpstr>
      <vt:lpstr>СПАСИБО ЗА ХОРОШУЮ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4-А КЛАСС</dc:title>
  <dc:creator>Igor</dc:creator>
  <cp:lastModifiedBy>Home</cp:lastModifiedBy>
  <cp:revision>50</cp:revision>
  <dcterms:created xsi:type="dcterms:W3CDTF">2015-04-07T06:23:04Z</dcterms:created>
  <dcterms:modified xsi:type="dcterms:W3CDTF">2020-04-21T06:38:57Z</dcterms:modified>
</cp:coreProperties>
</file>