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82" r:id="rId15"/>
    <p:sldId id="272" r:id="rId16"/>
    <p:sldId id="273" r:id="rId17"/>
    <p:sldId id="274" r:id="rId18"/>
    <p:sldId id="275" r:id="rId19"/>
    <p:sldId id="276" r:id="rId20"/>
    <p:sldId id="277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CD3AD-2F0C-4BCD-8B40-47EDBED63892}" type="datetimeFigureOut">
              <a:rPr lang="ru-RU" smtClean="0"/>
              <a:pPr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6040F-2DD3-4B7D-ACEE-9A50A439F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3;&#1086;&#1074;&#1072;&#1103;%20&#1087;&#1072;&#1087;&#1082;&#1072;\shum_morya_-_shum_morya.mp3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pbs.twimg.com/media/CuNQTVcWcAAOs_q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lphabetos.ru/img/1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Был у Пети и Миши конь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Хотела галка пить</a:t>
            </a:r>
            <a:endParaRPr lang="ru-RU" dirty="0"/>
          </a:p>
        </p:txBody>
      </p:sp>
      <p:pic>
        <p:nvPicPr>
          <p:cNvPr id="3" name="Рисунок 2" descr="https://ds04.infourok.ru/uploads/ex/1298/00096167-e57fab05/img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501121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 и собачка</a:t>
            </a:r>
            <a:endParaRPr lang="ru-RU" dirty="0"/>
          </a:p>
        </p:txBody>
      </p:sp>
      <p:pic>
        <p:nvPicPr>
          <p:cNvPr id="3" name="Рисунок 2" descr="https://profilib.net/reader/81/38/b23881/03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74"/>
            <a:ext cx="8715436" cy="542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Косточка</a:t>
            </a:r>
            <a:endParaRPr lang="ru-RU" dirty="0"/>
          </a:p>
        </p:txBody>
      </p:sp>
      <p:pic>
        <p:nvPicPr>
          <p:cNvPr id="3" name="Рисунок 2" descr="http://anonim.org/index.php?q=aHR0cHM6Ly9pLnl0aW1nLmNvbS92aS8xZHFIQ3phbEgway9tYXhyZXNkZWZhdWx0LmpwZ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9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в Николаевич Толстой «Прыжок»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um_morya_-_shum_mor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7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.ucrazy.ru/files/pics/2016.08/1471020916_00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crazys.info/files/pics/2016.08/1471020903_00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ucrazy.ru/files/pics/2016.08/1471020927_0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crazys.info/files/pics/2016.08/1471020951_0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-RwZTmVXScU/hq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nformatio.ru/upload/resize_cache/iblock/2ac/690_600_1/eef1a2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15370" cy="5786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ollelukoe.ru/images/stories/tolstoyL/sbor_2/tols_0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429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4525/19411616.142/0_8a006_4cd17097_ori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0"/>
            <a:ext cx="535785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ucrazy.ru/files/pics/2016.08/1471020924_0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kspat.ru/wp-content/uploads/yasnaya-poly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oodnew.ru/imgpost/4297_13651903_295335880819652_1993494245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58787"/>
            <a:ext cx="8429683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ulagid71.ru/upload/iblock/dc9/xdc952540fbcb115184a43fd55ddddc3e.jpg.pagespeed.ic.J6wBvm-dW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29281/slides/slide_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29281/slides/slide_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29281/slides/slide_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6/729281/slides/slide_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4362698</TotalTime>
  <Words>13</Words>
  <Application>Microsoft Office PowerPoint</Application>
  <PresentationFormat>Экран (4:3)</PresentationFormat>
  <Paragraphs>4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Был у Пети и Миши конь</vt:lpstr>
      <vt:lpstr>Хотела галка пить</vt:lpstr>
      <vt:lpstr>Лев и собачка</vt:lpstr>
      <vt:lpstr>Косточка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WINXP</dc:creator>
  <cp:lastModifiedBy>WIN7U64</cp:lastModifiedBy>
  <cp:revision>26</cp:revision>
  <dcterms:created xsi:type="dcterms:W3CDTF">2018-01-27T17:45:50Z</dcterms:created>
  <dcterms:modified xsi:type="dcterms:W3CDTF">2020-07-17T15:59:37Z</dcterms:modified>
</cp:coreProperties>
</file>