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8E72-F1DE-44E8-AF1B-888F02215952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AF084-149D-44DA-B016-148839284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714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8E72-F1DE-44E8-AF1B-888F02215952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AF084-149D-44DA-B016-148839284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684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8E72-F1DE-44E8-AF1B-888F02215952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AF084-149D-44DA-B016-148839284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796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8E72-F1DE-44E8-AF1B-888F02215952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AF084-149D-44DA-B016-148839284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9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8E72-F1DE-44E8-AF1B-888F02215952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AF084-149D-44DA-B016-148839284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285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8E72-F1DE-44E8-AF1B-888F02215952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AF084-149D-44DA-B016-148839284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370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8E72-F1DE-44E8-AF1B-888F02215952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AF084-149D-44DA-B016-148839284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115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8E72-F1DE-44E8-AF1B-888F02215952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AF084-149D-44DA-B016-148839284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669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8E72-F1DE-44E8-AF1B-888F02215952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AF084-149D-44DA-B016-148839284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837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8E72-F1DE-44E8-AF1B-888F02215952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AF084-149D-44DA-B016-148839284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865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A8E72-F1DE-44E8-AF1B-888F02215952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AF084-149D-44DA-B016-148839284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786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A8E72-F1DE-44E8-AF1B-888F02215952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AF084-149D-44DA-B016-148839284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018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slideLayout" Target="../slideLayouts/slideLayout2.xml"/><Relationship Id="rId4" Type="http://schemas.openxmlformats.org/officeDocument/2006/relationships/control" Target="../activeX/activeX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Тренировочные задания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Атмосферные фронты. Циклоны и антициклоны.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73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0" dirty="0" smtClean="0">
                <a:solidFill>
                  <a:srgbClr val="1D1D1B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Какие характеристики погоды свойственны для антициклона?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robotoregular"/>
              </a:rPr>
              <a:t>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robotoregular"/>
              </a:rPr>
              <a:t>садки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robotoregular"/>
              </a:rPr>
              <a:t>сухая погода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robotoregular"/>
              </a:rPr>
              <a:t>морозная зима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robotoregular"/>
              </a:rPr>
              <a:t>тёплая зима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robotoregular"/>
              </a:rPr>
              <a:t>влажная и тёплая зима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651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2218258"/>
          </a:xfrm>
        </p:spPr>
        <p:txBody>
          <a:bodyPr>
            <a:normAutofit fontScale="90000"/>
          </a:bodyPr>
          <a:lstStyle/>
          <a:p>
            <a:r>
              <a:rPr lang="ru-RU" b="1" i="0" dirty="0" smtClean="0">
                <a:solidFill>
                  <a:srgbClr val="1D1D1B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Как называется атмосферный фронт, который возникает при натекании тёплых масс на холодные?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2852936"/>
            <a:ext cx="8363272" cy="3273227"/>
          </a:xfrm>
        </p:spPr>
        <p:txBody>
          <a:bodyPr/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robotoregular"/>
              </a:rPr>
              <a:t>холодный фронт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robotoregular"/>
              </a:rPr>
              <a:t>тёплый фронт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robotoregular"/>
              </a:rPr>
              <a:t>влажный фронт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robotoregular"/>
              </a:rPr>
              <a:t>сухой фронт</a:t>
            </a:r>
            <a:endParaRPr lang="ru-RU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28" name="DefaultOcx" r:id="rId2" imgW="1371600" imgH="304920"/>
        </mc:Choice>
        <mc:Fallback>
          <p:control name="DefaultOcx" r:id="rId2" imgW="1371600" imgH="304920">
            <p:pic>
              <p:nvPicPr>
                <p:cNvPr id="0" name="DefaultOcx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304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29" name="HTMLOption1" r:id="rId3" imgW="1371600" imgH="304920"/>
        </mc:Choice>
        <mc:Fallback>
          <p:control name="HTMLOption1" r:id="rId3" imgW="1371600" imgH="304920">
            <p:pic>
              <p:nvPicPr>
                <p:cNvPr id="0" name="HTMLOption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304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30" name="HTMLOption2" r:id="rId4" imgW="1371600" imgH="304920"/>
        </mc:Choice>
        <mc:Fallback>
          <p:control name="HTMLOption2" r:id="rId4" imgW="1371600" imgH="304920">
            <p:pic>
              <p:nvPicPr>
                <p:cNvPr id="0" name="HTMLOption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304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09714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0" dirty="0" smtClean="0">
                <a:solidFill>
                  <a:srgbClr val="1D1D1B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1" dirty="0" smtClean="0">
                <a:solidFill>
                  <a:srgbClr val="1D1D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движении к экватору величина суммарной радиации</a:t>
            </a:r>
            <a:r>
              <a:rPr lang="ru-RU" b="1" i="0" dirty="0" smtClean="0">
                <a:solidFill>
                  <a:srgbClr val="1D1D1B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уменьшается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увеличивается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не изменяется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58217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714202"/>
          </a:xfrm>
        </p:spPr>
        <p:txBody>
          <a:bodyPr>
            <a:normAutofit fontScale="90000"/>
          </a:bodyPr>
          <a:lstStyle/>
          <a:p>
            <a:r>
              <a:rPr lang="ru-RU" b="1" i="0" dirty="0" smtClean="0">
                <a:solidFill>
                  <a:srgbClr val="1D1D1B"/>
                </a:solidFill>
                <a:effectLst/>
                <a:latin typeface="robotolight"/>
              </a:rPr>
              <a:t>4. Что характерно для погоды при прохождении холодного атмосферного фронта?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564904"/>
            <a:ext cx="8291264" cy="3561259"/>
          </a:xfrm>
        </p:spPr>
        <p:txBody>
          <a:bodyPr/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robotoregular"/>
              </a:rPr>
              <a:t>ливневые осадки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robotoregular"/>
              </a:rPr>
              <a:t>солнечная ясная погода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robotoregular"/>
              </a:rPr>
              <a:t>зимой – метели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robotoregular"/>
              </a:rPr>
              <a:t>сильные ветры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robotoregular"/>
              </a:rPr>
              <a:t>штиль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79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714202"/>
          </a:xfrm>
        </p:spPr>
        <p:txBody>
          <a:bodyPr>
            <a:normAutofit fontScale="90000"/>
          </a:bodyPr>
          <a:lstStyle/>
          <a:p>
            <a:r>
              <a:rPr lang="ru-RU" b="1" i="0" dirty="0" smtClean="0">
                <a:solidFill>
                  <a:srgbClr val="1D1D1B"/>
                </a:solidFill>
                <a:effectLst/>
                <a:latin typeface="robotolight"/>
              </a:rPr>
              <a:t>5. Какие характеристики погоды свойственны для антициклона?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32856"/>
            <a:ext cx="8291264" cy="3993307"/>
          </a:xfrm>
        </p:spPr>
        <p:txBody>
          <a:bodyPr/>
          <a:lstStyle/>
          <a:p>
            <a:r>
              <a:rPr lang="ru-RU" dirty="0" smtClean="0"/>
              <a:t>Осадки</a:t>
            </a:r>
          </a:p>
          <a:p>
            <a:r>
              <a:rPr lang="ru-RU" dirty="0" smtClean="0"/>
              <a:t>Сухая погода</a:t>
            </a:r>
          </a:p>
          <a:p>
            <a:r>
              <a:rPr lang="ru-RU" dirty="0" smtClean="0"/>
              <a:t>Морозная зима</a:t>
            </a:r>
          </a:p>
          <a:p>
            <a:r>
              <a:rPr lang="ru-RU" dirty="0" smtClean="0"/>
              <a:t>Тёплая зима</a:t>
            </a:r>
          </a:p>
          <a:p>
            <a:r>
              <a:rPr lang="ru-RU" dirty="0" smtClean="0"/>
              <a:t>Влажная и тёплая зима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4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6. Вставьте пропущенное слово.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0" i="0" dirty="0" smtClean="0">
                <a:solidFill>
                  <a:srgbClr val="1D1D1B"/>
                </a:solidFill>
                <a:effectLst/>
                <a:latin typeface="robotoregular"/>
              </a:rPr>
              <a:t>Восходящие вихри с низким давлением в центре называют_______________ 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744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b="1" i="0" dirty="0" smtClean="0">
                <a:solidFill>
                  <a:srgbClr val="1D1D1B"/>
                </a:solidFill>
                <a:effectLst/>
                <a:latin typeface="robotolight"/>
              </a:rPr>
              <a:t>7. Атмосферные вихри с разным давлением в центре делят на: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19256" cy="4137323"/>
          </a:xfrm>
        </p:spPr>
        <p:txBody>
          <a:bodyPr/>
          <a:lstStyle/>
          <a:p>
            <a:r>
              <a:rPr lang="ru-RU" dirty="0" smtClean="0"/>
              <a:t>Циклоны</a:t>
            </a:r>
          </a:p>
          <a:p>
            <a:r>
              <a:rPr lang="ru-RU" dirty="0" smtClean="0"/>
              <a:t>Цунами</a:t>
            </a:r>
          </a:p>
          <a:p>
            <a:r>
              <a:rPr lang="ru-RU" dirty="0" smtClean="0"/>
              <a:t>Антициклоны</a:t>
            </a:r>
          </a:p>
          <a:p>
            <a:r>
              <a:rPr lang="ru-RU" dirty="0" smtClean="0"/>
              <a:t>Тёплый фронт</a:t>
            </a:r>
          </a:p>
          <a:p>
            <a:r>
              <a:rPr lang="ru-RU" dirty="0" smtClean="0"/>
              <a:t>Холодный фронт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96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8. Вставьте пропущенное слово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/>
          <a:lstStyle/>
          <a:p>
            <a:pPr marL="0" indent="0">
              <a:buNone/>
            </a:pPr>
            <a:r>
              <a:rPr lang="ru-RU" b="0" i="0" dirty="0" smtClean="0">
                <a:solidFill>
                  <a:srgbClr val="1D1D1B"/>
                </a:solidFill>
                <a:effectLst/>
                <a:latin typeface="robotoregular"/>
              </a:rPr>
              <a:t> </a:t>
            </a:r>
          </a:p>
          <a:p>
            <a:pPr marL="0" indent="0">
              <a:buNone/>
            </a:pPr>
            <a:r>
              <a:rPr lang="ru-RU" b="0" i="0" dirty="0" smtClean="0">
                <a:solidFill>
                  <a:srgbClr val="1D1D1B"/>
                </a:solidFill>
                <a:effectLst/>
                <a:latin typeface="robotoregular"/>
              </a:rPr>
              <a:t>При продвижении холодных масс под    тёплые, образуется  ____________</a:t>
            </a:r>
          </a:p>
          <a:p>
            <a:pPr marL="0" indent="0">
              <a:buNone/>
            </a:pPr>
            <a:r>
              <a:rPr lang="ru-RU" b="0" i="0" smtClean="0">
                <a:solidFill>
                  <a:srgbClr val="1D1D1B"/>
                </a:solidFill>
                <a:effectLst/>
                <a:latin typeface="robotoregular"/>
              </a:rPr>
              <a:t>атмосферный фронт.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760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162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Тренировочные задания</vt:lpstr>
      <vt:lpstr>1. Какие характеристики погоды свойственны для антициклона?</vt:lpstr>
      <vt:lpstr>2. Как называется атмосферный фронт, который возникает при натекании тёплых масс на холодные?</vt:lpstr>
      <vt:lpstr>3. При движении к экватору величина суммарной радиации:</vt:lpstr>
      <vt:lpstr>4. Что характерно для погоды при прохождении холодного атмосферного фронта?</vt:lpstr>
      <vt:lpstr>5. Какие характеристики погоды свойственны для антициклона?</vt:lpstr>
      <vt:lpstr>6. Вставьте пропущенное слово.</vt:lpstr>
      <vt:lpstr>7. Атмосферные вихри с разным давлением в центре делят на:</vt:lpstr>
      <vt:lpstr>8. Вставьте пропущенное слово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Тренировочные задания</dc:title>
  <dc:creator>рр</dc:creator>
  <cp:lastModifiedBy>рр</cp:lastModifiedBy>
  <cp:revision>6</cp:revision>
  <dcterms:created xsi:type="dcterms:W3CDTF">2019-11-20T08:22:37Z</dcterms:created>
  <dcterms:modified xsi:type="dcterms:W3CDTF">2019-11-20T09:35:40Z</dcterms:modified>
</cp:coreProperties>
</file>