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sldIdLst>
    <p:sldId id="282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8" r:id="rId14"/>
    <p:sldId id="279" r:id="rId15"/>
    <p:sldId id="281" r:id="rId16"/>
    <p:sldId id="271" r:id="rId17"/>
    <p:sldId id="274" r:id="rId18"/>
    <p:sldId id="266" r:id="rId19"/>
    <p:sldId id="265" r:id="rId20"/>
    <p:sldId id="276" r:id="rId21"/>
    <p:sldId id="283" r:id="rId22"/>
    <p:sldId id="287" r:id="rId23"/>
    <p:sldId id="289" r:id="rId24"/>
    <p:sldId id="285" r:id="rId25"/>
    <p:sldId id="286" r:id="rId26"/>
    <p:sldId id="294" r:id="rId27"/>
    <p:sldId id="295" r:id="rId28"/>
    <p:sldId id="296" r:id="rId29"/>
    <p:sldId id="298" r:id="rId30"/>
    <p:sldId id="29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62" autoAdjust="0"/>
  </p:normalViewPr>
  <p:slideViewPr>
    <p:cSldViewPr>
      <p:cViewPr varScale="1">
        <p:scale>
          <a:sx n="85" d="100"/>
          <a:sy n="85" d="100"/>
        </p:scale>
        <p:origin x="155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bleStyles" Target="tableStyles.xml"/><Relationship Id="rId8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587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001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63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35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9770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04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4004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781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3366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905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73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9444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6036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9712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927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D1F54-9658-4D82-83AA-A2D90ED128B9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7555BCE-1754-40C9-B017-7BD2EE58DA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1087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7C56B-3C96-472D-90D1-2D04D36D5CA9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09016-735C-42A0-A3C4-9C9BC390E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3230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541D1-B35D-4B8D-8D00-5A8EEFBF363A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4225CB2-7A26-4A5D-9FD4-2F907978E7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3095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A900A-57BA-422D-89BF-0A3FC6103EDA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1DB1C-D477-466A-9B00-9E27E750C5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388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3223A-0321-4507-91FE-CC89F16AEE8A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B0D26-066E-4CCA-872A-B8A1E1824B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4184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0F5A9-5701-4AE7-982B-9CD92A03AD69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8A360-DE6B-479E-9B74-328A7938B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1130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79FFF-ACE7-4516-89BD-26E9764FA940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8E87D-B8CB-4A76-B71F-E3B5308A2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699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6582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1718-3B6F-486E-962F-BF3010D86014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ED8C0-F99E-49DC-B2CD-7C66F98EC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477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BF95D-B2D6-4162-8DBC-2B6EF1761FC1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A1279E-6F5B-4CA3-B09D-4A22460F6D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836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1DF4-7EC2-450B-B7ED-214E7443B0D4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1771F-A642-4BD5-B9A3-7F84DB181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2312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A1F90-8888-478F-A09E-FB4F06641A20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67FEF-AE57-4FE6-A8A1-923040FE9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9652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D1F54-9658-4D82-83AA-A2D90ED128B9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7555BCE-1754-40C9-B017-7BD2EE58DA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9363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7C56B-3C96-472D-90D1-2D04D36D5CA9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09016-735C-42A0-A3C4-9C9BC390E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7691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541D1-B35D-4B8D-8D00-5A8EEFBF363A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4225CB2-7A26-4A5D-9FD4-2F907978E7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5363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A900A-57BA-422D-89BF-0A3FC6103EDA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1DB1C-D477-466A-9B00-9E27E750C5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965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3223A-0321-4507-91FE-CC89F16AEE8A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B0D26-066E-4CCA-872A-B8A1E1824B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0796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0F5A9-5701-4AE7-982B-9CD92A03AD69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8A360-DE6B-479E-9B74-328A7938B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448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1487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79FFF-ACE7-4516-89BD-26E9764FA940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8E87D-B8CB-4A76-B71F-E3B5308A2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1314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1718-3B6F-486E-962F-BF3010D86014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ED8C0-F99E-49DC-B2CD-7C66F98EC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2318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BF95D-B2D6-4162-8DBC-2B6EF1761FC1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A1279E-6F5B-4CA3-B09D-4A22460F6D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29925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1DF4-7EC2-450B-B7ED-214E7443B0D4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1771F-A642-4BD5-B9A3-7F84DB181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173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A1F90-8888-478F-A09E-FB4F06641A20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67FEF-AE57-4FE6-A8A1-923040FE9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0901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91941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418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570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351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513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7015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37CE3EDC-73A0-4660-BD28-29B0CB16B8B6}" type="datetimeFigureOut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18.07.2020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82D339FA-8C33-44C2-A2CA-4EB4D730CE99}" type="slidenum">
              <a:rPr lang="ru-RU" smtClean="0">
                <a:solidFill>
                  <a:prstClr val="white">
                    <a:alpha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alpha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3511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7372A3-0B3E-4B21-99E1-7BD479C453C6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 smtClean="0">
                <a:solidFill>
                  <a:srgbClr val="7F7F7F"/>
                </a:solidFill>
                <a:latin typeface="Century Schoolbook" panose="020406040505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BDB983-C4AB-4BFD-A2B8-8CC8C7931F0A}" type="slidenum">
              <a:rPr lang="en-US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70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Century Schoolbook" pitchFamily="18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Century Schoolbook" pitchFamily="18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Century Schoolbook" pitchFamily="18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Century Schoolbook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7372A3-0B3E-4B21-99E1-7BD479C453C6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7/18/2020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 smtClean="0">
                <a:solidFill>
                  <a:srgbClr val="7F7F7F"/>
                </a:solidFill>
                <a:latin typeface="Century Schoolbook" panose="020406040505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BDB983-C4AB-4BFD-A2B8-8CC8C7931F0A}" type="slidenum">
              <a:rPr lang="en-US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516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Century Schoolbook" pitchFamily="18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Century Schoolbook" pitchFamily="18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Century Schoolbook" pitchFamily="18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Century Schoolbook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www.google.ru/url?sa=i&amp;rct=j&amp;q=&amp;esrc=s&amp;source=images&amp;cd=&amp;cad=rja&amp;uact=8&amp;ved=0ahUKEwjz7PXezp7SAhWEZpoKHSK8AHIQjRwIBw&amp;url=http://lubny.all.biz/puh-i-perya-s-domashnej-pticy-ukraina-g2603978&amp;bvm=bv.147448319,d.bGg&amp;psig=AFQjCNEGm69T5IoUVAyFqEqTDLZ13sgw1Q&amp;ust=1487678032166332" TargetMode="Externa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.docx"/><Relationship Id="rId2" Type="http://schemas.openxmlformats.org/officeDocument/2006/relationships/slideLayout" Target="../slideLayouts/slideLayout4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6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4.png"/><Relationship Id="rId11" Type="http://schemas.openxmlformats.org/officeDocument/2006/relationships/image" Target="../media/image19.jpeg"/><Relationship Id="rId5" Type="http://schemas.openxmlformats.org/officeDocument/2006/relationships/image" Target="../media/image13.png"/><Relationship Id="rId10" Type="http://schemas.openxmlformats.org/officeDocument/2006/relationships/image" Target="../media/image18.jpe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929198"/>
            <a:ext cx="7772400" cy="914400"/>
          </a:xfrm>
        </p:spPr>
        <p:txBody>
          <a:bodyPr/>
          <a:lstStyle/>
          <a:p>
            <a:r>
              <a:rPr lang="ru-RU" dirty="0" smtClean="0"/>
              <a:t>      </a:t>
            </a:r>
            <a:r>
              <a:rPr lang="ru-RU" dirty="0" smtClean="0">
                <a:solidFill>
                  <a:schemeClr val="tx1"/>
                </a:solidFill>
              </a:rPr>
              <a:t>Учитель биологии МАОУ СОШ№9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Бондарь Елена Михайловна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548680"/>
            <a:ext cx="77724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Система работы с одаренными детьми на уроках и во внеурочное время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8829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ubtitle 1"/>
          <p:cNvSpPr>
            <a:spLocks noGrp="1"/>
          </p:cNvSpPr>
          <p:nvPr>
            <p:ph type="subTitle" idx="1"/>
          </p:nvPr>
        </p:nvSpPr>
        <p:spPr>
          <a:xfrm>
            <a:off x="195263" y="2443163"/>
            <a:ext cx="8948737" cy="1423987"/>
          </a:xfrm>
        </p:spPr>
        <p:txBody>
          <a:bodyPr/>
          <a:lstStyle/>
          <a:p>
            <a:pPr eaLnBrk="1" hangingPunct="1"/>
            <a:r>
              <a:rPr lang="ru-RU" altLang="ru-RU" sz="2400" i="1" dirty="0" smtClean="0">
                <a:solidFill>
                  <a:schemeClr val="tx1"/>
                </a:solidFill>
              </a:rPr>
              <a:t>«Особенности разведения разных пород домашней птицы,</a:t>
            </a:r>
            <a:br>
              <a:rPr lang="ru-RU" altLang="ru-RU" sz="2400" i="1" dirty="0" smtClean="0">
                <a:solidFill>
                  <a:schemeClr val="tx1"/>
                </a:solidFill>
              </a:rPr>
            </a:br>
            <a:r>
              <a:rPr lang="ru-RU" altLang="ru-RU" sz="2400" i="1" dirty="0" smtClean="0">
                <a:solidFill>
                  <a:schemeClr val="tx1"/>
                </a:solidFill>
              </a:rPr>
              <a:t>их адаптация и акклиматизация к условиям Сахалина»</a:t>
            </a:r>
            <a:endParaRPr lang="en-US" altLang="ru-RU" sz="2400" i="1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57645" y="404950"/>
            <a:ext cx="7798525" cy="195942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dirty="0" smtClean="0">
                <a:effectLst/>
              </a:rPr>
              <a:t>Исследовательский           проект </a:t>
            </a:r>
            <a:br>
              <a:rPr lang="ru-RU" dirty="0" smtClean="0">
                <a:effectLst/>
              </a:rPr>
            </a:br>
            <a:endParaRPr lang="en-US" sz="1800" dirty="0">
              <a:effectLst/>
            </a:endParaRPr>
          </a:p>
        </p:txBody>
      </p:sp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4271963" y="4244975"/>
            <a:ext cx="44926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2200">
                <a:solidFill>
                  <a:srgbClr val="404040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2000">
                <a:solidFill>
                  <a:srgbClr val="404040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>
                <a:solidFill>
                  <a:srgbClr val="404040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600">
                <a:solidFill>
                  <a:srgbClr val="404040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400">
                <a:solidFill>
                  <a:srgbClr val="404040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400">
                <a:solidFill>
                  <a:srgbClr val="404040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400">
                <a:solidFill>
                  <a:srgbClr val="404040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400">
                <a:solidFill>
                  <a:srgbClr val="404040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400">
                <a:solidFill>
                  <a:srgbClr val="404040"/>
                </a:solidFill>
                <a:latin typeface="Century Schoolbook" panose="0204060405050502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80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Проект выполнила: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80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Матрос Екатерина, ученица 9 Б класса МАОУ СОШ № 9 г. Холмска.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1800" smtClean="0">
              <a:solidFill>
                <a:prstClr val="black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80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Руководитель проекта: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80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Бондарь Елена Михайловна, учитель биологии МАОУ СОШ № 9 г. Холмска.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1800" smtClean="0">
              <a:solidFill>
                <a:prstClr val="black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68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6147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6148" name="Рисунок 3" descr="Картинки по запросу перо домашней птицы фото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738" y="482600"/>
            <a:ext cx="3919537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Рисунок 4" descr="C:\Users\Kate Matros\Pictures\из облака One Drive\WP_20150925_18_10_54_P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2038" y="496888"/>
            <a:ext cx="4010025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Рисунок 5" descr="C:\Users\Kate Matros\Desktop\photo302641921_456239346.jpg"/>
          <p:cNvPicPr>
            <a:picLocks noChangeAspect="1" noChangeArrowheads="1"/>
          </p:cNvPicPr>
          <p:nvPr/>
        </p:nvPicPr>
        <p:blipFill>
          <a:blip r:embed="rId5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738" y="3756025"/>
            <a:ext cx="394652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Рисунок 6" descr="C:\Users\Kate Matros\Pictures\из облака One Drive\WP_20160514_19_28_51_Pro.jpg"/>
          <p:cNvPicPr>
            <a:picLocks noChangeAspect="1" noChangeArrowheads="1"/>
          </p:cNvPicPr>
          <p:nvPr/>
        </p:nvPicPr>
        <p:blipFill>
          <a:blip r:embed="rId6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5513" y="3762375"/>
            <a:ext cx="4114800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3" descr="Картинки по запросу перо домашней птицы фото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371" y="502382"/>
            <a:ext cx="3919537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4" descr="C:\Users\Kate Matros\Pictures\из облака One Drive\WP_20150925_18_10_54_P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8671" y="516670"/>
            <a:ext cx="4010025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6" descr="C:\Users\Kate Matros\Pictures\из облака One Drive\WP_20160514_19_28_51_Pro.jpg"/>
          <p:cNvPicPr>
            <a:picLocks noChangeAspect="1" noChangeArrowheads="1"/>
          </p:cNvPicPr>
          <p:nvPr/>
        </p:nvPicPr>
        <p:blipFill>
          <a:blip r:embed="rId6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2146" y="3782157"/>
            <a:ext cx="4114800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51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4797152"/>
            <a:ext cx="5760640" cy="2060848"/>
          </a:xfrm>
        </p:spPr>
        <p:txBody>
          <a:bodyPr>
            <a:normAutofit fontScale="92500"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Проект выполнила: </a:t>
            </a:r>
          </a:p>
          <a:p>
            <a:pPr>
              <a:spcBef>
                <a:spcPts val="0"/>
              </a:spcBef>
            </a:pPr>
            <a:r>
              <a:rPr lang="ru-RU" b="1" i="0" spc="0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Павловская Анна, 12 лет, </a:t>
            </a:r>
          </a:p>
          <a:p>
            <a:pPr>
              <a:spcBef>
                <a:spcPts val="0"/>
              </a:spcBef>
            </a:pPr>
            <a:r>
              <a:rPr lang="ru-RU" b="1" i="0" spc="0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ученица 6 Б класса МАОУ СОШ №</a:t>
            </a:r>
            <a:r>
              <a:rPr lang="ru-RU" b="1" i="0" spc="0" dirty="0">
                <a:ln w="50800"/>
                <a:solidFill>
                  <a:schemeClr val="bg1">
                    <a:shade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b="1" i="0" spc="0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9 г. Холмска.</a:t>
            </a:r>
          </a:p>
          <a:p>
            <a:pPr>
              <a:spcBef>
                <a:spcPts val="0"/>
              </a:spcBef>
            </a:pPr>
            <a:endParaRPr lang="ru-RU" b="1" i="0" spc="0" dirty="0" smtClean="0">
              <a:ln w="50800"/>
              <a:solidFill>
                <a:schemeClr val="bg1">
                  <a:shade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</a:pPr>
            <a: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Руководитель проекта: </a:t>
            </a:r>
          </a:p>
          <a:p>
            <a:pPr>
              <a:spcBef>
                <a:spcPts val="0"/>
              </a:spcBef>
            </a:pPr>
            <a:r>
              <a:rPr lang="ru-RU" b="1" i="0" spc="0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Бондарь Елена Михайловна, учитель биологии МАОУ СОШ № 9 г. Холмска.</a:t>
            </a:r>
          </a:p>
          <a:p>
            <a:endParaRPr lang="ru-RU" b="1" spc="0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b="1" spc="0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4098" name="Picture 2" descr="http://cs419625.vk.me/v419625368/6eb5/C0NTvidN9Z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0450" y="1974653"/>
            <a:ext cx="1905000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>   </a:t>
            </a:r>
            <a:r>
              <a:rPr lang="ru-RU" sz="4000" b="0" dirty="0" smtClean="0"/>
              <a:t>Исследовательский проект</a:t>
            </a:r>
            <a:br>
              <a:rPr lang="ru-RU" sz="4000" b="0" dirty="0" smtClean="0"/>
            </a:br>
            <a:r>
              <a:rPr lang="ru-RU" sz="4000" b="0" dirty="0" smtClean="0"/>
              <a:t/>
            </a:r>
            <a:br>
              <a:rPr lang="ru-RU" sz="4000" b="0" dirty="0" smtClean="0"/>
            </a:br>
            <a:r>
              <a:rPr lang="ru-RU" dirty="0" smtClean="0"/>
              <a:t>«Кто, если не мы!»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651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692696"/>
            <a:ext cx="7459654" cy="53943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608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Наличие участников, призёров, победителей олимпиад, конкурсов, фестивалей, соревнований, выставок, сетевых проектов и других мероприятий по предмету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9590278"/>
              </p:ext>
            </p:extLst>
          </p:nvPr>
        </p:nvGraphicFramePr>
        <p:xfrm>
          <a:off x="323529" y="548681"/>
          <a:ext cx="8363271" cy="6309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69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8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8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249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278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266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Класс</a:t>
                      </a:r>
                      <a:endParaRPr lang="ru-RU" sz="7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Ф.И. ученика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Занятое место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Уровень соревнований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(муниципальный, региональный, федеральный, международный)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Вид достижения (призёр  конференции, победитель олимпиады, стипендиант губернатора, обладатель гранта и т.п.) 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59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11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Бондарь Вадим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Муниципальный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Конкурс социальных проектов старшеклассников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ДИПЛОМ ПОБЕДИТЕЛЯ СЕРТИФИКАТ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59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r>
                        <a:rPr lang="en-US" sz="900">
                          <a:effectLst/>
                        </a:rPr>
                        <a:t>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Ким Ирина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Муниципальный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Конкурс социальных проектов старшеклассников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ДИПЛОМ ПОБЕДИТЕЛЯ СЕРТИФИКАТ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59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Рачковская Мария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Муниципальный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Школьная научно- практическая конференция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ГРАМОТА ПРИЗЁРА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13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Гагарина Анастасия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ПРИЗЁР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Муниципальный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Школьная научно- практическая конференция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ГРАМОТА ПРИЗЁРА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266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Рачковская Мария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Участник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Муниципальный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Научно- практическая конференция старшеклассников «Инициатива молодых»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СЕРТИФИКАТ</a:t>
                      </a: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266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Гагарина Анастасия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ПОБЕДИТЕЛЬ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Муниципальный</a:t>
                      </a:r>
                      <a:endParaRPr lang="ru-RU" sz="7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Научно- практическая конференция старшеклассников «Инициатива молодых»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ДИПЛОМ ПОБЕДИТЕЛЯ СЕРТИФИКАТ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179" marR="45179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929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7663096"/>
              </p:ext>
            </p:extLst>
          </p:nvPr>
        </p:nvGraphicFramePr>
        <p:xfrm>
          <a:off x="-3" y="2"/>
          <a:ext cx="9144002" cy="68579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4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00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2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140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825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98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9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Команда «Алмаз»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(Цой В, Бочалова А., Рюмкин Д., Козуев И., Яровенко У., Швед М., Азарова В., Нигматулина Н.)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Международный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IV</a:t>
                      </a:r>
                      <a:r>
                        <a:rPr lang="ru-RU" sz="900">
                          <a:effectLst/>
                        </a:rPr>
                        <a:t> международная дистанционная неделя химии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Центр СНЕЙЛ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СЕРТИФИКАТЫ 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06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Балашова Александра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ПОБЕДИТЕЛЬ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Федеральный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r>
                        <a:rPr lang="ru-RU" sz="900">
                          <a:effectLst/>
                        </a:rPr>
                        <a:t> дистанционный конкурс «Знакомство с химией»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«Академия успеха»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ДИПЛОМ ПОБЕДИТЕЛЯ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СЕРТИФИКАТ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06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Иванова Жанна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ЛАУРЕАТ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Федеральный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r>
                        <a:rPr lang="ru-RU" sz="900">
                          <a:effectLst/>
                        </a:rPr>
                        <a:t> дистанционный конкурс «Знакомство с химией»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«Академия успеха»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СЕРТИФИКАТ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06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Шоршова Дарья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ЛАУРЕАТ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Федеральный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r>
                        <a:rPr lang="ru-RU" sz="900">
                          <a:effectLst/>
                        </a:rPr>
                        <a:t> дистанционный конкурс «Знакомство с химией»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«Академия успеха»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СЕРТИФИКАТ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342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Шерафетдинова Кристина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ЛАУРЕАТ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Федеральный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</a:t>
                      </a:r>
                      <a:r>
                        <a:rPr lang="ru-RU" sz="900">
                          <a:effectLst/>
                        </a:rPr>
                        <a:t> дистанционный конкурс «Знакомство с химией»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«Академия успеха»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СЕРТИФИКАТ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32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Кошева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Лилия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ПОБЕДИТЕЛЬ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Муниципальный</a:t>
                      </a:r>
                      <a:endParaRPr lang="ru-RU" sz="7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Научно- практическая конференция старшеклассников «Инициатива молодых»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ДИПЛОМ ПОБЕДИТЕЛЯ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760" marR="4476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581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1353937"/>
              </p:ext>
            </p:extLst>
          </p:nvPr>
        </p:nvGraphicFramePr>
        <p:xfrm>
          <a:off x="395536" y="260648"/>
          <a:ext cx="8641080" cy="5928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Документ" r:id="rId3" imgW="6302749" imgH="6762568" progId="Word.Document.12">
                  <p:embed/>
                </p:oleObj>
              </mc:Choice>
              <mc:Fallback>
                <p:oleObj name="Документ" r:id="rId3" imgW="6302749" imgH="6762568" progId="Word.Document.12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260648"/>
                        <a:ext cx="8641080" cy="59283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245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Достижения Матрос Екатерины в 2017-2018 учебном году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628800"/>
            <a:ext cx="6048672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7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Награждение на региональном уровне (экология, биология)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711" y="530226"/>
            <a:ext cx="7707021" cy="4338934"/>
          </a:xfrm>
        </p:spPr>
      </p:pic>
    </p:spTree>
    <p:extLst>
      <p:ext uri="{BB962C8B-B14F-4D97-AF65-F5344CB8AC3E}">
        <p14:creationId xmlns:p14="http://schemas.microsoft.com/office/powerpoint/2010/main" val="124340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164816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НПК « Войдите в волшебные двери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19" y="497200"/>
            <a:ext cx="3050129" cy="4290784"/>
          </a:xfrm>
          <a:prstGeom prst="rect">
            <a:avLst/>
          </a:prstGeom>
        </p:spPr>
      </p:pic>
      <p:pic>
        <p:nvPicPr>
          <p:cNvPr id="8198" name="Picture 6" descr="https://i.mycdn.me/image?id=866336437480&amp;t=3&amp;plc=WEB&amp;tkn=*TJ3u3WapHN1hzJNyAphpUZCWVP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821236"/>
            <a:ext cx="2304256" cy="3974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57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8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22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Очно-заочная школа «ЭВРИКА» для одаренных детей, г. Томари.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7547" y="530225"/>
            <a:ext cx="5454943" cy="4187825"/>
          </a:xfrm>
        </p:spPr>
      </p:pic>
    </p:spTree>
    <p:extLst>
      <p:ext uri="{BB962C8B-B14F-4D97-AF65-F5344CB8AC3E}">
        <p14:creationId xmlns:p14="http://schemas.microsoft.com/office/powerpoint/2010/main" val="190253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Владивосток.  Призер олимпиады «Океан знаний»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7323" y="530225"/>
            <a:ext cx="6415391" cy="4187825"/>
          </a:xfrm>
        </p:spPr>
      </p:pic>
    </p:spTree>
    <p:extLst>
      <p:ext uri="{BB962C8B-B14F-4D97-AF65-F5344CB8AC3E}">
        <p14:creationId xmlns:p14="http://schemas.microsoft.com/office/powerpoint/2010/main" val="203635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.mycdn.me/i?r=AyH4iRPQ2q0otWIFepML2LxRGBibhhb-G0xnS1ZsceK7h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154441"/>
            <a:ext cx="3002063" cy="4002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i.mycdn.me/i?r=AyH4iRPQ2q0otWIFepML2LxRfoOr-65sqAc4o9F8hhqKe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3600400" cy="4303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254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i.mycdn.me/i?r=AyH4iRPQ2q0otWIFepML2LxR6E-LxlFk50MyDghqN6-Ss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646269"/>
            <a:ext cx="3528392" cy="4969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i.mycdn.me/i?r=AyH4iRPQ2q0otWIFepML2LxRabL_9K6qrG9wEpsHg_mQU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646269"/>
            <a:ext cx="3885183" cy="4969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68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.mycdn.me/i?r=AyH4iRPQ2q0otWIFepML2LxRKM7gEfwhiKHR6KuW0R9SL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3630243" cy="436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s://i.mycdn.me/i?r=AyH4iRPQ2q0otWIFepML2LxRwJIJFR53vKQbF-yX1ht24Q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980728"/>
            <a:ext cx="2180925" cy="282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90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i.mycdn.me/i?r=AyH4iRPQ2q0otWIFepML2LxRZjf4gNQli8-SF9-Sl860fQ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8971" y="1401837"/>
            <a:ext cx="4376895" cy="328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s://i.mycdn.me/i?r=AyH4iRPQ2q0otWIFepML2LxRus5tWg1-mtKHddthSdRHY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" y="558897"/>
            <a:ext cx="3600401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17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mycdn.me/i?r=AyH4iRPQ2q0otWIFepML2LxRfRraZ6nq38boEkHcOy8syw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624" y="704974"/>
            <a:ext cx="7478488" cy="480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832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78919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66582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82324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323511" cy="6858000"/>
          </a:xfrm>
        </p:spPr>
      </p:pic>
    </p:spTree>
    <p:extLst>
      <p:ext uri="{BB962C8B-B14F-4D97-AF65-F5344CB8AC3E}">
        <p14:creationId xmlns:p14="http://schemas.microsoft.com/office/powerpoint/2010/main" val="283003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713"/>
            <a:ext cx="9143999" cy="6843287"/>
          </a:xfrm>
        </p:spPr>
      </p:pic>
    </p:spTree>
    <p:extLst>
      <p:ext uri="{BB962C8B-B14F-4D97-AF65-F5344CB8AC3E}">
        <p14:creationId xmlns:p14="http://schemas.microsoft.com/office/powerpoint/2010/main" val="110617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384"/>
            <a:ext cx="9143999" cy="6885384"/>
          </a:xfrm>
        </p:spPr>
      </p:pic>
    </p:spTree>
    <p:extLst>
      <p:ext uri="{BB962C8B-B14F-4D97-AF65-F5344CB8AC3E}">
        <p14:creationId xmlns:p14="http://schemas.microsoft.com/office/powerpoint/2010/main" val="405670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4300" y="4148138"/>
            <a:ext cx="2679700" cy="270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306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5488" y="2935288"/>
            <a:ext cx="1854200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305" name="Rectangle 9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047037" cy="936998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90000"/>
              </a:lnSpc>
            </a:pPr>
            <a:r>
              <a:rPr lang="ru-RU" altLang="ru-RU" sz="2600" dirty="0" smtClean="0"/>
              <a:t>Проект «Детский городок»</a:t>
            </a:r>
          </a:p>
          <a:p>
            <a:pPr>
              <a:lnSpc>
                <a:spcPct val="90000"/>
              </a:lnSpc>
            </a:pPr>
            <a:r>
              <a:rPr lang="ru-RU" altLang="ru-RU" sz="2600" dirty="0" smtClean="0"/>
              <a:t>Проект «Жемчужина Холмского района» </a:t>
            </a:r>
            <a:endParaRPr lang="ru-RU" altLang="ru-RU" sz="2600" dirty="0"/>
          </a:p>
          <a:p>
            <a:pPr>
              <a:lnSpc>
                <a:spcPct val="90000"/>
              </a:lnSpc>
            </a:pPr>
            <a:r>
              <a:rPr lang="ru-RU" altLang="ru-RU" sz="2600" dirty="0" smtClean="0"/>
              <a:t>Проект «</a:t>
            </a:r>
            <a:r>
              <a:rPr lang="ru-RU" sz="2600" dirty="0"/>
              <a:t>Экологическая обстановка Холмского </a:t>
            </a:r>
            <a:r>
              <a:rPr lang="ru-RU" sz="2600" dirty="0" smtClean="0"/>
              <a:t>района»</a:t>
            </a:r>
          </a:p>
          <a:p>
            <a:pPr>
              <a:lnSpc>
                <a:spcPct val="90000"/>
              </a:lnSpc>
            </a:pPr>
            <a:r>
              <a:rPr lang="ru-RU" sz="2600" dirty="0" smtClean="0"/>
              <a:t>Проект  «Методы </a:t>
            </a:r>
            <a:r>
              <a:rPr lang="ru-RU" sz="2600" dirty="0"/>
              <a:t>переработки </a:t>
            </a:r>
            <a:r>
              <a:rPr lang="ru-RU" sz="2600" dirty="0" smtClean="0"/>
              <a:t>пластика»</a:t>
            </a:r>
          </a:p>
          <a:p>
            <a:pPr>
              <a:lnSpc>
                <a:spcPct val="90000"/>
              </a:lnSpc>
            </a:pPr>
            <a:r>
              <a:rPr lang="ru-RU" sz="2600" dirty="0" smtClean="0"/>
              <a:t>Проект  « Кто, если не мы»</a:t>
            </a:r>
          </a:p>
          <a:p>
            <a:pPr>
              <a:lnSpc>
                <a:spcPct val="90000"/>
              </a:lnSpc>
            </a:pPr>
            <a:r>
              <a:rPr lang="ru-RU" sz="2600" dirty="0" smtClean="0"/>
              <a:t>Проект  «</a:t>
            </a:r>
            <a:r>
              <a:rPr lang="ru-RU" sz="2600" dirty="0"/>
              <a:t>Особенности разведения разных пород домашней  птицы , их адаптация и акклиматизация к условиям Сахалина. </a:t>
            </a:r>
          </a:p>
          <a:p>
            <a:pPr>
              <a:lnSpc>
                <a:spcPct val="90000"/>
              </a:lnSpc>
            </a:pPr>
            <a:endParaRPr lang="ru-RU" sz="2600" dirty="0"/>
          </a:p>
          <a:p>
            <a:pPr>
              <a:lnSpc>
                <a:spcPct val="90000"/>
              </a:lnSpc>
            </a:pPr>
            <a:endParaRPr lang="ru-RU" sz="2000" dirty="0" smtClean="0"/>
          </a:p>
          <a:p>
            <a:pPr>
              <a:lnSpc>
                <a:spcPct val="90000"/>
              </a:lnSpc>
            </a:pPr>
            <a:endParaRPr lang="ru-RU" altLang="ru-RU" sz="2000" dirty="0" smtClean="0"/>
          </a:p>
        </p:txBody>
      </p:sp>
      <p:pic>
        <p:nvPicPr>
          <p:cNvPr id="55307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3288" y="3360738"/>
            <a:ext cx="1798637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308" name="Picture 1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8438" y="4127500"/>
            <a:ext cx="1914525" cy="14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311" name="Picture 1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3550" y="3219450"/>
            <a:ext cx="1978025" cy="148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309" name="Picture 1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238" y="4092575"/>
            <a:ext cx="1935162" cy="145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310" name="Picture 1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150" y="4838700"/>
            <a:ext cx="1882775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312" name="Picture 16" descr="ветераны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2863" y="4484688"/>
            <a:ext cx="1698625" cy="237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13" name="Picture 17"/>
          <p:cNvPicPr>
            <a:picLocks noChangeAspect="1" noChangeArrowheads="1"/>
          </p:cNvPicPr>
          <p:nvPr/>
        </p:nvPicPr>
        <p:blipFill>
          <a:blip r:embed="rId10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3264" y="1413670"/>
            <a:ext cx="2344871" cy="193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314" name="Picture 18"/>
          <p:cNvPicPr>
            <a:picLocks noChangeAspect="1" noChangeArrowheads="1"/>
          </p:cNvPicPr>
          <p:nvPr/>
        </p:nvPicPr>
        <p:blipFill>
          <a:blip r:embed="rId11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574" y="1988841"/>
            <a:ext cx="2506664" cy="2151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2075" y="4173491"/>
            <a:ext cx="2679700" cy="270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8"/>
          <p:cNvPicPr>
            <a:picLocks noChangeAspect="1" noChangeArrowheads="1"/>
          </p:cNvPicPr>
          <p:nvPr/>
        </p:nvPicPr>
        <p:blipFill>
          <a:blip r:embed="rId11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349" y="2014194"/>
            <a:ext cx="2506664" cy="2151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8438" y="3942312"/>
            <a:ext cx="1914525" cy="14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2075" y="3988303"/>
            <a:ext cx="2679700" cy="270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8"/>
          <p:cNvPicPr>
            <a:picLocks noChangeAspect="1" noChangeArrowheads="1"/>
          </p:cNvPicPr>
          <p:nvPr/>
        </p:nvPicPr>
        <p:blipFill>
          <a:blip r:embed="rId11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349" y="1829006"/>
            <a:ext cx="2506664" cy="2151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4210" y="3350419"/>
            <a:ext cx="1798637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9360" y="3931993"/>
            <a:ext cx="1914525" cy="14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2997" y="3977984"/>
            <a:ext cx="2679700" cy="270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8"/>
          <p:cNvPicPr>
            <a:picLocks noChangeAspect="1" noChangeArrowheads="1"/>
          </p:cNvPicPr>
          <p:nvPr/>
        </p:nvPicPr>
        <p:blipFill>
          <a:blip r:embed="rId11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271" y="1818687"/>
            <a:ext cx="2506664" cy="2151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6666362"/>
      </p:ext>
    </p:extLst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0"/>
                                        <p:tgtEl>
                                          <p:spTgt spid="55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0"/>
                                        <p:tgtEl>
                                          <p:spTgt spid="553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0"/>
                                        <p:tgtEl>
                                          <p:spTgt spid="553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0"/>
                                        <p:tgtEl>
                                          <p:spTgt spid="553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0"/>
                                        <p:tgtEl>
                                          <p:spTgt spid="553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0"/>
                                        <p:tgtEl>
                                          <p:spTgt spid="553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0"/>
                                        <p:tgtEl>
                                          <p:spTgt spid="55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0" fill="hold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0" fill="hold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0" fill="hold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0"/>
                                        <p:tgtEl>
                                          <p:spTgt spid="55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0" fill="hold"/>
                                        <p:tgtEl>
                                          <p:spTgt spid="55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0" fill="hold"/>
                                        <p:tgtEl>
                                          <p:spTgt spid="55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0" fill="hold"/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0"/>
                                        <p:tgtEl>
                                          <p:spTgt spid="55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2" dur="5000"/>
                                        <p:tgtEl>
                                          <p:spTgt spid="55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5" dur="50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8" dur="5000"/>
                                        <p:tgtEl>
                                          <p:spTgt spid="55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1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4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3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6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1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4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ylar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ylar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9016</TotalTime>
  <Words>457</Words>
  <Application>Microsoft Office PowerPoint</Application>
  <PresentationFormat>Экран (4:3)</PresentationFormat>
  <Paragraphs>130</Paragraphs>
  <Slides>26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5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44" baseType="lpstr">
      <vt:lpstr>Arial</vt:lpstr>
      <vt:lpstr>Arial Unicode MS</vt:lpstr>
      <vt:lpstr>Calibri</vt:lpstr>
      <vt:lpstr>Century Schoolbook</vt:lpstr>
      <vt:lpstr>Corbel</vt:lpstr>
      <vt:lpstr>Georgia</vt:lpstr>
      <vt:lpstr>Tahoma</vt:lpstr>
      <vt:lpstr>Times New Roman</vt:lpstr>
      <vt:lpstr>Trebuchet MS</vt:lpstr>
      <vt:lpstr>Tunga</vt:lpstr>
      <vt:lpstr>Verdana</vt:lpstr>
      <vt:lpstr>Wingdings 2</vt:lpstr>
      <vt:lpstr>Mylar</vt:lpstr>
      <vt:lpstr>1_Mylar</vt:lpstr>
      <vt:lpstr>Slipstream</vt:lpstr>
      <vt:lpstr>1_Slipstream</vt:lpstr>
      <vt:lpstr>Аспект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Исследовательский           проект  </vt:lpstr>
      <vt:lpstr>Презентация PowerPoint</vt:lpstr>
      <vt:lpstr>     Исследовательский проект  «Кто, если не мы!»</vt:lpstr>
      <vt:lpstr>Презентация PowerPoint</vt:lpstr>
      <vt:lpstr>Наличие участников, призёров, победителей олимпиад, конкурсов, фестивалей, соревнований, выставок, сетевых проектов и других мероприятий по предмету</vt:lpstr>
      <vt:lpstr>Презентация PowerPoint</vt:lpstr>
      <vt:lpstr>Презентация PowerPoint</vt:lpstr>
      <vt:lpstr>Достижения Матрос Екатерины в 2017-2018 учебном году</vt:lpstr>
      <vt:lpstr>Награждение на региональном уровне (экология, биология)</vt:lpstr>
      <vt:lpstr>НПК « Войдите в волшебные двери</vt:lpstr>
      <vt:lpstr>Очно-заочная школа «ЭВРИКА» для одаренных детей, г. Томари.</vt:lpstr>
      <vt:lpstr>Владивосток.  Призер олимпиады «Океан знаний»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Балашова Н.А.</cp:lastModifiedBy>
  <cp:revision>35</cp:revision>
  <dcterms:created xsi:type="dcterms:W3CDTF">2017-09-06T07:23:28Z</dcterms:created>
  <dcterms:modified xsi:type="dcterms:W3CDTF">2020-07-18T12:04:46Z</dcterms:modified>
</cp:coreProperties>
</file>