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76" r:id="rId3"/>
    <p:sldId id="277" r:id="rId4"/>
    <p:sldId id="283" r:id="rId5"/>
    <p:sldId id="265" r:id="rId6"/>
    <p:sldId id="282" r:id="rId7"/>
    <p:sldId id="289" r:id="rId8"/>
    <p:sldId id="272" r:id="rId9"/>
    <p:sldId id="288" r:id="rId10"/>
    <p:sldId id="29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7FA35-4EC9-4D72-BA42-D713A1E24856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3C66-39CE-4AA6-9661-76E235A70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7FA35-4EC9-4D72-BA42-D713A1E24856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3C66-39CE-4AA6-9661-76E235A70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7FA35-4EC9-4D72-BA42-D713A1E24856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3C66-39CE-4AA6-9661-76E235A70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7FA35-4EC9-4D72-BA42-D713A1E24856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3C66-39CE-4AA6-9661-76E235A70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7FA35-4EC9-4D72-BA42-D713A1E24856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3C66-39CE-4AA6-9661-76E235A70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7FA35-4EC9-4D72-BA42-D713A1E24856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3C66-39CE-4AA6-9661-76E235A70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7FA35-4EC9-4D72-BA42-D713A1E24856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3C66-39CE-4AA6-9661-76E235A70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7FA35-4EC9-4D72-BA42-D713A1E24856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3C66-39CE-4AA6-9661-76E235A70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7FA35-4EC9-4D72-BA42-D713A1E24856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3C66-39CE-4AA6-9661-76E235A70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7FA35-4EC9-4D72-BA42-D713A1E24856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3C66-39CE-4AA6-9661-76E235A70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7FA35-4EC9-4D72-BA42-D713A1E24856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03C66-39CE-4AA6-9661-76E235A70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7FA35-4EC9-4D72-BA42-D713A1E24856}" type="datetimeFigureOut">
              <a:rPr lang="ru-RU" smtClean="0"/>
              <a:pPr/>
              <a:t>18.07.2020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3C66-39CE-4AA6-9661-76E235A70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travelel.ru/wp-content/uploads/2016/07/Turoperatory-po-Evrope-avtobusnye-tury-iz-Moskvy-foto1.jpg"/>
          <p:cNvPicPr>
            <a:picLocks noChangeAspect="1" noChangeArrowheads="1"/>
          </p:cNvPicPr>
          <p:nvPr/>
        </p:nvPicPr>
        <p:blipFill>
          <a:blip r:embed="rId2" cstate="print"/>
          <a:srcRect b="11367"/>
          <a:stretch>
            <a:fillRect/>
          </a:stretch>
        </p:blipFill>
        <p:spPr bwMode="auto">
          <a:xfrm>
            <a:off x="36512" y="2636912"/>
            <a:ext cx="9144000" cy="2937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259632" y="1196752"/>
            <a:ext cx="673224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 ЦЕНТРЕ ЕВРОПЫ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857232"/>
            <a:ext cx="5911495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002060"/>
                </a:solidFill>
              </a:rPr>
              <a:t>Спасибо</a:t>
            </a:r>
          </a:p>
          <a:p>
            <a:pPr algn="ctr"/>
            <a:r>
              <a:rPr lang="ru-RU" sz="8800" b="1" dirty="0" smtClean="0">
                <a:solidFill>
                  <a:srgbClr val="002060"/>
                </a:solidFill>
              </a:rPr>
              <a:t>за </a:t>
            </a:r>
          </a:p>
          <a:p>
            <a:pPr algn="ctr"/>
            <a:r>
              <a:rPr lang="ru-RU" sz="8800" b="1" dirty="0" smtClean="0">
                <a:solidFill>
                  <a:srgbClr val="002060"/>
                </a:solidFill>
              </a:rPr>
              <a:t>урок!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LABORATORY PAIN\Мои документы\Мои рисунки\в центре Европ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38837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право 2"/>
          <p:cNvSpPr/>
          <p:nvPr/>
        </p:nvSpPr>
        <p:spPr>
          <a:xfrm>
            <a:off x="4000500" y="4786313"/>
            <a:ext cx="214313" cy="14287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695 -0.01366 0.00348 -0.00857 0.00921 -0.01621 C 0.00174 -0.03056 -0.00659 -0.02871 -0.01961 -0.03033 C -0.02204 -0.03334 -0.025 -0.03542 -0.02725 -0.03843 C -0.03038 -0.0426 -0.03316 -0.04815 -0.03628 -0.05255 C -0.03993 -0.0669 -0.03524 -0.08403 -0.04392 -0.09491 C -0.04583 -0.10255 -0.04965 -0.1044 -0.05295 -0.11111 C -0.05173 -0.13241 -0.05416 -0.13519 -0.04548 -0.14746 C -0.04635 -0.16088 -0.04496 -0.16875 -0.05138 -0.17778 C -0.05069 -0.18334 -0.04878 -0.18843 -0.04843 -0.19398 C -0.04739 -0.21412 -0.05816 -0.25139 -0.03784 -0.2544 C -0.03125 -0.25533 -0.02465 -0.25579 -0.01805 -0.25648 C -0.00416 -0.26297 -0.01649 -0.28172 -0.02118 -0.29097 C -0.02447 -0.29769 -0.02447 -0.30347 -0.02882 -0.30903 C -0.02482 -0.32408 -0.03055 -0.30602 -0.02274 -0.31922 C -0.0217 -0.32084 -0.02204 -0.32338 -0.02118 -0.32523 C -0.01996 -0.32824 -0.01805 -0.33056 -0.01666 -0.33334 C -0.01545 -0.33588 -0.01458 -0.33866 -0.01354 -0.34144 C -0.01076 -0.36204 -0.01336 -0.3676 0.00157 -0.37361 C 0.00591 -0.37963 0.01077 -0.38403 0.01528 -0.38982 C 0.01875 -0.40463 0.03386 -0.39908 0.04393 -0.4 C 0.04462 -0.41227 0.04202 -0.46181 0.05608 -0.47477 C 0.06077 -0.4838 0.06528 -0.48334 0.07275 -0.48681 C 0.0823 -0.48565 0.09271 -0.4882 0.10157 -0.48287 C 0.10313 -0.48195 0.10261 -0.47871 0.10313 -0.47662 C 0.1033 -0.4757 0.10434 -0.46158 0.10608 -0.45857 C 0.1073 -0.45672 0.10921 -0.45602 0.11059 -0.4544 C 0.12709 -0.43681 0.11962 -0.4426 0.14549 -0.44028 C 0.14601 -0.4382 0.1474 -0.43635 0.14705 -0.43426 C 0.14671 -0.43241 0.14393 -0.43218 0.14393 -0.43033 C 0.14393 -0.4257 0.15209 -0.42454 0.15313 -0.42431 C 0.15764 -0.4257 0.16268 -0.425 0.16667 -0.42824 C 0.16945 -0.43056 0.16858 -0.44491 0.17118 -0.44838 C 0.17188 -0.44931 0.18195 -0.45255 0.18195 -0.45255 C 0.18542 -0.45185 0.18907 -0.45139 0.19254 -0.45047 C 0.19462 -0.45 0.19653 -0.44792 0.19862 -0.44838 C 0.2 -0.44861 0.20053 -0.45116 0.20157 -0.45255 C 0.2 -0.45834 0.19775 -0.46412 0.20157 -0.4706 C 0.20261 -0.47222 0.20452 -0.46945 0.20608 -0.46875 C 0.21042 -0.46459 0.21441 -0.46135 0.21667 -0.4544 C 0.21789 -0.45047 0.2198 -0.44236 0.2198 -0.44236 C 0.22032 -0.43843 0.21858 -0.43218 0.22118 -0.43033 C 0.22657 -0.42639 0.23351 -0.42986 0.23941 -0.42824 C 0.2408 -0.42778 0.2415 -0.4257 0.24254 -0.42431 C 0.24306 -0.41158 0.24289 -0.39861 0.24393 -0.38588 C 0.24532 -0.36806 0.2507 -0.35579 0.25452 -0.33935 C 0.25556 -0.31783 0.25556 -0.29005 0.25921 -0.26875 C 0.25938 -0.26806 0.26493 -0.26111 0.26528 -0.26065 C 0.2691 -0.24329 0.27153 -0.225 0.27587 -0.2081 C 0.27622 -0.20255 0.27882 -0.17824 0.27587 -0.17361 C 0.27414 -0.17107 0.27066 -0.17269 0.26823 -0.17176 C 0.26511 -0.1706 0.25921 -0.1676 0.25921 -0.1676 C 0.25157 -0.1581 0.23716 -0.15579 0.22726 -0.15347 C 0.22118 -0.1507 0.21528 -0.14815 0.20921 -0.14537 C 0.20591 -0.14398 0.2033 -0.14074 0.2 -0.13935 C 0.19549 -0.13472 0.19202 -0.13033 0.18785 -0.12523 C 0.18629 -0.11875 0.18594 -0.10903 0.18941 -0.10301 C 0.1915 -0.09954 0.19497 -0.09838 0.19705 -0.09491 C 0.20573 -0.08056 0.19462 -0.09607 0.20313 -0.08472 C 0.20434 -0.0794 0.2125 -0.06482 0.21667 -0.0625 C 0.2191 -0.06111 0.22171 -0.06135 0.22431 -0.06065 C 0.23716 -0.04885 0.23282 -0.06227 0.2349 -0.02824 C 0.23368 -0.00347 0.23681 0.0125 0.21823 0.02014 C 0.20834 0.03403 0.21459 0.05069 0.21528 0.07083 C 0.21268 0.09421 0.21112 0.08703 0.19098 0.08495 C 0.18299 0.08125 0.17483 0.07916 0.16667 0.07685 C 0.15278 0.08009 0.13941 0.08634 0.12587 0.09097 C 0.09653 0.08935 0.08664 0.09236 0.06528 0.07268 C 0.04862 0.07384 0.03559 0.07754 0.0198 0.07477 C 0.01216 0.06805 0.0132 0.06018 0.00452 0.05671 C -0.00173 0.04768 -0.00434 0.03819 0.00313 0.02824 C 0.00539 0.01828 0.00191 0.00972 0 0 Z " pathEditMode="relative" ptsTypes="ffffffffffffffffffffffffffffffffffffffffffffffffffffffffffffffffffffffff">
                                      <p:cBhvr>
                                        <p:cTn id="1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50" y="214313"/>
            <a:ext cx="700087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ГЕРМАНИЯ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2938" y="1357313"/>
            <a:ext cx="77866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</a:rPr>
              <a:t>Столица Германии - Берлин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938" y="2643188"/>
            <a:ext cx="75009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</a:rPr>
              <a:t>Государственный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язык – немецкий.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2938" y="3786188"/>
            <a:ext cx="764381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Площадь Германии – 357 </a:t>
            </a:r>
            <a:r>
              <a:rPr lang="ru-RU" sz="2400" b="1" dirty="0" smtClean="0">
                <a:solidFill>
                  <a:srgbClr val="002060"/>
                </a:solidFill>
                <a:cs typeface="Arial" pitchFamily="34" charset="0"/>
              </a:rPr>
              <a:t>408 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кв</a:t>
            </a:r>
            <a:r>
              <a:rPr lang="ru-RU" sz="24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. км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38" y="5143500"/>
            <a:ext cx="778668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357694"/>
            <a:ext cx="3690938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1428750"/>
            <a:ext cx="2643187" cy="343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5" grpId="1"/>
      <p:bldP spid="6" grpId="0"/>
      <p:bldP spid="6" grpId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LABORATORY PAIN\Мои документы\Мои рисунки\в центре Европ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0"/>
            <a:ext cx="70310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право 3"/>
          <p:cNvSpPr/>
          <p:nvPr/>
        </p:nvSpPr>
        <p:spPr>
          <a:xfrm>
            <a:off x="5643563" y="5715000"/>
            <a:ext cx="285750" cy="2143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268 0.00579 0.02657 0.00093 0.03941 0.00602 C 0.12292 0.00394 0.09236 0.01227 0.12882 -0.00393 C 0.12934 -0.00741 0.12917 -0.01088 0.13021 -0.01412 C 0.13073 -0.01597 0.13264 -0.01643 0.13334 -0.01805 C 0.13611 -0.02523 0.13247 -0.02616 0.13785 -0.03032 C 0.13889 -0.03102 0.14827 -0.03426 0.14844 -0.03426 C 0.14948 -0.03634 0.15018 -0.03866 0.15139 -0.04028 C 0.15278 -0.04213 0.15486 -0.04259 0.15608 -0.04444 C 0.15747 -0.04676 0.15782 -0.05 0.15903 -0.05255 C 0.1599 -0.05417 0.16111 -0.05509 0.16216 -0.05648 C 0.16372 -0.06342 0.16372 -0.08009 0.16667 -0.08472 C 0.1691 -0.08842 0.1757 -0.09282 0.1757 -0.09282 C 0.17657 -0.12523 0.18629 -0.15255 0.16962 -0.17361 C 0.16719 -0.18333 0.16129 -0.1868 0.15452 -0.18981 C 0.14532 -0.20208 0.13195 -0.20347 0.11962 -0.20602 C 0.1092 -0.20509 0.08907 -0.20694 0.08021 -0.19792 C 0.07674 -0.19421 0.07535 -0.19352 0.07118 -0.1919 C 0.06719 -0.19028 0.05903 -0.18773 0.05903 -0.18773 C 0.04514 -0.17546 0.03229 -0.19352 0.02118 -0.17361 C 0.01927 -0.1618 0.01841 -0.15417 0.01059 -0.14745 C 0.00868 -0.13981 0.00486 -0.13889 0.00295 -0.13125 C 0.00347 -0.12778 0.00452 -0.12454 0.00452 -0.12106 C 0.00452 -0.09954 -0.01093 -0.10625 -0.0243 -0.10509 C -0.03159 -0.09491 -0.04653 -0.09421 -0.05607 -0.09282 C -0.0684 -0.08727 -0.08159 -0.09143 -0.09392 -0.09491 C -0.10503 -0.0919 -0.09948 -0.09467 -0.11059 -0.08472 L -0.11059 -0.08472 C -0.11684 -0.08217 -0.11371 -0.08356 -0.11979 -0.08079 C -0.12656 -0.07106 -0.12604 -0.07523 -0.1243 -0.05856 C -0.12396 -0.05532 -0.12343 -0.04167 -0.12118 -0.03634 C -0.11857 -0.03032 -0.10087 -0.02199 -0.09548 -0.02014 C -0.08403 -0.00486 -0.06666 -0.00717 -0.05156 -0.00602 C -0.03229 -0.00833 -0.03142 -0.00278 -0.02882 -0.02616 C -0.02534 -0.02546 -0.02135 -0.02616 -0.01823 -0.02407 C -0.01684 -0.02315 -0.01788 -0.01944 -0.01666 -0.01805 C -0.01545 -0.01667 -0.01371 -0.0169 -0.01215 -0.0162 C -0.0092 -0.01481 -0.00312 -0.01204 -0.00312 -0.01204 " pathEditMode="relative" ptsTypes="ffffffffffffffffffffffffffFffffffffffA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67840"/>
            <a:ext cx="9144000" cy="509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38105" y="-27384"/>
            <a:ext cx="28777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Австрия</a:t>
            </a:r>
            <a:endParaRPr lang="ru-RU" sz="6000" b="1" dirty="0">
              <a:solidFill>
                <a:srgbClr val="00206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123728" y="3861048"/>
            <a:ext cx="1314655" cy="533673"/>
            <a:chOff x="7122493" y="2168872"/>
            <a:chExt cx="1314655" cy="533673"/>
          </a:xfrm>
        </p:grpSpPr>
        <p:sp>
          <p:nvSpPr>
            <p:cNvPr id="5" name="TextBox 4"/>
            <p:cNvSpPr txBox="1"/>
            <p:nvPr/>
          </p:nvSpPr>
          <p:spPr>
            <a:xfrm>
              <a:off x="7122493" y="2240880"/>
              <a:ext cx="1314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rgbClr val="002060"/>
                  </a:solidFill>
                </a:rPr>
                <a:t>Мюнхен</a:t>
              </a:r>
              <a:endParaRPr lang="ru-RU" sz="2400" b="1" dirty="0">
                <a:solidFill>
                  <a:srgbClr val="002060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7884368" y="2168872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0" y="908720"/>
            <a:ext cx="5580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Столица – город Вена</a:t>
            </a:r>
          </a:p>
        </p:txBody>
      </p:sp>
      <p:pic>
        <p:nvPicPr>
          <p:cNvPr id="20482" name="Picture 2" descr="http://mtdata.ru/u21/photo7610/20435182164-0/origina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0"/>
            <a:ext cx="2699792" cy="1798737"/>
          </a:xfrm>
          <a:prstGeom prst="rect">
            <a:avLst/>
          </a:prstGeom>
          <a:noFill/>
        </p:spPr>
      </p:pic>
      <p:grpSp>
        <p:nvGrpSpPr>
          <p:cNvPr id="10" name="Группа 9"/>
          <p:cNvGrpSpPr/>
          <p:nvPr/>
        </p:nvGrpSpPr>
        <p:grpSpPr>
          <a:xfrm>
            <a:off x="7554541" y="3429000"/>
            <a:ext cx="833883" cy="533673"/>
            <a:chOff x="7296722" y="2168872"/>
            <a:chExt cx="833883" cy="533673"/>
          </a:xfrm>
        </p:grpSpPr>
        <p:sp>
          <p:nvSpPr>
            <p:cNvPr id="11" name="TextBox 10"/>
            <p:cNvSpPr txBox="1"/>
            <p:nvPr/>
          </p:nvSpPr>
          <p:spPr>
            <a:xfrm>
              <a:off x="7296722" y="2240880"/>
              <a:ext cx="8338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rgbClr val="002060"/>
                  </a:solidFill>
                </a:rPr>
                <a:t>Вена</a:t>
              </a:r>
              <a:endParaRPr lang="ru-RU" sz="2400" b="1" dirty="0">
                <a:solidFill>
                  <a:srgbClr val="002060"/>
                </a:solidFill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7884368" y="2168872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38" y="0"/>
            <a:ext cx="6929437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АВСТРИЯ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75" y="1214438"/>
            <a:ext cx="78581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</a:rPr>
              <a:t>Столица Австрии - Вена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75" y="2357438"/>
            <a:ext cx="764381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</a:rPr>
              <a:t>Государственный язык - немецкий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375" y="3571875"/>
            <a:ext cx="74295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</a:rPr>
              <a:t>Площадь Австрии  - 83 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879 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кв. км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00240"/>
            <a:ext cx="3714750" cy="247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1785938"/>
            <a:ext cx="286543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14375" y="4929188"/>
            <a:ext cx="771525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2400" b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4" grpId="1"/>
      <p:bldP spid="6" grpId="0"/>
      <p:bldP spid="6" grpId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LABORATORY PAIN\Мои документы\Мои рисунки\в центре Европ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0"/>
            <a:ext cx="70310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право 2"/>
          <p:cNvSpPr/>
          <p:nvPr/>
        </p:nvSpPr>
        <p:spPr>
          <a:xfrm>
            <a:off x="3286125" y="5857875"/>
            <a:ext cx="285750" cy="2143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43 -0.01065 0.00365 -0.02037 0.00747 -0.03033 C 0.00816 -0.03218 0.00799 -0.03496 0.00903 -0.03634 C 0.01059 -0.03843 0.01302 -0.03912 0.01511 -0.04051 C 0.01615 -0.04259 0.01719 -0.04445 0.01806 -0.04653 C 0.01875 -0.04838 0.01875 -0.0507 0.01962 -0.05255 C 0.02222 -0.0581 0.0283 -0.06204 0.03177 -0.06667 C 0.03351 -0.07338 0.03386 -0.07801 0.03785 -0.08287 C 0.03993 -0.09884 0.03924 -0.0963 0.05 -0.10116 C 0.05486 -0.10764 0.05729 -0.10834 0.06354 -0.11111 C 0.07101 -0.12107 0.06111 -0.10949 0.07275 -0.11713 C 0.07396 -0.11806 0.07466 -0.12014 0.0757 -0.1213 C 0.07709 -0.12292 0.07865 -0.12431 0.08021 -0.12523 C 0.09011 -0.13102 0.09254 -0.12986 0.10452 -0.13125 C 0.12188 -0.12408 0.09722 -0.13357 0.14531 -0.12732 C 0.14844 -0.12685 0.15452 -0.12338 0.15452 -0.12338 C 0.15799 -0.11713 0.16094 -0.11227 0.16511 -0.10718 C 0.16684 -0.10046 0.16962 -0.09676 0.17275 -0.09097 C 0.17518 -0.07292 0.18264 -0.06806 0.19531 -0.06273 C 0.19636 -0.06134 0.19722 -0.05972 0.19844 -0.05857 C 0.20087 -0.05625 0.20382 -0.05509 0.20608 -0.05255 C 0.20851 -0.04977 0.20972 -0.04537 0.21198 -0.04236 C 0.2125 -0.04028 0.21354 -0.03843 0.21354 -0.03634 C 0.21354 -0.01574 0.21025 -0.01713 0.19844 -0.01227 C 0.19167 -0.00602 0.18559 0.00278 0.17865 0.0081 C 0.17448 0.01134 0.16962 0.01204 0.16511 0.01412 C 0.16337 0.01481 0.16233 0.01713 0.16059 0.01805 C 0.15712 0.01991 0.15347 0.02037 0.15 0.02222 C 0.13959 0.02824 0.1415 0.02986 0.12865 0.03217 C 0.12413 0.03148 0.11927 0.03264 0.11511 0.03032 C 0.11181 0.02847 0.10747 0.02014 0.10747 0.02014 C 0.09375 0.02407 0.08212 0.03032 0.06806 0.03217 C 0.05712 0.03727 0.06216 0.0375 0.05295 0.03426 C 0.05122 0.03079 0.04861 0.02801 0.04688 0.0243 C 0.04601 0.02245 0.04636 0.01967 0.04531 0.01805 C 0.04323 0.01481 0.04011 0.01296 0.03785 0.00995 C 0.02969 0.01273 0.02153 0.01643 0.01354 0.02014 C 0.00799 0.01759 0.00712 0.01342 0.00295 0.0081 C 0.00122 0.00116 0.00243 0.0037 0 0 Z " pathEditMode="relative" ptsTypes="fffffffffffffffffffffffffffffffffffffff">
                                      <p:cBhvr>
                                        <p:cTn id="1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zaikinmir.ru/raskras/images/karta/karta-raskraski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3439"/>
            <a:ext cx="9144000" cy="6004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31135" y="-27384"/>
            <a:ext cx="41088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Швейцария</a:t>
            </a:r>
            <a:endParaRPr lang="ru-RU" sz="6000" b="1" dirty="0">
              <a:solidFill>
                <a:srgbClr val="002060"/>
              </a:solidFill>
            </a:endParaRPr>
          </a:p>
        </p:txBody>
      </p:sp>
      <p:grpSp>
        <p:nvGrpSpPr>
          <p:cNvPr id="3" name="Группа 3"/>
          <p:cNvGrpSpPr/>
          <p:nvPr/>
        </p:nvGrpSpPr>
        <p:grpSpPr>
          <a:xfrm>
            <a:off x="2885603" y="3140968"/>
            <a:ext cx="875316" cy="461665"/>
            <a:chOff x="7884368" y="2096864"/>
            <a:chExt cx="875316" cy="461665"/>
          </a:xfrm>
        </p:grpSpPr>
        <p:sp>
          <p:nvSpPr>
            <p:cNvPr id="5" name="TextBox 4"/>
            <p:cNvSpPr txBox="1"/>
            <p:nvPr/>
          </p:nvSpPr>
          <p:spPr>
            <a:xfrm>
              <a:off x="7914581" y="2096864"/>
              <a:ext cx="8451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rgbClr val="002060"/>
                  </a:solidFill>
                </a:rPr>
                <a:t>Берн</a:t>
              </a:r>
              <a:endParaRPr lang="ru-RU" sz="2400" b="1" dirty="0">
                <a:solidFill>
                  <a:srgbClr val="002060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7884368" y="2168872"/>
              <a:ext cx="108000" cy="108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496" y="1112170"/>
            <a:ext cx="9144000" cy="5745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 descr="https://irp-cdn.multiscreensite.com/79921e6c/dms3rep/multi/desktop/Switzerland_Swiss_Flag-2100x12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1771" y="0"/>
            <a:ext cx="2792229" cy="1628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908720"/>
            <a:ext cx="5580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Столица – город Берн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214313"/>
            <a:ext cx="7072313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ШВЕЙЦАРИЯ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75" y="1500188"/>
            <a:ext cx="807243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</a:rPr>
              <a:t>Столица Швейцарии - Берн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2938" y="2500313"/>
            <a:ext cx="8215312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</a:rPr>
              <a:t>В Швейцарии говорят на немецком, французском и итальянском языках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938" y="3929063"/>
            <a:ext cx="82867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</a:rPr>
              <a:t>Площадь страны - 41 284 кв. км </a:t>
            </a: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429000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857364"/>
            <a:ext cx="257175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14375" y="5286375"/>
            <a:ext cx="750093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2400" b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4" grpId="1"/>
      <p:bldP spid="5" grpId="0"/>
      <p:bldP spid="5" grpId="1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78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ЦЕНТРЕ ЕВРОПЫ</dc:title>
  <dc:creator>Admin</dc:creator>
  <cp:lastModifiedBy>User</cp:lastModifiedBy>
  <cp:revision>33</cp:revision>
  <dcterms:created xsi:type="dcterms:W3CDTF">2018-05-06T09:43:35Z</dcterms:created>
  <dcterms:modified xsi:type="dcterms:W3CDTF">2020-07-18T10:02:47Z</dcterms:modified>
</cp:coreProperties>
</file>