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7C073C-751C-4E19-AFF5-1D312A15876C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4BF24C-64E9-4C1D-BA29-20B3E4315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515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4BF24C-64E9-4C1D-BA29-20B3E43159A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103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8712968" cy="1656183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3600" b="1" dirty="0" smtClean="0"/>
              <a:t>«</a:t>
            </a:r>
            <a:r>
              <a:rPr lang="ru-RU" sz="3600" b="1" dirty="0"/>
              <a:t>Путешествие в Волшебный город </a:t>
            </a:r>
            <a:r>
              <a:rPr lang="ru-RU" sz="3600" b="1" dirty="0" err="1"/>
              <a:t>Звукоград</a:t>
            </a:r>
            <a:r>
              <a:rPr lang="ru-RU" sz="3600" b="1" dirty="0"/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72816"/>
            <a:ext cx="8712968" cy="5052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0511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584176"/>
          </a:xfrm>
        </p:spPr>
        <p:txBody>
          <a:bodyPr>
            <a:normAutofit/>
          </a:bodyPr>
          <a:lstStyle/>
          <a:p>
            <a:r>
              <a:rPr lang="ru-RU" sz="2800" u="sng" dirty="0"/>
              <a:t>Цель</a:t>
            </a:r>
            <a:r>
              <a:rPr lang="ru-RU" sz="2800" dirty="0"/>
              <a:t>: Закрепить правильное произношение звука «К», познакомить с буквой «К».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780929"/>
            <a:ext cx="8003232" cy="259228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u="sng" dirty="0" smtClean="0"/>
              <a:t>Задачи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dirty="0"/>
              <a:t>- Закрепить умение образовывать глаголы;</a:t>
            </a:r>
          </a:p>
          <a:p>
            <a:pPr marL="0" indent="0">
              <a:buNone/>
            </a:pPr>
            <a:r>
              <a:rPr lang="ru-RU" dirty="0"/>
              <a:t>- Совершенствовать слуховое восприятие детей с помощью упражнений на определение позиции звука в слове, количество слогов.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60135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Отгадай загадку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492896"/>
            <a:ext cx="3456384" cy="4248472"/>
          </a:xfrm>
        </p:spPr>
      </p:pic>
      <p:sp>
        <p:nvSpPr>
          <p:cNvPr id="4" name="Прямоугольник 3"/>
          <p:cNvSpPr/>
          <p:nvPr/>
        </p:nvSpPr>
        <p:spPr>
          <a:xfrm>
            <a:off x="683568" y="1988840"/>
            <a:ext cx="36724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Спозаранку я встаю,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Звонким голосом пою.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Травку разгребаю,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Зерна собираю.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 меня есть гребешок,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Кто я дети?</a:t>
            </a:r>
          </a:p>
        </p:txBody>
      </p:sp>
    </p:spTree>
    <p:extLst>
      <p:ext uri="{BB962C8B-B14F-4D97-AF65-F5344CB8AC3E}">
        <p14:creationId xmlns:p14="http://schemas.microsoft.com/office/powerpoint/2010/main" val="31345213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как голос подает?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911224"/>
            <a:ext cx="3129213" cy="293931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34" r="10364"/>
          <a:stretch/>
        </p:blipFill>
        <p:spPr>
          <a:xfrm>
            <a:off x="539552" y="1387425"/>
            <a:ext cx="2801888" cy="21318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861048"/>
            <a:ext cx="2736304" cy="27363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826" y="1124744"/>
            <a:ext cx="2990133" cy="2394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6158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Какой звук?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212976"/>
            <a:ext cx="4876800" cy="32480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9" t="8197" r="9356" b="13202"/>
          <a:stretch/>
        </p:blipFill>
        <p:spPr>
          <a:xfrm>
            <a:off x="323528" y="1628800"/>
            <a:ext cx="3394720" cy="2691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5110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Динамическая пауза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1" t="20056" r="3254" b="8642"/>
          <a:stretch/>
        </p:blipFill>
        <p:spPr>
          <a:xfrm>
            <a:off x="2507673" y="4408081"/>
            <a:ext cx="5448704" cy="2449919"/>
          </a:xfrm>
        </p:spPr>
      </p:pic>
      <p:sp>
        <p:nvSpPr>
          <p:cNvPr id="4" name="Прямоугольник 3"/>
          <p:cNvSpPr/>
          <p:nvPr/>
        </p:nvSpPr>
        <p:spPr>
          <a:xfrm>
            <a:off x="467544" y="1268760"/>
            <a:ext cx="748883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Ка-ка-ка, ка-ка-ка - эта стенка высока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Ка-ка-ка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ка-ка-ка – кто пришел издалека?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Ко-ко-ко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ко-ко-ко – мяч подкинем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высоко.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Ку-ку-ку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ку-ку-ку – вот кукушка на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суку.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Ку-ку-ку, ку-ку-ку – пирожки для всех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пеку.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Ак-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ак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ак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ак-ак-ак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– скачет на коне казак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Ок-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ок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ок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ок-ок-ок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– мы по кочкам прыг да скок!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Ук-ук-ук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ук-ук-ук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– это что еще за стук? </a:t>
            </a:r>
          </a:p>
          <a:p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Ык-ык-ык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ык-ык-ык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– на ковер наш котик – прыг! </a:t>
            </a:r>
          </a:p>
        </p:txBody>
      </p:sp>
    </p:spTree>
    <p:extLst>
      <p:ext uri="{BB962C8B-B14F-4D97-AF65-F5344CB8AC3E}">
        <p14:creationId xmlns:p14="http://schemas.microsoft.com/office/powerpoint/2010/main" val="17993823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512168"/>
          </a:xfrm>
        </p:spPr>
        <p:txBody>
          <a:bodyPr/>
          <a:lstStyle/>
          <a:p>
            <a:pPr algn="ctr"/>
            <a:r>
              <a:rPr lang="ru-RU" dirty="0" smtClean="0"/>
              <a:t>На что похожа буква?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28" b="5210"/>
          <a:stretch/>
        </p:blipFill>
        <p:spPr>
          <a:xfrm>
            <a:off x="3419872" y="2693442"/>
            <a:ext cx="5544616" cy="3903910"/>
          </a:xfrm>
        </p:spPr>
      </p:pic>
      <p:sp>
        <p:nvSpPr>
          <p:cNvPr id="5" name="Прямоугольник 4"/>
          <p:cNvSpPr/>
          <p:nvPr/>
        </p:nvSpPr>
        <p:spPr>
          <a:xfrm>
            <a:off x="251520" y="1628800"/>
            <a:ext cx="46805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Посмотри на букву К:</a:t>
            </a:r>
          </a:p>
          <a:p>
            <a:r>
              <a:rPr lang="ru-RU" sz="3200" dirty="0"/>
              <a:t>Есть нога и есть рука</a:t>
            </a:r>
          </a:p>
        </p:txBody>
      </p:sp>
    </p:spTree>
    <p:extLst>
      <p:ext uri="{BB962C8B-B14F-4D97-AF65-F5344CB8AC3E}">
        <p14:creationId xmlns:p14="http://schemas.microsoft.com/office/powerpoint/2010/main" val="10030065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052736"/>
            <a:ext cx="8686800" cy="1296144"/>
          </a:xfrm>
        </p:spPr>
        <p:txBody>
          <a:bodyPr>
            <a:noAutofit/>
          </a:bodyPr>
          <a:lstStyle/>
          <a:p>
            <a:pPr algn="ctr"/>
            <a:r>
              <a:rPr lang="ru-RU" sz="9600" dirty="0"/>
              <a:t>С</a:t>
            </a:r>
            <a:r>
              <a:rPr lang="ru-RU" sz="9600" dirty="0" smtClean="0"/>
              <a:t>пасибо!</a:t>
            </a:r>
            <a:endParaRPr lang="ru-RU" sz="9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6633"/>
            <a:ext cx="8686800" cy="25202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61" t="6977" r="6784" b="3537"/>
          <a:stretch/>
        </p:blipFill>
        <p:spPr>
          <a:xfrm>
            <a:off x="3275856" y="2852936"/>
            <a:ext cx="2933895" cy="388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3581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94</TotalTime>
  <Words>184</Words>
  <Application>Microsoft Office PowerPoint</Application>
  <PresentationFormat>Экран (4:3)</PresentationFormat>
  <Paragraphs>29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«Путешествие в Волшебный город Звукоград» </vt:lpstr>
      <vt:lpstr>Цель: Закрепить правильное произношение звука «К», познакомить с буквой «К». </vt:lpstr>
      <vt:lpstr>  Отгадай загадку</vt:lpstr>
      <vt:lpstr>Кто как голос подает?</vt:lpstr>
      <vt:lpstr>Какой звук?</vt:lpstr>
      <vt:lpstr>Динамическая пауза</vt:lpstr>
      <vt:lpstr>На что похожа буква?</vt:lpstr>
      <vt:lpstr>Спасибо!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2020-07-17T19:21:35Z</dcterms:created>
  <dcterms:modified xsi:type="dcterms:W3CDTF">2020-07-17T21:06:04Z</dcterms:modified>
</cp:coreProperties>
</file>