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2" r:id="rId4"/>
    <p:sldId id="264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6" r:id="rId13"/>
    <p:sldId id="277" r:id="rId14"/>
    <p:sldId id="278" r:id="rId15"/>
    <p:sldId id="279" r:id="rId16"/>
    <p:sldId id="274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F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27" autoAdjust="0"/>
  </p:normalViewPr>
  <p:slideViewPr>
    <p:cSldViewPr snapToGrid="0">
      <p:cViewPr varScale="1">
        <p:scale>
          <a:sx n="71" d="100"/>
          <a:sy n="71" d="100"/>
        </p:scale>
        <p:origin x="-822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642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54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118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702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194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479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944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064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2127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007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5E01-E189-4FD0-8489-9387F0A32120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75C23-3C79-41EC-9063-A297347900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359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sa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9446" y="1667435"/>
            <a:ext cx="9009529" cy="43165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6987" y="914400"/>
            <a:ext cx="9166713" cy="954741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«Пальчиковые игры».</a:t>
            </a: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рук детей младшего дошкольного возраста</a:t>
            </a:r>
            <a: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47134" y="5136776"/>
            <a:ext cx="3276600" cy="1113821"/>
          </a:xfrm>
        </p:spPr>
        <p:txBody>
          <a:bodyPr anchor="b"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en-US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воспитатель МДОБУ№10 «Светлячок» Савинкова Е.А.</a:t>
            </a:r>
          </a:p>
          <a:p>
            <a:pPr algn="r">
              <a:lnSpc>
                <a:spcPct val="100000"/>
              </a:lnSpc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2020г.</a:t>
            </a:r>
            <a:endParaRPr lang="ru-RU" sz="1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21975" y="1734671"/>
          <a:ext cx="10233215" cy="330719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46643"/>
                <a:gridCol w="2046643"/>
                <a:gridCol w="2046643"/>
                <a:gridCol w="2046643"/>
                <a:gridCol w="2046643"/>
              </a:tblGrid>
              <a:tr h="382253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9865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«Посуда»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«Перчатка»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«Наши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мамы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«Карандаш»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«Пальцы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бойцы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664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«Зимние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забавы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«Строители»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«Весна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пришла»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«Космос»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«Какие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бывают рыбы?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3406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«Кукушка»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«Белые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медведи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«Домашние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птицы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«Божьи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коровки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«К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бабушке в гости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3406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«Прогулка»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«Защитники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страны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«Игрушки»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«Помощники»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«Мои</a:t>
                      </a:r>
                      <a:r>
                        <a:rPr lang="ru-RU" i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вещи</a:t>
                      </a:r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253"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«Жираф»</a:t>
                      </a:r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589414" y="793377"/>
            <a:ext cx="285180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Учебно-тематический план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81635" y="1210235"/>
          <a:ext cx="10421472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824"/>
                <a:gridCol w="3473824"/>
                <a:gridCol w="3473824"/>
              </a:tblGrid>
              <a:tr h="3886200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“ПОСУДА”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(удар кулачками друг о друга)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посуду перемыли: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(одна ладонь скользит по другой по кругу)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Чайник, чашку, ковшик, ложку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большую поварёшку.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(загибают пальчики по одному, начиная с большого)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посуду перемыли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  (одна ладонь скользит по другой по кругу)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чашку мы разбили,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Ковшик тоже развалился,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Нос у чайника отбился.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Ложку мы чуть-чуть сломали,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(загибают пальчики по одному, начиная с большого)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 мы маме помогали.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(удар кулачками друг о друга)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«Зимние забавы»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Лепим мы из снега ком, 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(Дети сжимают и разжимают кисти рук)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комочков слепим дом. 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(Соединяют кончики пальцев рук, слегка разводят ладони в стороны)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Звери будут в доме жить, 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(Хлопают в ладоши) 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Веселиться и дружить,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Вместе домик сторожить        (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Соединяют руки в «замок»)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 пять,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(Загибают пальчики.)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с тобой снежок слепили.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(Дети "лепят")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Круглый, крепкий, очень гладкий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(Показывают круг, сжимают ладони, гладят одной ладонью другую)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совсем-совсем не сладкий.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(Грозят пальчиком.)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 — подбросим,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(Подбрасывают)</a:t>
                      </a:r>
                      <a:b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— поймаем,  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(Ловят)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Три — уроним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(Роняют)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И... сломаем.       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(Топают.)</a:t>
                      </a:r>
                      <a:endParaRPr lang="ru-RU" sz="10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«ПРОГУЛКА»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Вот так руки протяните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движенья повторите.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 пять,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(Загибать пальцы поочередно в кулак)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Вышел пальчик погулять.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(Указательным пальцем правой руки выполнить круговые движения в центре левой ладони)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вышел из ворот –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Гладь, другой к нему идет.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(К указательному присоединить средний палец)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Вместе весело идти,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Ну – </a:t>
                      </a:r>
                      <a:r>
                        <a:rPr lang="ru-RU" sz="10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третий выходи.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(Присоединить безымянный палец)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Вместе встанем в хоровод –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Вот.            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(Хлопок. Затем сменить руку)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0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81635" y="1210235"/>
          <a:ext cx="1042147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368"/>
                <a:gridCol w="2605368"/>
                <a:gridCol w="2605368"/>
                <a:gridCol w="2605368"/>
              </a:tblGrid>
              <a:tr h="3886200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«Перчатка»                                                                                 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Весёлая мышка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Перчатку нашла,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(Раскрываем ладошку, пальцы растопырены (перчатка). Поворачиваем руки то ладонью,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 тыльной стороной вверх).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Гнездо в ней устроив,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(Складываем ладоши "ковшом").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Мышат позвала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  (Сгибаем - разгибаем пальцы ("зовущий" жест).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 корочку хлеба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Дала покусать,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(Кончиком большого пальца поочерёдно стучим по кончикам остальных пальчиков).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Погладила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(отшлёпала)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Всех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(Большим пальцем гладим ("шлёпаем") остальные (скользящим движением от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мизинца к указательному).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отправила спать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(Ладони прижимаем друг к другу, кладём под щёку (спим</a:t>
                      </a:r>
                      <a:r>
                        <a:rPr lang="ru-RU" sz="1800" b="1" i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“СТРОИТЕЛИ”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строители, мы строим,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(Ребенок стучит кулачком о кулачок)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мы домов построим,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(Загибает по очереди пальцы на обеих руках)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крыш и потолков,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окон, стен, полов,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комнат и дверей,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Лифтов, лестниц, этажей.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Будет у жильцов веселье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(Произносит слова веселым голосом.)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новом доме новоселье!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(Произносит громко слово «новоселье», поднимая руки вверх)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«Белые медведи».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Белые медведи мороза не боятс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я, (Руки на столе ладонями вниз;    разводить пальцы правой руки в стороны и соединять.)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Нравится им в море ледяном купаться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(Руки на столе ладонями вниз; разводить  пальцы левой руки в стороны и соединять.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страшны им в Арктике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(Поднимать пальцы правой руки по одному,  начиная с большого)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Клыкастые моржи,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рыбу и тюленей охотятся они.    (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Поднимать пальцы левой руки по одному, начиная с большого.)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«Защитники страны»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Сегодня праздник всех отцов,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(сжимают и разжимают пальцы)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Всех сыновей, всех кто готов,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(хлопают в ладоши)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Свой дом и маму защитить,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(из ладошек делают                                                      «домик», руки прикладывают к сердцу)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Всех нас от бед отгородить!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(сжимают и разжимают пальц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ы)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81635" y="1210235"/>
          <a:ext cx="10421472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368"/>
                <a:gridCol w="2605368"/>
                <a:gridCol w="2605368"/>
                <a:gridCol w="2605368"/>
              </a:tblGrid>
              <a:tr h="3886200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«Наши мамы».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 мам на белом свете,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(Разводят руки в разные стороны, затем крепко обхватывают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себя за плечи.)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Всех их очень любят дети!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Журналист и инженер,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(Поочерёдно сгибают пальчики, начиная с мизинца, сначала на одной, затем на другой руке.)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Повар, милиционер,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Швея, кондуктор и учитель,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Врач, парикмахер и строитель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Мамы разные нужны,         (Сжимают обе ладошки в «замочек»)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Мамы разные важны!    (Разводят руки, поднимают ладошками 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«Весна пришла».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Снова солнце в небе улыбается,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(Соединять пальцы правой руки с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Снег растаял, ручейки звенят.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большим. Соединять пальцы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левой руки с большим)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(Ладони вверх, пальцы сложены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подснежник первый распускается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        лодочкой, запястья рук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прижаты друг к другу;                                                                     разъединять пальцы, постепенно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отводя их друг от друга.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Ладони повернуты к себе, большие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юга птицы с песнями летят.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пальцы переплетены, остальными пальцами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совершать колебательные движения –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«птичка».)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«Домашние птицы».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дворе стоит забор, Руки на столе: правая – ладонью вниз, левая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забором птичий двор. сжата в кулак; поочередно меняем положение рук.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Тут галдеж и суета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Ударяем правой рукой, сжатой в кулак, в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Начинается с утра: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ладошку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левой руки, затем меняем положение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Кукарекают, гогочут,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Последовательно соединять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Громко крякают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                    пальцы обеих рук с большими.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12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болобочут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Гуси, утки, индюки,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Соединять одноименные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Курицы и петухи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                      пальцы рук, начиная с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больших пальцев.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«Игрушки».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большом диване в ряд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Попеременно хлопают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Куклы Танины сидят: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ладоши и стучат кулаками.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медведя, Буратино,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веселый </a:t>
                      </a:r>
                      <a:r>
                        <a:rPr lang="ru-RU" sz="12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Чипполино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Загибают поочередно все пальцы.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котенок, и слоненок.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 пять.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Разгибают поочередно все пальцы.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Помогаем нашей Тане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Попеременно хлопают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игрушки сосчитать.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ладоши и стучат кулаками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81635" y="1210235"/>
          <a:ext cx="1042147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368"/>
                <a:gridCol w="2605368"/>
                <a:gridCol w="2605368"/>
                <a:gridCol w="2605368"/>
              </a:tblGrid>
              <a:tr h="3886200"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«Карандаш».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Всё нарисует карандаш,          (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держат в руке «карандаш»)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Когда ему работу дашь.          (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стучат пальцами по столу)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 сам без дела не сиди: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(сжимают и разжимают пальцы)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Карандашом руководи.         (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пишут «карандашом» по столу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«Божьи коровки».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Божья коровка -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(дети машут руками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Черная головка.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(за голову хватаются)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Улети на небо,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(руки поднимают высоко)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Принеси нам хлеба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(руки вперед)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Черного и белого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(две ладошки в одну сторону, и в другую)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не горелого.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(пальчиком грозят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«Космос»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 пять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           По одному загибают пальчики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обеих руках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космос полетел отряд.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Соединяют ладошки вместе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поднимают руки вверх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Командир в бинокль глядит,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Пальца обеих рук соединяются с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большими,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он видит впереди?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образуя «бинокль».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Солнце, планеты, спутники, кометы,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Загибают пальчики обеих рук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Большую желтую лун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у.</a:t>
                      </a:r>
                    </a:p>
                    <a:p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«Помощники»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Раз, два, три, четыре,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Удары кулачками др. о друга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по суду перемыли: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Чайник, чашку, ковшик, ложку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Одна ладонь скользит по другой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большую поварешку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                 Загибают пальчики, начиная с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посуду перемыли: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большого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чашку мы разбили,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Одна ладонь скользит по другой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Ковшик тоже развалился,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Загибают пальчики, начиная с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Нос у чайника отбился.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большого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Ложку мы чуть-чуть сломали,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Удары кулачками др. о друг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 мы маме помогали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“ЖИРАФ”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 высокий и пятнистый,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(Поднять руки и голову вверх, встать на цыпочки)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длинной, длинной шеей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  (Правой рукой изобразить жирафа: поднять руку, согнуть в локте вверх, большой, указательный и средний палец собрать в щепоть, а безымянный и мизинец поднять вверх – это рожки жирафа)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питается он листьями,   (Не убирая «жирафа», левой рукой показать «дерево»)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Листьями с деревьев.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(«Жираф» срывает воображаемые листья).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765" y="793376"/>
          <a:ext cx="9991164" cy="4558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7791"/>
                <a:gridCol w="2497791"/>
                <a:gridCol w="2131791"/>
                <a:gridCol w="2863791"/>
              </a:tblGrid>
              <a:tr h="4558553"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Пальцы эти – все бойцы.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Растопырить пальцы на обеих руках, 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Удалые молодцы 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потом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сжать их в кулак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больших и крепких малых.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Приподнять два больших пальца,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солдат в боях бывалых.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другие крепко прижать к столу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гвардейца – храбреца!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Приподнять указательные пальцы,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другие крепко прижать к столу.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сметливых молодца!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Приподнять средние пальцы, 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другие крепко     прижать к столу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героя безымянных,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Приподнять безымянные пальцы, другие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 в работе очень рьяных!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Крепко прижать к столу.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Два мизинца – коротышки –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Приподнять мизинцы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Очень славные мальчиш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ки!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Хлопнуть ладонями по столу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«Какие бывают рыбы?»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в подводном мире, друг   </a:t>
                      </a:r>
                      <a:r>
                        <a:rPr lang="ru-RU" sz="1200" b="1" i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движения руками, как будто    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плывут «брасом», одновременно сжимая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и разжимая ладошки обеих рук.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Рыбы плавают вокруг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Делают поочерёдные волнообразные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движения то правой, то левой ладошкой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Рыба-меч, рыба-пила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Поочерёдно соединяют пальцы обеих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 с большим, начиная с мизинца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Рыба-удильщик и рыба-игла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Стучат колеса тук –</a:t>
                      </a:r>
                      <a:r>
                        <a:rPr lang="ru-RU" sz="12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тук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b="1" kern="12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тук</a:t>
                      </a:r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 Подушечки правой и левой руки 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под веселый этот стук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прижать к столу.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едем к бабушке своей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Попеременно постукивать ими ,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Везем подарочки мы ей                       </a:t>
                      </a:r>
                      <a:r>
                        <a:rPr lang="ru-RU" sz="12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как игра на пианино).</a:t>
                      </a:r>
                      <a:endParaRPr lang="ru-RU" sz="12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Бабуля выйдет на порог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вкусный вынесет пирог.</a:t>
                      </a:r>
                      <a:endParaRPr lang="ru-RU" sz="12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«Мои вещи».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Вот это - мой зонтик,             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Поднимаем правую руку над головой,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 в дождь хожу с ним.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сгибаем её (зонтик).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Пусть дождь барабанит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«Барабаним» пальцами левой руки по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-Останусь сухим                 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правой (зонтику)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вот моя книжка,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Прижимаем ладони друг к другу, локти согнуты</a:t>
                      </a:r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Могу почитать,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Раскрываем ладони «книжечкой»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Могу вам картиночки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ней показать.            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Руки вытягиваем, ладони открыты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Вот это - мой мяч,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Очень ловкий, смешной.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Сжимаем кулачок, вращаем кистью руки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Его я бросаю  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«Мячик прыгает» над головой, ударяясь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Над головой.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 ладонь другой руки (или о ладонь партнёра по игре)</a:t>
                      </a:r>
                      <a:endParaRPr lang="ru-RU" sz="1000" b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вот мой котёнок,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 глажу его,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Мурлычет он так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меня одного.             </a:t>
                      </a:r>
                      <a:r>
                        <a:rPr lang="ru-RU" sz="10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Поочерёдно гладим одну руку другой.</a:t>
                      </a:r>
                      <a:endParaRPr lang="ru-RU" sz="10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32811" y="968187"/>
            <a:ext cx="4182035" cy="52174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0954" y="1028345"/>
            <a:ext cx="5190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21976" y="820270"/>
            <a:ext cx="72479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Анализируя проделанную работу, можно сделать выводы:</a:t>
            </a:r>
          </a:p>
          <a:p>
            <a:pPr fontAlgn="base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тема разработанного проекта выбрана с учетом возрастных особенностей детей, объема информации, которая может быть ими воспринята, что положительно повлияло на различные виды деятельности детей.</a:t>
            </a:r>
          </a:p>
          <a:p>
            <a:pPr fontAlgn="base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целенаправленная,  регулярно осуществляемая работа воспитателем и родителями по развитию речи детей посредством пальчиковой гимнастики, использование методических приемов, способствующих речевому развитию детей, позволило добиться  положительных результатов.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487706" y="3980328"/>
            <a:ext cx="5204012" cy="213808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 за внимание!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D:\САВИНКОВА\картинки и плокаты\bibliotek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0023" y="2286000"/>
            <a:ext cx="7879977" cy="388619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89212" y="833718"/>
            <a:ext cx="64411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Перечень используемой литературы:</a:t>
            </a: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Шанина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С. Е., Гаврилова А. М. Играем пальчиками - развиваем речь. 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Рипол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плассик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2008;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Навицкая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О. П. Ум на кончиках пальцев. Веселые пальчиковые игры. Маленькие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под-сказки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родителей. 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«Сова», 2006;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Данилова Л. Пальчиковые игры. 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Росмэн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2008;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Драко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М. В. Развивающие пальчиковые игры. 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Минск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«Попурри», 2009;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Хвастовцев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А. Умные ручки. Пальчиковые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детей от 3 месяцев до 7 лет. 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«Сибирское университетское издание», 2008;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Анищенкова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 С. Пальчиковая гимнастика. Пособие для родителей и педагогов.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Вла-</a:t>
            </a:r>
            <a:r>
              <a:rPr lang="ru-RU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димир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«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2006;</a:t>
            </a: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alchikovye-igry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63201" y="3008729"/>
            <a:ext cx="6792140" cy="3207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74059" y="882731"/>
            <a:ext cx="1035423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Известный педагог В.А. Сухомлинский сказал: "Ум ребенка находится на кончиках его пальцев, "Рука – это инструмент всех инструментов», - заключил еще Аристотель. "Рука – это своего рода внешний мозг", - писал Кант.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"Пальчиковые игры" являются очень важной частью работы по развитию мелкой моторики. Игры эти очень эмоциональны, увлекательны. Они способствуют развитию речи, творческой деятельности.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"Пальчиковые игры" как бы отображают реальность окружающего мира - предметы, животных, людей, их деятельность, явления природы. В ходе "пальчиковых игр" дети, повторяя движения взрослых, активизируют моторику рук. Тем самым вырабатывается ловкость, умение управлять своими движениями, концентрировать внимание на одном виде деятельности.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11941" y="795714"/>
            <a:ext cx="6172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 детей младшего дошкольного возраста в процессе пальчиковых игр.</a:t>
            </a:r>
          </a:p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для педагога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подготовить методический материал по данной теме, картотеки пальчиковых игр;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развивать мышцы пальцев рук с помощью различных игр;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родителей показать способы и приёмы проведения пальчиковой гимнастики;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развивать речь детей, расширять словарный запас.</a:t>
            </a:r>
          </a:p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для детей: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развивать мелкую моторику пальцев рук детей, речевые способности, учитывая возрастные и индивидуальные особенности ребёнка;</a:t>
            </a:r>
          </a:p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для родителей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учитывать опыт детей, приобретенный в детском саду;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создавать в семье благоприятные условия для проведения пальчиковой гимнастики.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8623" y="874059"/>
            <a:ext cx="3760695" cy="520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9870" y="954740"/>
            <a:ext cx="2510674" cy="53384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9247" y="779929"/>
            <a:ext cx="8807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Воспитатель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Савинкова Елена Анатольевна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группы раннего дошкольного возраста.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Родители и другие члены семьи.</a:t>
            </a:r>
          </a:p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проявляют интерес к пальчиковой гимнастике, увеличился словарный запас, возросла речевая активность детей в различных видах деятельности;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Родители получили необходимые знания по данной теме, стали более информированными в вопросе проведения пальчиковой гимнастики с детьми дома.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Кисти рук и пальцы приобретут силу, хорошую подвижность и гибкость, а это в дальнейшем облегчит овладение навыком письма.</a:t>
            </a:r>
          </a:p>
          <a:p>
            <a:r>
              <a:rPr lang="ru-RU" i="1" u="sng" dirty="0" smtClean="0">
                <a:solidFill>
                  <a:srgbClr val="7030A0"/>
                </a:solidFill>
              </a:rPr>
              <a:t>Средства достижения поставленных задач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применение пальчиковой гимнастики во время досуга детей;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использование пальчиковой гимнастики на занятиях, на прогулке и т. д. 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информационные листы для родителей;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разучивание стихов,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использование атрибутов к играм по развитию мелкой моторики рук.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 по мелкой моторике в группе.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3718" y="1062318"/>
            <a:ext cx="824304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самом начале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ребёнок, попадая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группу сталкивается  с  предметно-развивающей средой.  Для этого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группе в свободном доступе должно находиться множество игр, пособий и игрушек по развитию мелкой моторики. Это разнообразные мозаики; конструкторы разной формы, размеров, фактуры; несколько вариантов шнуровки (обычная, крестом, по кругу и т. д.) и др..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Также будут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эффективны для развития руки и пальцев разнообразные мячики: каучуковые, колючие, рифлёные, мягкие (набитые пластмассовыми пульками); различные можжевеловые палочки, металлические массажные кольца. Это прекрасные атрибуты для массажа 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Желательно, чтобы в группе были такие предметы, 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кистевые эспандеры для развития мышечной кисти руки;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прищепки бельевые для развития координации движений пальцев рук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(солнышко, ежик, елочка и др.);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клавиатура старого компьютера, кнопочного телефона для развития дифференцированных движений пальцев рук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9870" y="954740"/>
            <a:ext cx="2510674" cy="533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3376" y="1183341"/>
            <a:ext cx="779929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кастаньеты для отстукивания ритма;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шаблоны (лекало) по лексическим темам для обведения, раскрашивания, штриховки;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игрушки из «киндер-сюрпризов» для вытаскивания из сухого бассейна;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сухие бассейны, наполненные фасолью или горохом,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кистей;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 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моталочки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»-верёвки, соединённые в центре (иногда с помощью игрушки или деревянного шарика, к концам которых прикреплены ручки, для выработки координации вращательных движений;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грецкие орехи и шишки, шарики 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»; для массажа;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крупы разных сортов и нитки различного качества для выкладывания рисунков;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сетки для раковины и разноцветные ленточки;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макароны и шнурки для нанизывания или готовые шнуровки.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бизи-борд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(стенд с различными средствами развития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9870" y="954740"/>
            <a:ext cx="2510674" cy="533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0271" y="751343"/>
            <a:ext cx="723451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I. 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Определение темы, целей и задач, содержания проекта, прогнозирование результата;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Изучение методической литературы по данной теме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Подготовка наглядного материала: письменных консультаций, стендов информации;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современных, многофункциональных игр для развития мелкой моторики рук.</a:t>
            </a:r>
          </a:p>
          <a:p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II. Основной этап реализации проекта: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составление перспективного плана проведения пальчиковой гимнастики с ребенком;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разработка рекомендаций по проведению пальчиковой гимнастики;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обучение родителей проведению пальчиковой гимнастики с ребенком;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включение пальчиковой гимнастики в конспекты занятий, комплексы утренней гимнастики, в сценарии утренников, в утренние и вечерние отрезки времени.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9870" y="954740"/>
            <a:ext cx="2510674" cy="533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06824" y="887506"/>
            <a:ext cx="78261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выставки игр и атрибутов по развитию мелкой моторики рук детей;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консультации индивидуальные и групповые «Речь и пальчики», «Как правильно проводить с ребёнком пальчиковые игры», «Пальчиковые шаги»;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мастер-класс для родителей «Волшебные пальчики»;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беседы с родителями «Дети и мелкая моторика рук»;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Дни общения (ответы воспитателя на интересующие родителей вопросы;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Родительское собрание: семинар – практикум «Чтобы чётко говорить – надо с пальцами дружить».</a:t>
            </a:r>
          </a:p>
          <a:p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III. Заключительный 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выполнения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endParaRPr lang="ru-RU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d56a3484adb19e6fafcb7a510f24de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9870" y="954740"/>
            <a:ext cx="2510674" cy="533848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048000" y="4531657"/>
            <a:ext cx="6096000" cy="92333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с пальчиками развивают не только ловкость и точность рук, но и мозг ребенка, стимулируют творческие способности, фантазию и речь</a:t>
            </a:r>
            <a:r>
              <a:rPr lang="ru-RU" b="1" dirty="0" smtClean="0"/>
              <a:t>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98494" y="954742"/>
          <a:ext cx="9668436" cy="4976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218"/>
                <a:gridCol w="3334997"/>
                <a:gridCol w="6023221"/>
              </a:tblGrid>
              <a:tr h="309282">
                <a:tc>
                  <a:txBody>
                    <a:bodyPr/>
                    <a:lstStyle/>
                    <a:p>
                      <a:endParaRPr lang="ru-RU" sz="12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lang="ru-RU" sz="18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 И ЗАДАЧИ</a:t>
                      </a:r>
                      <a:endParaRPr lang="ru-RU" sz="18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51921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тематики, формулировка проблемы.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Стимулировать речевое развитие, психические процессы через тренинг движения пальцев рук детей.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2295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перспективного плана проведения пальчиковых игр для педагогов и родителей. 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Систематизировать использование пальчиковых игр в работе с детьми, направленное на поиск </a:t>
                      </a:r>
                      <a:r>
                        <a:rPr lang="ru-RU" sz="1000" b="0" i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креативных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путей повышения качества работы на уровне современных дошкольных требований.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9580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Включение воспитателем пальчиковых игр в конспекты разных видов занятий, в утреннюю гимнастику, </a:t>
                      </a:r>
                      <a:r>
                        <a:rPr lang="ru-RU" sz="1000" b="0" i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физминутки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в свободную деятельность детей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Способствовать снятию напряжения рук и губ, снятию умственной усталости, а также дать ощутить детям радость телесного контакта.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9580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Консультации для родителей (индивидуальные) на </a:t>
                      </a:r>
                      <a:r>
                        <a:rPr lang="ru-RU" sz="1000" b="0" i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тему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 «Пальчиковые шаги», «Речь и пальчики»</a:t>
                      </a:r>
                      <a:r>
                        <a:rPr lang="ru-RU" sz="1000" b="0" i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Рассказать родителям о системе работы, ответить на все интересующие их вопросы.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2295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Семинар-практикум для родителей на </a:t>
                      </a:r>
                      <a:r>
                        <a:rPr lang="ru-RU" sz="1000" b="0" i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тему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 «Чтобы чётко говорить – надо с пальцами дружить»</a:t>
                      </a:r>
                      <a:r>
                        <a:rPr lang="ru-RU" sz="1000" b="0" i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Заинтересовать родителей актуальностью данной темы, сделав их единомышленниками в осуществлении данного проекта.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9580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Консультации на стенде </a:t>
                      </a:r>
                      <a:r>
                        <a:rPr lang="ru-RU" sz="1000" b="0" i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«Почему с детьми надо проводить речевые пальчиковые игры?», «Как проводить с ребенком речевые пальчиковые игры»</a:t>
                      </a:r>
                      <a:r>
                        <a:rPr lang="ru-RU" sz="1000" b="0" i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Пополнить педагогические знания родителей, помочь им стать более информированными.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2295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Выставка для родителей дидактических игр и пособий по развитию мелкой моторики рук детей. 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Акцентировать внимание родителей на значимости их помощи. Отметить успехи активных родителей, занимающихся с детьми пальчиковыми играми.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22950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проделанной работы по проекту</a:t>
                      </a:r>
                      <a:r>
                        <a:rPr lang="ru-RU" sz="10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«Время подводить итоги»</a:t>
                      </a:r>
                      <a:r>
                        <a:rPr lang="ru-RU" sz="1000" b="0" i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 родителями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Совместно с родителями выявить положительные результаты проделанной работы, проанализировать недостатки.</a:t>
                      </a:r>
                      <a:endParaRPr lang="ru-RU" sz="1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82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2222</Words>
  <Application>Microsoft Office PowerPoint</Application>
  <PresentationFormat>Произвольный</PresentationFormat>
  <Paragraphs>317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«Пальчиковые игры». Развитие мелкой моторики рук детей младшего дошкольного возраста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 за внимание!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Михаил Успех</dc:creator>
  <cp:lastModifiedBy>Александр</cp:lastModifiedBy>
  <cp:revision>85</cp:revision>
  <dcterms:created xsi:type="dcterms:W3CDTF">2019-02-07T04:01:18Z</dcterms:created>
  <dcterms:modified xsi:type="dcterms:W3CDTF">2020-07-07T17:35:42Z</dcterms:modified>
</cp:coreProperties>
</file>