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6.12.1.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notesMasterIdLst>
    <p:notesMasterId r:id="rId2"/>
  </p:notesMasterIdLst>
  <p:sldIdLst>
    <p:sldId id="256" r:id="rId3"/>
    <p:sldId id="263" r:id="rId4"/>
    <p:sldId id="264" r:id="rId5"/>
    <p:sldId id="262" r:id="rId6"/>
    <p:sldId id="266" r:id="rId7"/>
    <p:sldId id="293" r:id="rId8"/>
    <p:sldId id="259" r:id="rId9"/>
    <p:sldId id="304" r:id="rId10"/>
    <p:sldId id="267" r:id="rId11"/>
    <p:sldId id="303" r:id="rId12"/>
    <p:sldId id="302" r:id="rId13"/>
    <p:sldId id="301" r:id="rId14"/>
    <p:sldId id="291" r:id="rId15"/>
  </p:sldIdLst>
  <p:sldSz cx="9144000" cy="6858000" type="screen4x3"/>
  <p:notesSz cx="6858000" cy="9144000"/>
  <p:custDataLst>
    <p:tags r:id="rId16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49" autoAdjust="0"/>
    <p:restoredTop sz="94670"/>
  </p:normalViewPr>
  <p:slideViewPr>
    <p:cSldViewPr>
      <p:cViewPr>
        <p:scale>
          <a:sx n="95" d="100"/>
          <a:sy n="95" d="100"/>
        </p:scale>
        <p:origin x="-1248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0" d="100"/>
          <a:sy n="0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8.xml" /><Relationship Id="rId11" Type="http://schemas.openxmlformats.org/officeDocument/2006/relationships/slide" Target="slides/slide9.xml" /><Relationship Id="rId12" Type="http://schemas.openxmlformats.org/officeDocument/2006/relationships/slide" Target="slides/slide10.xml" /><Relationship Id="rId13" Type="http://schemas.openxmlformats.org/officeDocument/2006/relationships/slide" Target="slides/slide11.xml" /><Relationship Id="rId14" Type="http://schemas.openxmlformats.org/officeDocument/2006/relationships/slide" Target="slides/slide12.xml" /><Relationship Id="rId15" Type="http://schemas.openxmlformats.org/officeDocument/2006/relationships/slide" Target="slides/slide13.xml" /><Relationship Id="rId16" Type="http://schemas.openxmlformats.org/officeDocument/2006/relationships/tags" Target="tags/tag1.xml" /><Relationship Id="rId17" Type="http://schemas.openxmlformats.org/officeDocument/2006/relationships/presProps" Target="presProps.xml" /><Relationship Id="rId18" Type="http://schemas.openxmlformats.org/officeDocument/2006/relationships/viewProps" Target="viewProps.xml" /><Relationship Id="rId19" Type="http://schemas.openxmlformats.org/officeDocument/2006/relationships/theme" Target="theme/theme1.xml" /><Relationship Id="rId2" Type="http://schemas.openxmlformats.org/officeDocument/2006/relationships/notesMaster" Target="notesMasters/notesMaster1.xml" /><Relationship Id="rId20" Type="http://schemas.openxmlformats.org/officeDocument/2006/relationships/tableStyles" Target="tableStyles.xml" /><Relationship Id="rId3" Type="http://schemas.openxmlformats.org/officeDocument/2006/relationships/slide" Target="slides/slide1.xml" /><Relationship Id="rId4" Type="http://schemas.openxmlformats.org/officeDocument/2006/relationships/slide" Target="slides/slide2.xml" /><Relationship Id="rId5" Type="http://schemas.openxmlformats.org/officeDocument/2006/relationships/slide" Target="slides/slide3.xml" /><Relationship Id="rId6" Type="http://schemas.openxmlformats.org/officeDocument/2006/relationships/slide" Target="slides/slide4.xml" /><Relationship Id="rId7" Type="http://schemas.openxmlformats.org/officeDocument/2006/relationships/slide" Target="slides/slide5.xml" /><Relationship Id="rId8" Type="http://schemas.openxmlformats.org/officeDocument/2006/relationships/slide" Target="slides/slide6.xml" /><Relationship Id="rId9" Type="http://schemas.openxmlformats.org/officeDocument/2006/relationships/slide" Target="slides/slide7.xml" /></Relationships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xmlns="" id="{66F4B4F3-186D-E745-8EBD-CE3355D03B1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7B7FBED2-0FAF-BC4C-AD1B-F2C7DC1AD94F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</a:defRPr>
            </a:lvl1pPr>
          </a:lstStyle>
          <a:p>
            <a:pPr>
              <a:defRPr/>
            </a:pPr>
            <a:fld id="{00146A83-428E-7041-8BEF-1FCBBBCFB8F2}" type="datetimeFigureOut">
              <a:rPr lang="ru-RU"/>
              <a:pPr>
                <a:defRPr/>
              </a:pPr>
              <a:t>18.07.2020</a:t>
            </a:fld>
          </a:p>
        </p:txBody>
      </p:sp>
      <p:sp>
        <p:nvSpPr>
          <p:cNvPr id="4" name="Образ слайда 3">
            <a:extLst>
              <a:ext uri="{FF2B5EF4-FFF2-40B4-BE49-F238E27FC236}">
                <a16:creationId xmlns:a16="http://schemas.microsoft.com/office/drawing/2014/main" xmlns="" id="{2ECA18F5-4E32-CC4C-8968-DE60AD4053C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Заметки 4">
            <a:extLst>
              <a:ext uri="{FF2B5EF4-FFF2-40B4-BE49-F238E27FC236}">
                <a16:creationId xmlns:a16="http://schemas.microsoft.com/office/drawing/2014/main" xmlns="" id="{13441BA4-0F87-6644-ABAD-D54EB9A2C18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74843540-F253-3E47-A207-E8E8FD75AE2E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B6421B9D-DD4A-964B-B911-993B59A1688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7DCCEA1-6A32-FF4D-91DB-22F05F85E6C7}" type="slidenum">
              <a:rPr lang="ru-RU" altLang="ru-RU"/>
              <a:t>‹#›</a:t>
            </a:fld>
          </a:p>
        </p:txBody>
      </p:sp>
    </p:spTree>
    <p:extLst>
      <p:ext uri="{BB962C8B-B14F-4D97-AF65-F5344CB8AC3E}">
        <p14:creationId xmlns:p14="http://schemas.microsoft.com/office/powerpoint/2010/main" val="33814664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2.xml" /><Relationship Id="rId2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6386" name="Образ слайда 1">
            <a:extLst>
              <a:ext uri="{FF2B5EF4-FFF2-40B4-BE49-F238E27FC236}">
                <a16:creationId xmlns:a16="http://schemas.microsoft.com/office/drawing/2014/main" xmlns="" id="{973D0B6B-6735-D24B-8F87-0D0F6C4DFF8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Заметки 2">
            <a:extLst>
              <a:ext uri="{FF2B5EF4-FFF2-40B4-BE49-F238E27FC236}">
                <a16:creationId xmlns:a16="http://schemas.microsoft.com/office/drawing/2014/main" xmlns="" id="{7DB7CCB0-B954-8C4F-8507-34C5838EB04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/>
          </a:p>
        </p:txBody>
      </p:sp>
      <p:sp>
        <p:nvSpPr>
          <p:cNvPr id="16388" name="Номер слайда 3">
            <a:extLst>
              <a:ext uri="{FF2B5EF4-FFF2-40B4-BE49-F238E27FC236}">
                <a16:creationId xmlns:a16="http://schemas.microsoft.com/office/drawing/2014/main" xmlns="" id="{17A40073-4563-F440-BE7C-BB1AD3FA02A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1786AAC6-17F2-094C-AF73-6CFABFAD8E00}" type="slidenum">
              <a:rPr lang="ru-RU" altLang="ru-RU"/>
              <a:pPr eaLnBrk="1" hangingPunct="1"/>
              <a:t>2</a:t>
            </a:fld>
          </a:p>
        </p:txBody>
      </p:sp>
    </p:spTree>
  </p:cSld>
  <p:clrMapOvr>
    <a:masterClrMapping/>
  </p:clrMapOvr>
</p:note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10AE070D-4710-3D4C-BED3-E23580BC96B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44791829-471C-2D4D-9ED0-DA54BED3E00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DAF39E8A-FC13-2E4A-A2D7-52581D5BD2C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6B93A4-376A-484F-81BE-353F6D7F0F16}" type="slidenum">
              <a:rPr lang="ru-RU" altLang="ru-RU"/>
              <a:t>‹#›</a:t>
            </a:fld>
          </a:p>
        </p:txBody>
      </p:sp>
    </p:spTree>
    <p:extLst>
      <p:ext uri="{BB962C8B-B14F-4D97-AF65-F5344CB8AC3E}">
        <p14:creationId xmlns:p14="http://schemas.microsoft.com/office/powerpoint/2010/main" val="4182579559"/>
      </p:ext>
    </p:extLst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BC3BDA2C-B713-904B-A990-EB67BDD533A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F75AD1DF-CC45-3A46-844C-343642568BE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D4434E96-02A3-1246-8A16-60E1C8A4480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3CFC56-C787-C847-B60F-0E9FBCF8359E}" type="slidenum">
              <a:rPr lang="ru-RU" altLang="ru-RU"/>
              <a:t>‹#›</a:t>
            </a:fld>
          </a:p>
        </p:txBody>
      </p:sp>
    </p:spTree>
    <p:extLst>
      <p:ext uri="{BB962C8B-B14F-4D97-AF65-F5344CB8AC3E}">
        <p14:creationId xmlns:p14="http://schemas.microsoft.com/office/powerpoint/2010/main" val="1813535904"/>
      </p:ext>
    </p:extLst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A7A544DB-F49D-154C-AF3B-2899C32A8D3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F377D023-D357-5544-AE9D-D17DF774582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65F597F9-40EC-4649-A569-013666F82C1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5E7C95-7532-CE48-B073-A0EE7F2D1C4E}" type="slidenum">
              <a:rPr lang="ru-RU" altLang="ru-RU"/>
              <a:t>‹#›</a:t>
            </a:fld>
          </a:p>
        </p:txBody>
      </p:sp>
    </p:spTree>
    <p:extLst>
      <p:ext uri="{BB962C8B-B14F-4D97-AF65-F5344CB8AC3E}">
        <p14:creationId xmlns:p14="http://schemas.microsoft.com/office/powerpoint/2010/main" val="2290939503"/>
      </p:ext>
    </p:extLst>
  </p:cSld>
  <p:clrMapOvr>
    <a:masterClrMapping/>
  </p:clrMapOvr>
  <p:transition/>
  <p:timing/>
</p:sldLayout>
</file>

<file path=ppt/slideLayouts/slideLayout1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D450E401-177E-AA4E-8316-1023C2C9ACE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66096886-8B0D-254B-AA95-9A9E9495EB3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AF5730ED-C998-AE42-971F-4F72B67C559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C391E6-40D4-ED41-AE9F-C3F9B6E06011}" type="slidenum">
              <a:rPr lang="ru-RU" altLang="ru-RU"/>
              <a:t>‹#›</a:t>
            </a:fld>
          </a:p>
        </p:txBody>
      </p:sp>
    </p:spTree>
    <p:extLst>
      <p:ext uri="{BB962C8B-B14F-4D97-AF65-F5344CB8AC3E}">
        <p14:creationId xmlns:p14="http://schemas.microsoft.com/office/powerpoint/2010/main" val="3071339318"/>
      </p:ext>
    </p:extLst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1FE2C165-EB84-3940-9100-CCD0AE28EB3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61677FDB-7DCF-404D-AD9C-85C629419ED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91AB1CA6-71FF-F24A-9A23-2F286FB11E6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532B5C-50CA-B446-8547-6C627721E59B}" type="slidenum">
              <a:rPr lang="ru-RU" altLang="ru-RU"/>
              <a:t>‹#›</a:t>
            </a:fld>
          </a:p>
        </p:txBody>
      </p:sp>
    </p:spTree>
    <p:extLst>
      <p:ext uri="{BB962C8B-B14F-4D97-AF65-F5344CB8AC3E}">
        <p14:creationId xmlns:p14="http://schemas.microsoft.com/office/powerpoint/2010/main" val="954810710"/>
      </p:ext>
    </p:extLst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C8DF2BBA-7AB9-444F-85D2-2C718BCF39D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133596CC-6993-5A4F-B01D-EB177B7C754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D18E5E2A-78DE-5E43-8881-8A3114B91DB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18F8A8-B25A-3643-BEB0-2E3DDC993DB2}" type="slidenum">
              <a:rPr lang="ru-RU" altLang="ru-RU"/>
              <a:t>‹#›</a:t>
            </a:fld>
          </a:p>
        </p:txBody>
      </p:sp>
    </p:spTree>
    <p:extLst>
      <p:ext uri="{BB962C8B-B14F-4D97-AF65-F5344CB8AC3E}">
        <p14:creationId xmlns:p14="http://schemas.microsoft.com/office/powerpoint/2010/main" val="3151311233"/>
      </p:ext>
    </p:extLst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4074054F-FEB4-AD4F-A2DC-A5E10E257A1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02D07B02-F369-484F-8A79-509F15E7E0C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F8CA094E-4D88-7244-A5C8-86BB1FFD39E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0FEB8A-4D4D-3C40-BB48-3C0048162163}" type="slidenum">
              <a:rPr lang="ru-RU" altLang="ru-RU"/>
              <a:t>‹#›</a:t>
            </a:fld>
          </a:p>
        </p:txBody>
      </p:sp>
    </p:spTree>
    <p:extLst>
      <p:ext uri="{BB962C8B-B14F-4D97-AF65-F5344CB8AC3E}">
        <p14:creationId xmlns:p14="http://schemas.microsoft.com/office/powerpoint/2010/main" val="1636480221"/>
      </p:ext>
    </p:extLst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xmlns="" id="{27E56AB5-7154-5542-8EF0-DBB7D6BB1AD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xmlns="" id="{41702170-28AB-F947-888C-4C989712286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xmlns="" id="{B99F3A4C-72C3-D64F-A178-4AF06F102E3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34DB1B-4233-6441-BE35-C1FD6B99815F}" type="slidenum">
              <a:rPr lang="ru-RU" altLang="ru-RU"/>
              <a:t>‹#›</a:t>
            </a:fld>
          </a:p>
        </p:txBody>
      </p:sp>
    </p:spTree>
    <p:extLst>
      <p:ext uri="{BB962C8B-B14F-4D97-AF65-F5344CB8AC3E}">
        <p14:creationId xmlns:p14="http://schemas.microsoft.com/office/powerpoint/2010/main" val="4138675136"/>
      </p:ext>
    </p:extLst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xmlns="" id="{05B769F1-17FF-2049-8A13-06B27C872D8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xmlns="" id="{C65DD7B1-0B57-294F-B721-81A5C97136A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xmlns="" id="{B68DA249-C938-114D-8000-0FAF6800928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FE4263-3648-BB42-B606-57879D915918}" type="slidenum">
              <a:rPr lang="ru-RU" altLang="ru-RU"/>
              <a:t>‹#›</a:t>
            </a:fld>
          </a:p>
        </p:txBody>
      </p:sp>
    </p:spTree>
    <p:extLst>
      <p:ext uri="{BB962C8B-B14F-4D97-AF65-F5344CB8AC3E}">
        <p14:creationId xmlns:p14="http://schemas.microsoft.com/office/powerpoint/2010/main" val="875668776"/>
      </p:ext>
    </p:extLst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xmlns="" id="{8964D8CF-33CB-8644-82A6-660B6091B38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xmlns="" id="{93AECD94-F843-D744-BE94-817BAD29FD5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xmlns="" id="{239C7F0B-63CB-4E4D-AB56-656F3FE3EF4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8F3014-79CD-D547-A93E-33205D674A1F}" type="slidenum">
              <a:rPr lang="ru-RU" altLang="ru-RU"/>
              <a:t>‹#›</a:t>
            </a:fld>
          </a:p>
        </p:txBody>
      </p:sp>
    </p:spTree>
    <p:extLst>
      <p:ext uri="{BB962C8B-B14F-4D97-AF65-F5344CB8AC3E}">
        <p14:creationId xmlns:p14="http://schemas.microsoft.com/office/powerpoint/2010/main" val="3047455713"/>
      </p:ext>
    </p:extLst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10DF1E36-F544-3F40-BB46-EB3F073ABD0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71CCADB8-D512-744A-852E-3DDE04AEC89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C3AC955C-21F0-274A-B611-5FB8BBB1638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C6AD94-5C2F-0747-B8BA-F4E5FF053EC8}" type="slidenum">
              <a:rPr lang="ru-RU" altLang="ru-RU"/>
              <a:t>‹#›</a:t>
            </a:fld>
          </a:p>
        </p:txBody>
      </p:sp>
    </p:spTree>
    <p:extLst>
      <p:ext uri="{BB962C8B-B14F-4D97-AF65-F5344CB8AC3E}">
        <p14:creationId xmlns:p14="http://schemas.microsoft.com/office/powerpoint/2010/main" val="948060682"/>
      </p:ext>
    </p:extLst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646AE044-E208-724C-ABAE-306D59E0F32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2AC4E61F-6FEA-174D-BAA3-8C7FED9FD14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10057FC7-F5B2-4F48-AD7F-E86AEA80016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9C9534-B8F2-B644-9279-AC525B4E6980}" type="slidenum">
              <a:rPr lang="ru-RU" altLang="ru-RU"/>
              <a:t>‹#›</a:t>
            </a:fld>
          </a:p>
        </p:txBody>
      </p:sp>
    </p:spTree>
    <p:extLst>
      <p:ext uri="{BB962C8B-B14F-4D97-AF65-F5344CB8AC3E}">
        <p14:creationId xmlns:p14="http://schemas.microsoft.com/office/powerpoint/2010/main" val="1717616757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slideLayout" Target="../slideLayouts/slideLayout12.xml" /><Relationship Id="rId13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xmlns="" id="{36F835AB-0011-8040-A30A-E9951F82E8B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xmlns="" id="{0E078E4A-3220-5248-9920-62490EFD46C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xmlns="" id="{5B2617CA-DBDF-B249-9416-18A49835101A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xmlns="" id="{CDCD8E11-A3DE-D848-9DB2-96CE73565E36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xmlns="" id="{502E3279-0717-3745-87F0-9F0D3B8111E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C122435-DF9A-A34E-B91B-D2374CEB49B8}" type="slidenum">
              <a:rPr lang="ru-RU" altLang="ru-RU"/>
              <a:t>‹#›</a:t>
            </a:fld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>
    <p:fade/>
  </p:transition>
  <p:timing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10" Type="http://schemas.openxmlformats.org/officeDocument/2006/relationships/image" Target="../media/image7.jpeg" /><Relationship Id="rId11" Type="http://schemas.openxmlformats.org/officeDocument/2006/relationships/image" Target="../media/image8.jpeg" /><Relationship Id="rId2" Type="http://schemas.openxmlformats.org/officeDocument/2006/relationships/image" Target="../media/image1.jpeg" /><Relationship Id="rId3" Type="http://schemas.openxmlformats.org/officeDocument/2006/relationships/image" Target="../media/image2.jpeg" /><Relationship Id="rId4" Type="http://schemas.openxmlformats.org/officeDocument/2006/relationships/image" Target="../media/image3.jpeg" /><Relationship Id="rId5" Type="http://schemas.openxmlformats.org/officeDocument/2006/relationships/image" Target="../media/image4.jpeg" /><Relationship Id="rId6" Type="http://schemas.openxmlformats.org/officeDocument/2006/relationships/audio" Target="file:///C:\Users\hp-pc\Desktop\&#1085;&#1072;%20&#1089;&#1072;&#1081;&#1090;\&#1089;&#1086;&#1073;&#1088;&#1072;&#1085;&#1080;&#1077;%202014%20&#1084;&#1072;&#1081;%20&#1057;&#1090;&#1072;&#1083;&#1080;%20&#1084;&#1099;%20&#1085;&#1072;%20&#1075;&#1086;&#1076;%20&#1074;&#1079;&#1088;&#1086;&#1089;&#1083;&#1077;&#1077;\&#1076;&#1077;&#1090;&#1089;&#1082;&#1072;&#1103;%20&#1084;&#1077;&#1083;&#1086;&#1076;&#1080;&#1103;.mp3" TargetMode="External" /><Relationship Id="rId7" Type="http://schemas.microsoft.com/office/2007/relationships/media" Target="file:///C:\Users\hp-pc\Desktop\&#1085;&#1072;%20&#1089;&#1072;&#1081;&#1090;\&#1089;&#1086;&#1073;&#1088;&#1072;&#1085;&#1080;&#1077;%202014%20&#1084;&#1072;&#1081;%20&#1057;&#1090;&#1072;&#1083;&#1080;%20&#1084;&#1099;%20&#1085;&#1072;%20&#1075;&#1086;&#1076;%20&#1074;&#1079;&#1088;&#1086;&#1089;&#1083;&#1077;&#1077;\&#1076;&#1077;&#1090;&#1089;&#1082;&#1072;&#1103;%20&#1084;&#1077;&#1083;&#1086;&#1076;&#1080;&#1103;.mp3" TargetMode="External" /><Relationship Id="rId8" Type="http://schemas.openxmlformats.org/officeDocument/2006/relationships/image" Target="../media/image5.jpeg" /><Relationship Id="rId9" Type="http://schemas.openxmlformats.org/officeDocument/2006/relationships/image" Target="../media/image6.jpe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.jpeg" /><Relationship Id="rId3" Type="http://schemas.openxmlformats.org/officeDocument/2006/relationships/image" Target="../media/image9.jpeg" /><Relationship Id="rId4" Type="http://schemas.openxmlformats.org/officeDocument/2006/relationships/image" Target="../media/image27.jpeg" /><Relationship Id="rId5" Type="http://schemas.openxmlformats.org/officeDocument/2006/relationships/image" Target="../media/image28.jpeg" /><Relationship Id="rId6" Type="http://schemas.openxmlformats.org/officeDocument/2006/relationships/image" Target="../media/image29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.jpeg" /><Relationship Id="rId3" Type="http://schemas.openxmlformats.org/officeDocument/2006/relationships/image" Target="../media/image9.jpeg" /><Relationship Id="rId4" Type="http://schemas.openxmlformats.org/officeDocument/2006/relationships/image" Target="../media/image30.jpeg" /><Relationship Id="rId5" Type="http://schemas.openxmlformats.org/officeDocument/2006/relationships/image" Target="../media/image31.jpeg" /><Relationship Id="rId6" Type="http://schemas.openxmlformats.org/officeDocument/2006/relationships/image" Target="../media/image32.jpeg" /><Relationship Id="rId7" Type="http://schemas.openxmlformats.org/officeDocument/2006/relationships/image" Target="../media/image33.jpeg" /><Relationship Id="rId8" Type="http://schemas.openxmlformats.org/officeDocument/2006/relationships/image" Target="../media/image34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.jpeg" /><Relationship Id="rId3" Type="http://schemas.openxmlformats.org/officeDocument/2006/relationships/image" Target="../media/image9.jpeg" /><Relationship Id="rId4" Type="http://schemas.openxmlformats.org/officeDocument/2006/relationships/image" Target="../media/image35.jpeg" /><Relationship Id="rId5" Type="http://schemas.openxmlformats.org/officeDocument/2006/relationships/image" Target="../media/image36.jpeg" /><Relationship Id="rId6" Type="http://schemas.openxmlformats.org/officeDocument/2006/relationships/image" Target="../media/image37.jpeg" /><Relationship Id="rId7" Type="http://schemas.openxmlformats.org/officeDocument/2006/relationships/image" Target="../media/image38.jpeg" /><Relationship Id="rId8" Type="http://schemas.openxmlformats.org/officeDocument/2006/relationships/image" Target="../media/image39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Relationship Id="rId3" Type="http://schemas.openxmlformats.org/officeDocument/2006/relationships/image" Target="../media/image9.jpeg" /><Relationship Id="rId4" Type="http://schemas.openxmlformats.org/officeDocument/2006/relationships/image" Target="../media/image22.jpeg" /><Relationship Id="rId5" Type="http://schemas.openxmlformats.org/officeDocument/2006/relationships/image" Target="../media/image23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1.xml" /><Relationship Id="rId3" Type="http://schemas.openxmlformats.org/officeDocument/2006/relationships/image" Target="../media/image1.jpeg" /><Relationship Id="rId4" Type="http://schemas.openxmlformats.org/officeDocument/2006/relationships/image" Target="../media/image9.jpeg" /><Relationship Id="rId5" Type="http://schemas.openxmlformats.org/officeDocument/2006/relationships/image" Target="../media/image10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Relationship Id="rId3" Type="http://schemas.openxmlformats.org/officeDocument/2006/relationships/image" Target="../media/image9.jpeg" /><Relationship Id="rId4" Type="http://schemas.openxmlformats.org/officeDocument/2006/relationships/image" Target="../media/image11.jpeg" /><Relationship Id="rId5" Type="http://schemas.openxmlformats.org/officeDocument/2006/relationships/image" Target="../media/image12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Relationship Id="rId3" Type="http://schemas.openxmlformats.org/officeDocument/2006/relationships/image" Target="../media/image9.jpeg" /><Relationship Id="rId4" Type="http://schemas.openxmlformats.org/officeDocument/2006/relationships/image" Target="../media/image13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Relationship Id="rId3" Type="http://schemas.openxmlformats.org/officeDocument/2006/relationships/image" Target="../media/image9.jpeg" /><Relationship Id="rId4" Type="http://schemas.openxmlformats.org/officeDocument/2006/relationships/image" Target="../media/image14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.jpeg" /><Relationship Id="rId3" Type="http://schemas.openxmlformats.org/officeDocument/2006/relationships/image" Target="../media/image9.jpeg" /><Relationship Id="rId4" Type="http://schemas.openxmlformats.org/officeDocument/2006/relationships/image" Target="../media/image15.jpeg" /><Relationship Id="rId5" Type="http://schemas.openxmlformats.org/officeDocument/2006/relationships/image" Target="../media/image16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Relationship Id="rId3" Type="http://schemas.openxmlformats.org/officeDocument/2006/relationships/image" Target="../media/image9.jpeg" /><Relationship Id="rId4" Type="http://schemas.openxmlformats.org/officeDocument/2006/relationships/image" Target="../media/image17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.jpeg" /><Relationship Id="rId3" Type="http://schemas.openxmlformats.org/officeDocument/2006/relationships/image" Target="../media/image9.jpeg" /><Relationship Id="rId4" Type="http://schemas.openxmlformats.org/officeDocument/2006/relationships/image" Target="../media/image18.jpeg" /><Relationship Id="rId5" Type="http://schemas.openxmlformats.org/officeDocument/2006/relationships/image" Target="../media/image19.jpeg" /><Relationship Id="rId6" Type="http://schemas.openxmlformats.org/officeDocument/2006/relationships/image" Target="../media/image20.jpeg" /><Relationship Id="rId7" Type="http://schemas.openxmlformats.org/officeDocument/2006/relationships/image" Target="../media/image21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Relationship Id="rId3" Type="http://schemas.openxmlformats.org/officeDocument/2006/relationships/image" Target="../media/image9.jpeg" /><Relationship Id="rId4" Type="http://schemas.openxmlformats.org/officeDocument/2006/relationships/image" Target="../media/image22.jpeg" /><Relationship Id="rId5" Type="http://schemas.openxmlformats.org/officeDocument/2006/relationships/image" Target="../media/image23.jpeg" /><Relationship Id="rId6" Type="http://schemas.openxmlformats.org/officeDocument/2006/relationships/image" Target="../media/image24.jpeg" /><Relationship Id="rId7" Type="http://schemas.openxmlformats.org/officeDocument/2006/relationships/image" Target="../media/image25.jpeg" /><Relationship Id="rId8" Type="http://schemas.openxmlformats.org/officeDocument/2006/relationships/image" Target="../media/image26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050" name="Picture 6" descr="44">
            <a:extLst>
              <a:ext uri="{FF2B5EF4-FFF2-40B4-BE49-F238E27FC236}">
                <a16:creationId xmlns:a16="http://schemas.microsoft.com/office/drawing/2014/main" xmlns="" id="{720C9F9F-B0A5-6E43-9E7E-5FEC00DA74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9525"/>
            <a:ext cx="9144000" cy="686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5" descr="1">
            <a:extLst>
              <a:ext uri="{FF2B5EF4-FFF2-40B4-BE49-F238E27FC236}">
                <a16:creationId xmlns:a16="http://schemas.microsoft.com/office/drawing/2014/main" xmlns="" id="{75252E28-6111-F944-B594-AA22E53859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05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Содержимое 6">
            <a:extLst>
              <a:ext uri="{FF2B5EF4-FFF2-40B4-BE49-F238E27FC236}">
                <a16:creationId xmlns:a16="http://schemas.microsoft.com/office/drawing/2014/main" xmlns="" id="{9548AD2F-2DA4-1E48-A9B3-0314367632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08175" y="2276475"/>
            <a:ext cx="5449888" cy="2447925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altLang="ru-RU" sz="2400" b="1" smtClean="0"/>
              <a:t>В гостях у  </a:t>
            </a:r>
            <a:r>
              <a:rPr lang="ru-RU" altLang="ru-RU" sz="2400" b="1"/>
              <a:t>дедушки Корнея</a:t>
            </a:r>
          </a:p>
          <a:p>
            <a:pPr algn="ctr">
              <a:buFontTx/>
              <a:buNone/>
            </a:pPr>
            <a:endParaRPr lang="ru-RU" altLang="ru-RU" sz="2400" b="1"/>
          </a:p>
        </p:txBody>
      </p:sp>
      <p:pic>
        <p:nvPicPr>
          <p:cNvPr id="2053" name="Picture 9" descr="3">
            <a:extLst>
              <a:ext uri="{FF2B5EF4-FFF2-40B4-BE49-F238E27FC236}">
                <a16:creationId xmlns:a16="http://schemas.microsoft.com/office/drawing/2014/main" xmlns="" id="{32E821F7-743B-9C48-8096-38E1FDAF4B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1674813" cy="168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детская мелодия.mp3">
            <a:hlinkClick action="ppaction://media"/>
            <a:extLst>
              <a:ext uri="{FF2B5EF4-FFF2-40B4-BE49-F238E27FC236}">
                <a16:creationId xmlns:a16="http://schemas.microsoft.com/office/drawing/2014/main" xmlns="" id="{EA374B96-F55D-CD4E-8ADF-DE22A6F88EE0}"/>
              </a:ext>
            </a:extLst>
          </p:cNvPr>
          <p:cNvPicPr>
            <a:picLocks noRot="1" noChangeAspect="1" noChangeArrowheads="1"/>
          </p:cNvPicPr>
          <p:nvPr>
            <a:audioFile r:link="rId6"/>
            <p:extLst>
              <p:ext uri="{DAA4B4D4-6D71-4841-9C94-3DE7FCFB9230}">
                <p14:media xmlns:p14="http://schemas.microsoft.com/office/powerpoint/2010/main" r:link="rId7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604250" y="188913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8">
            <a:extLst>
              <a:ext uri="{FF2B5EF4-FFF2-40B4-BE49-F238E27FC236}">
                <a16:creationId xmlns:a16="http://schemas.microsoft.com/office/drawing/2014/main" xmlns="" id="{0C0F169D-4471-1747-B2E4-B1B9046481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65363" y="2852738"/>
            <a:ext cx="1946275" cy="2663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8" descr="Картинки по запросу &quot;картинки по сказкам чуковского&quot;">
            <a:extLst>
              <a:ext uri="{FF2B5EF4-FFF2-40B4-BE49-F238E27FC236}">
                <a16:creationId xmlns:a16="http://schemas.microsoft.com/office/drawing/2014/main" xmlns="" id="{C618BFCE-5B70-2D4E-8A3B-8912AF4BAB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56100" y="2733675"/>
            <a:ext cx="1127125" cy="139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Рисунок 9" descr="Картинки по запросу &quot;картинки по сказкам чуковского&quot;">
            <a:extLst>
              <a:ext uri="{FF2B5EF4-FFF2-40B4-BE49-F238E27FC236}">
                <a16:creationId xmlns:a16="http://schemas.microsoft.com/office/drawing/2014/main" xmlns="" id="{E668CDFC-1D91-2B47-9263-1FAD321206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95963" y="2733675"/>
            <a:ext cx="1008062" cy="139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" name="Picture 9" descr="Картинки по запросу &quot;картинки по сказкам чуковского&quot;">
            <a:extLst>
              <a:ext uri="{FF2B5EF4-FFF2-40B4-BE49-F238E27FC236}">
                <a16:creationId xmlns:a16="http://schemas.microsoft.com/office/drawing/2014/main" xmlns="" id="{0402D4C2-6218-0042-8715-2CC17B3727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48263" y="4292600"/>
            <a:ext cx="1001712" cy="139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</p:cTn>
                        </p:par>
                        <p:par>
                          <p:cTn id="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afterEffect">
                                  <p:childTnLst>
                                    <p:cmd type="call" cmd="playFrom(0.0)">
                                      <p:cBhvr>
                                        <p:cTn id="7" dur="1" fill="hold"/>
                                        <p:tgtEl>
                                          <p:spTgt spid="205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8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5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1266" name="Picture 2" descr="44">
            <a:extLst>
              <a:ext uri="{FF2B5EF4-FFF2-40B4-BE49-F238E27FC236}">
                <a16:creationId xmlns:a16="http://schemas.microsoft.com/office/drawing/2014/main" xmlns="" id="{BC422E95-66EA-A34F-8A1C-8E97E1A4DA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9525"/>
            <a:ext cx="9144000" cy="686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3" descr="9">
            <a:extLst>
              <a:ext uri="{FF2B5EF4-FFF2-40B4-BE49-F238E27FC236}">
                <a16:creationId xmlns:a16="http://schemas.microsoft.com/office/drawing/2014/main" xmlns="" id="{5AC036F7-6579-1044-BE45-A8EB9C9095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07950" y="-9525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6" descr="C:\Users\User\Desktop\фото и видео\0c90eb53-6296-4cb1-8df8-30caef632e9a.jpg">
            <a:extLst>
              <a:ext uri="{FF2B5EF4-FFF2-40B4-BE49-F238E27FC236}">
                <a16:creationId xmlns:a16="http://schemas.microsoft.com/office/drawing/2014/main" xmlns="" id="{BDE12F55-CEC6-7D4F-A169-7435B68BCE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87450" y="2852738"/>
            <a:ext cx="2689225" cy="227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7" descr="C:\Users\User\Desktop\фото и видео\94fa2b7f-521c-437d-94b2-1d75d371e902.jpg">
            <a:extLst>
              <a:ext uri="{FF2B5EF4-FFF2-40B4-BE49-F238E27FC236}">
                <a16:creationId xmlns:a16="http://schemas.microsoft.com/office/drawing/2014/main" xmlns="" id="{35EC7212-270C-DF4E-81D2-C75BF96015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32363" y="981075"/>
            <a:ext cx="2879725" cy="209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0" name="AutoShape 7" descr="blob:https://web.whatsapp.com/f9a1bfc4-302a-4a5e-a4cc-08a54f7ce59a">
            <a:extLst>
              <a:ext uri="{FF2B5EF4-FFF2-40B4-BE49-F238E27FC236}">
                <a16:creationId xmlns:a16="http://schemas.microsoft.com/office/drawing/2014/main" xmlns="" id="{382AB7E5-95C3-5C45-88DD-66056351E22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1271" name="AutoShape 9" descr="blob:https://web.whatsapp.com/f9a1bfc4-302a-4a5e-a4cc-08a54f7ce59a">
            <a:extLst>
              <a:ext uri="{FF2B5EF4-FFF2-40B4-BE49-F238E27FC236}">
                <a16:creationId xmlns:a16="http://schemas.microsoft.com/office/drawing/2014/main" xmlns="" id="{2C08131D-078F-9040-AF74-5B321266CA5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1272" name="AutoShape 11" descr="blob:https://web.whatsapp.com/f9a1bfc4-302a-4a5e-a4cc-08a54f7ce59a">
            <a:extLst>
              <a:ext uri="{FF2B5EF4-FFF2-40B4-BE49-F238E27FC236}">
                <a16:creationId xmlns:a16="http://schemas.microsoft.com/office/drawing/2014/main" xmlns="" id="{3BB89791-E4E9-2E4F-85D0-8422EA08B55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60375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1273" name="TextBox 5">
            <a:extLst>
              <a:ext uri="{FF2B5EF4-FFF2-40B4-BE49-F238E27FC236}">
                <a16:creationId xmlns:a16="http://schemas.microsoft.com/office/drawing/2014/main" xmlns="" id="{897FF3E8-98ED-774A-B383-12C42B25FD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6013" y="1341438"/>
            <a:ext cx="3960812" cy="101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Чтение произведений К.И.Чуковского, рассматривание иллюстраций к его сказкам.</a:t>
            </a:r>
          </a:p>
        </p:txBody>
      </p:sp>
      <p:pic>
        <p:nvPicPr>
          <p:cNvPr id="11274" name="Picture 13" descr="C:\Users\User\Desktop\чтение1.jpg">
            <a:extLst>
              <a:ext uri="{FF2B5EF4-FFF2-40B4-BE49-F238E27FC236}">
                <a16:creationId xmlns:a16="http://schemas.microsoft.com/office/drawing/2014/main" xmlns="" id="{38C57976-2845-7749-8098-2273EB0996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92" t="35484" r="0" b="28778"/>
          <a:stretch>
            <a:fillRect/>
          </a:stretch>
        </p:blipFill>
        <p:spPr bwMode="auto">
          <a:xfrm>
            <a:off x="4130675" y="3300413"/>
            <a:ext cx="3671888" cy="280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2290" name="Picture 2" descr="44">
            <a:extLst>
              <a:ext uri="{FF2B5EF4-FFF2-40B4-BE49-F238E27FC236}">
                <a16:creationId xmlns:a16="http://schemas.microsoft.com/office/drawing/2014/main" xmlns="" id="{A9053756-D9C6-C94D-867D-DF822BE187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9525"/>
            <a:ext cx="9144000" cy="686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3" descr="9">
            <a:extLst>
              <a:ext uri="{FF2B5EF4-FFF2-40B4-BE49-F238E27FC236}">
                <a16:creationId xmlns:a16="http://schemas.microsoft.com/office/drawing/2014/main" xmlns="" id="{CE54F2AA-C90C-8F47-8C0A-EBE3012D81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6" descr="C:\Users\User\Desktop\фото и видео\18532c19-464e-4728-9752-e9ed4b2eae7f.jpg">
            <a:extLst>
              <a:ext uri="{FF2B5EF4-FFF2-40B4-BE49-F238E27FC236}">
                <a16:creationId xmlns:a16="http://schemas.microsoft.com/office/drawing/2014/main" xmlns="" id="{4812A166-87DE-8245-86F9-F7F869CB90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16013" y="1057275"/>
            <a:ext cx="2000250" cy="237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7" descr="C:\Users\User\Desktop\фото и видео\IMG_3079.JPG">
            <a:extLst>
              <a:ext uri="{FF2B5EF4-FFF2-40B4-BE49-F238E27FC236}">
                <a16:creationId xmlns:a16="http://schemas.microsoft.com/office/drawing/2014/main" xmlns="" id="{D0E0B52E-6D33-9640-8188-1744C3A158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11863" y="3457575"/>
            <a:ext cx="2089150" cy="25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9" descr="C:\Users\User\Desktop\фото и видео\IMG_3082.JPG">
            <a:extLst>
              <a:ext uri="{FF2B5EF4-FFF2-40B4-BE49-F238E27FC236}">
                <a16:creationId xmlns:a16="http://schemas.microsoft.com/office/drawing/2014/main" xmlns="" id="{5831DC83-3C55-3440-BB78-82C7D90FDA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19475" y="2684463"/>
            <a:ext cx="2160588" cy="280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5" name="TextBox 1">
            <a:extLst>
              <a:ext uri="{FF2B5EF4-FFF2-40B4-BE49-F238E27FC236}">
                <a16:creationId xmlns:a16="http://schemas.microsoft.com/office/drawing/2014/main" xmlns="" id="{50575764-1511-8E4C-9480-68C1D7739B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6600" y="1484313"/>
            <a:ext cx="5183188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Изображение </a:t>
            </a:r>
          </a:p>
          <a:p>
            <a:pPr eaLnBrk="1" hangingPunct="1"/>
            <a:r>
              <a:rPr lang="ru-RU" alt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любимых</a:t>
            </a:r>
          </a:p>
          <a:p>
            <a:pPr eaLnBrk="1" hangingPunct="1"/>
            <a:r>
              <a:rPr lang="ru-RU" alt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сказочных персонажей</a:t>
            </a:r>
          </a:p>
        </p:txBody>
      </p:sp>
      <p:pic>
        <p:nvPicPr>
          <p:cNvPr id="1026" name="Picture 2" descr="https://im0-tub-ru.yandex.net/i?id=d25f0e6574e1f14277c0eaba244143eb-l&amp;n=1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5577" y="3835871"/>
            <a:ext cx="2296666" cy="2401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im0-tub-ru.yandex.net/i?id=a1b717ff6225f2c3dda868417d834da1-l&amp;n=1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948264" y="906512"/>
            <a:ext cx="1380555" cy="1155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fade/>
  </p:transition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3314" name="Picture 2" descr="44">
            <a:extLst>
              <a:ext uri="{FF2B5EF4-FFF2-40B4-BE49-F238E27FC236}">
                <a16:creationId xmlns:a16="http://schemas.microsoft.com/office/drawing/2014/main" xmlns="" id="{64154686-F23E-E04D-9012-79943C410B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9525"/>
            <a:ext cx="9144000" cy="686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3" descr="9">
            <a:extLst>
              <a:ext uri="{FF2B5EF4-FFF2-40B4-BE49-F238E27FC236}">
                <a16:creationId xmlns:a16="http://schemas.microsoft.com/office/drawing/2014/main" xmlns="" id="{69850A6E-5D48-3943-8745-5332B72106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525" y="66675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7" descr="C:\Users\User\Desktop\фото и видео\edb86ab4-8466-45c9-9bf9-75026f488332.jpg">
            <a:extLst>
              <a:ext uri="{FF2B5EF4-FFF2-40B4-BE49-F238E27FC236}">
                <a16:creationId xmlns:a16="http://schemas.microsoft.com/office/drawing/2014/main" xmlns="" id="{D6101703-B7D2-854B-8D9A-208606D922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6" t="12926" r="0"/>
          <a:stretch>
            <a:fillRect/>
          </a:stretch>
        </p:blipFill>
        <p:spPr bwMode="auto">
          <a:xfrm>
            <a:off x="5580063" y="989013"/>
            <a:ext cx="2808287" cy="201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7" descr="C:\Users\User\Desktop\фото и видео\IMG_3269.JPG">
            <a:extLst>
              <a:ext uri="{FF2B5EF4-FFF2-40B4-BE49-F238E27FC236}">
                <a16:creationId xmlns:a16="http://schemas.microsoft.com/office/drawing/2014/main" xmlns="" id="{CB5AE02C-1C33-6F44-927C-555C32160E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5650" y="984250"/>
            <a:ext cx="2808288" cy="201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9" descr="C:\Users\User\Desktop\фото и видео\IMG_3257.JPG">
            <a:extLst>
              <a:ext uri="{FF2B5EF4-FFF2-40B4-BE49-F238E27FC236}">
                <a16:creationId xmlns:a16="http://schemas.microsoft.com/office/drawing/2014/main" xmlns="" id="{30DBA5B1-4E51-A64C-AF9A-2A162613BB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51" t="8035" r="18225" b="3355"/>
          <a:stretch>
            <a:fillRect/>
          </a:stretch>
        </p:blipFill>
        <p:spPr bwMode="auto">
          <a:xfrm>
            <a:off x="900113" y="3213100"/>
            <a:ext cx="2016125" cy="290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9" name="Picture 10" descr="C:\Users\User\Desktop\фото и видео\IMG_3252.JPG">
            <a:extLst>
              <a:ext uri="{FF2B5EF4-FFF2-40B4-BE49-F238E27FC236}">
                <a16:creationId xmlns:a16="http://schemas.microsoft.com/office/drawing/2014/main" xmlns="" id="{C8BE6F95-2C6A-5F47-A1C5-701877964D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540"/>
          <a:stretch>
            <a:fillRect/>
          </a:stretch>
        </p:blipFill>
        <p:spPr bwMode="auto">
          <a:xfrm>
            <a:off x="3563938" y="3249613"/>
            <a:ext cx="2016125" cy="290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0" name="Picture 11" descr="C:\Users\User\Desktop\фото и видео\IMG_3244.JPG">
            <a:extLst>
              <a:ext uri="{FF2B5EF4-FFF2-40B4-BE49-F238E27FC236}">
                <a16:creationId xmlns:a16="http://schemas.microsoft.com/office/drawing/2014/main" xmlns="" id="{00EBDCD5-80BF-DF4F-909E-3B0A61B7E2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43" r="9644" b="0"/>
          <a:stretch>
            <a:fillRect/>
          </a:stretch>
        </p:blipFill>
        <p:spPr bwMode="auto">
          <a:xfrm>
            <a:off x="6159500" y="3284538"/>
            <a:ext cx="2124075" cy="283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1" name="TextBox 1">
            <a:extLst>
              <a:ext uri="{FF2B5EF4-FFF2-40B4-BE49-F238E27FC236}">
                <a16:creationId xmlns:a16="http://schemas.microsoft.com/office/drawing/2014/main" xmlns="" id="{78305172-84AA-3843-86F3-C3E5A19494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63938" y="984250"/>
            <a:ext cx="1871662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Викторины, просмотр мультфильмов, игры по сказкам в честь дня рождения писателя</a:t>
            </a:r>
          </a:p>
        </p:txBody>
      </p:sp>
    </p:spTree>
  </p:cSld>
  <p:clrMapOvr>
    <a:masterClrMapping/>
  </p:clrMapOvr>
  <p:transition spd="med">
    <p:fade/>
  </p:transition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4338" name="Picture 2" descr="44">
            <a:extLst>
              <a:ext uri="{FF2B5EF4-FFF2-40B4-BE49-F238E27FC236}">
                <a16:creationId xmlns:a16="http://schemas.microsoft.com/office/drawing/2014/main" xmlns="" id="{19791B1A-9A82-614D-B32E-08674A289C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9525"/>
            <a:ext cx="9144000" cy="686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Picture 3" descr="9">
            <a:extLst>
              <a:ext uri="{FF2B5EF4-FFF2-40B4-BE49-F238E27FC236}">
                <a16:creationId xmlns:a16="http://schemas.microsoft.com/office/drawing/2014/main" xmlns="" id="{7576004D-2A4B-0246-8827-54B5315D35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Picture 4" descr="12">
            <a:extLst>
              <a:ext uri="{FF2B5EF4-FFF2-40B4-BE49-F238E27FC236}">
                <a16:creationId xmlns:a16="http://schemas.microsoft.com/office/drawing/2014/main" xmlns="" id="{28F8CD4D-F82A-3542-B673-EE7C97DED5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7088" y="1125538"/>
            <a:ext cx="7593012" cy="4408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5" descr="11">
            <a:extLst>
              <a:ext uri="{FF2B5EF4-FFF2-40B4-BE49-F238E27FC236}">
                <a16:creationId xmlns:a16="http://schemas.microsoft.com/office/drawing/2014/main" xmlns="" id="{30930076-4169-964F-8D82-ABD4489B3B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71550" y="1412875"/>
            <a:ext cx="7416800" cy="3871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2" name="Прямоугольник 2">
            <a:extLst>
              <a:ext uri="{FF2B5EF4-FFF2-40B4-BE49-F238E27FC236}">
                <a16:creationId xmlns:a16="http://schemas.microsoft.com/office/drawing/2014/main" xmlns="" id="{E740D074-BF81-A24B-80CA-CBEF3DB3F6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1550" y="750888"/>
            <a:ext cx="7561263" cy="59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 b="1"/>
          </a:p>
          <a:p>
            <a:pPr eaLnBrk="1" hangingPunct="1"/>
            <a:r>
              <a:rPr lang="ru-RU" altLang="ru-RU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Результативность проекта:</a:t>
            </a:r>
            <a:endParaRPr lang="ru-RU" altLang="ru-RU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Анализируя результаты проделанной работы , видно , что у детей заметно вырос интерес к художественной литературе: ребята научились  слушать, понимать произведение, оценивать поступки персонажей с позиций хорошо-плохо; с желанием участвуют в театрализованных постановках, играх- драматизациях, викторинах…</a:t>
            </a:r>
          </a:p>
          <a:p>
            <a:pPr eaLnBrk="1" hangingPunct="1"/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Заметно вырос словарный запас, заучены целые диалоги персонажей. </a:t>
            </a:r>
          </a:p>
          <a:p>
            <a:pPr eaLnBrk="1" hangingPunct="1"/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Ребята с удовольствием передавали свои чувства в доступных видах творчества и оформили альбом «Любимые герои сказок» .</a:t>
            </a:r>
          </a:p>
          <a:p>
            <a:pPr eaLnBrk="1" hangingPunct="1"/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Укрепились партнерские отношения в группе: дети проявляют готовность оказать помощь друг другу, стараются выполнять правила гигиены и опрятности; контролировать свои поступки и  поведение…</a:t>
            </a:r>
          </a:p>
          <a:p>
            <a:pPr eaLnBrk="1" hangingPunct="1"/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Для поднятия интереса родителей к данной теме было проведено анкетирование, консультация «Книга – лучший друг ребенка», выставка детских рисунков по сказкам К.И.Чуковского, домашние задания.</a:t>
            </a:r>
          </a:p>
          <a:p>
            <a:pPr eaLnBrk="1" hangingPunct="1"/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В результате  создана библиотека сказок К. И. Чуковского в группе и тематическая выставка совместных работ взрослого и ребенка; повысился интерес к чтению художественной литературы как в детском саду, так и дома.</a:t>
            </a:r>
          </a:p>
          <a:p>
            <a:pPr eaLnBrk="1" hangingPunct="1"/>
            <a:r>
              <a:rPr lang="ru-RU" altLang="ru-RU" b="1"/>
              <a:t> </a:t>
            </a:r>
          </a:p>
        </p:txBody>
      </p:sp>
    </p:spTree>
  </p:cSld>
  <p:clrMapOvr>
    <a:masterClrMapping/>
  </p:clrMapOvr>
  <p:transition spd="med">
    <p:fade/>
  </p:transition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074" name="Picture 2" descr="44">
            <a:extLst>
              <a:ext uri="{FF2B5EF4-FFF2-40B4-BE49-F238E27FC236}">
                <a16:creationId xmlns:a16="http://schemas.microsoft.com/office/drawing/2014/main" xmlns="" id="{3FE6290D-A24A-FB46-B7F6-9DF0422E94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9525"/>
            <a:ext cx="9144000" cy="686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13" descr="9">
            <a:extLst>
              <a:ext uri="{FF2B5EF4-FFF2-40B4-BE49-F238E27FC236}">
                <a16:creationId xmlns:a16="http://schemas.microsoft.com/office/drawing/2014/main" xmlns="" id="{CC21170D-D609-1843-A877-E1924A6710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80975" y="-216322"/>
            <a:ext cx="9144000" cy="659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Прямоугольник 2">
            <a:extLst>
              <a:ext uri="{FF2B5EF4-FFF2-40B4-BE49-F238E27FC236}">
                <a16:creationId xmlns:a16="http://schemas.microsoft.com/office/drawing/2014/main" xmlns="" id="{85EB5982-8034-FD4F-8FCE-D6AE32B52A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650" y="1049338"/>
            <a:ext cx="6337300" cy="5047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15000"/>
              </a:lnSpc>
            </a:pPr>
            <a:r>
              <a:rPr lang="ru-RU" altLang="ru-RU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</a:t>
            </a:r>
            <a:endParaRPr lang="ru-RU" altLang="ru-RU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lnSpc>
                <a:spcPct val="115000"/>
              </a:lnSpc>
            </a:pPr>
            <a:r>
              <a:rPr lang="ru-RU" altLang="ru-RU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 № 38 «Колобок</a:t>
            </a:r>
            <a:r>
              <a:rPr lang="ru-RU" altLang="ru-RU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altLang="ru-RU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lnSpc>
                <a:spcPct val="115000"/>
              </a:lnSpc>
            </a:pPr>
            <a:r>
              <a:rPr lang="ru-RU" altLang="ru-RU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Туапсе</a:t>
            </a:r>
            <a:endParaRPr lang="ru-RU" altLang="ru-RU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15000"/>
              </a:lnSpc>
            </a:pPr>
            <a:endParaRPr lang="ru-RU" altLang="ru-RU" b="1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15000"/>
              </a:lnSpc>
            </a:pPr>
            <a:r>
              <a:rPr lang="ru-RU" altLang="ru-RU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Название </a:t>
            </a:r>
            <a:r>
              <a:rPr lang="ru-RU" altLang="ru-RU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проекта:  </a:t>
            </a:r>
            <a:r>
              <a:rPr lang="ru-RU" altLang="ru-RU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 гостях </a:t>
            </a:r>
            <a:r>
              <a:rPr lang="ru-RU" altLang="ru-RU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altLang="ru-RU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altLang="ru-RU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дедушки Корнея»</a:t>
            </a:r>
            <a:endParaRPr lang="ru-RU" altLang="ru-RU" b="1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15000"/>
              </a:lnSpc>
            </a:pPr>
            <a:r>
              <a:rPr lang="ru-RU" altLang="ru-RU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 проекта</a:t>
            </a:r>
            <a:r>
              <a:rPr lang="ru-RU" altLang="ru-RU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информационно- творческий.</a:t>
            </a:r>
          </a:p>
          <a:p>
            <a:pPr eaLnBrk="1" hangingPunct="1">
              <a:lnSpc>
                <a:spcPct val="115000"/>
              </a:lnSpc>
            </a:pPr>
            <a:r>
              <a:rPr lang="ru-RU" altLang="ru-RU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количеству участников</a:t>
            </a:r>
            <a:r>
              <a:rPr lang="ru-RU" altLang="ru-RU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групповой.</a:t>
            </a:r>
          </a:p>
          <a:p>
            <a:pPr eaLnBrk="1" hangingPunct="1">
              <a:lnSpc>
                <a:spcPct val="115000"/>
              </a:lnSpc>
            </a:pPr>
            <a:r>
              <a:rPr lang="ru-RU" altLang="ru-RU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продолжительности</a:t>
            </a:r>
            <a:r>
              <a:rPr lang="ru-RU" altLang="ru-RU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краткосрочный, </a:t>
            </a:r>
            <a:r>
              <a:rPr lang="ru-RU" altLang="ru-RU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две недели.</a:t>
            </a:r>
            <a:endParaRPr lang="ru-RU" altLang="ru-RU" sz="140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15000"/>
              </a:lnSpc>
            </a:pPr>
            <a:r>
              <a:rPr lang="ru-RU" altLang="ru-RU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</a:t>
            </a:r>
            <a:r>
              <a:rPr lang="ru-RU" altLang="ru-RU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altLang="ru-RU">
                <a:solidFill>
                  <a:srgbClr val="0000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педагоги,  дошкольники 4-5 лет  и их родители. </a:t>
            </a:r>
          </a:p>
          <a:p>
            <a:pPr eaLnBrk="1" hangingPunct="1">
              <a:lnSpc>
                <a:spcPct val="115000"/>
              </a:lnSpc>
            </a:pPr>
            <a:r>
              <a:rPr lang="ru-RU" altLang="ru-RU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 проекта</a:t>
            </a:r>
            <a:r>
              <a:rPr lang="ru-RU" altLang="ru-RU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воспитатель высшей        </a:t>
            </a:r>
          </a:p>
          <a:p>
            <a:pPr eaLnBrk="1" hangingPunct="1">
              <a:lnSpc>
                <a:spcPct val="115000"/>
              </a:lnSpc>
            </a:pPr>
            <a:r>
              <a:rPr lang="ru-RU" altLang="ru-RU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квалификационной категории </a:t>
            </a:r>
          </a:p>
          <a:p>
            <a:pPr eaLnBrk="1" hangingPunct="1">
              <a:lnSpc>
                <a:spcPct val="115000"/>
              </a:lnSpc>
            </a:pPr>
            <a:r>
              <a:rPr lang="ru-RU" altLang="ru-RU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Заблоцкая Нина Геннадьевна.</a:t>
            </a:r>
          </a:p>
          <a:p>
            <a:pPr eaLnBrk="1" hangingPunct="1">
              <a:lnSpc>
                <a:spcPct val="115000"/>
              </a:lnSpc>
            </a:pPr>
            <a:endParaRPr lang="ru-RU" altLang="ru-RU"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15000"/>
              </a:lnSpc>
            </a:pPr>
            <a:r>
              <a:rPr lang="ru-RU" altLang="ru-RU" sz="11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</a:t>
            </a:r>
            <a:r>
              <a:rPr lang="ru-RU" altLang="ru-RU"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2020 г</a:t>
            </a:r>
            <a:endParaRPr lang="ru-RU" altLang="ru-RU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16216" y="1412776"/>
            <a:ext cx="1882527" cy="1684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fade/>
  </p:transition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098" name="Picture 2" descr="44">
            <a:extLst>
              <a:ext uri="{FF2B5EF4-FFF2-40B4-BE49-F238E27FC236}">
                <a16:creationId xmlns:a16="http://schemas.microsoft.com/office/drawing/2014/main" xmlns="" id="{4190CE48-412C-F546-985D-019E1961B3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525" y="333375"/>
            <a:ext cx="9144000" cy="686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13" descr="9">
            <a:extLst>
              <a:ext uri="{FF2B5EF4-FFF2-40B4-BE49-F238E27FC236}">
                <a16:creationId xmlns:a16="http://schemas.microsoft.com/office/drawing/2014/main" xmlns="" id="{0B06AD45-C0AF-9641-869B-059E3D010C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525" y="-100013"/>
            <a:ext cx="9144000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Rectangle 18">
            <a:extLst>
              <a:ext uri="{FF2B5EF4-FFF2-40B4-BE49-F238E27FC236}">
                <a16:creationId xmlns:a16="http://schemas.microsoft.com/office/drawing/2014/main" xmlns="" id="{D95D0FC3-7663-B34E-B279-6007B214338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9144000" y="6858000"/>
            <a:ext cx="69850" cy="100013"/>
          </a:xfrm>
        </p:spPr>
        <p:txBody>
          <a:bodyPr/>
          <a:lstStyle/>
          <a:p>
            <a:pPr>
              <a:buFontTx/>
              <a:buNone/>
            </a:pPr>
            <a:r>
              <a:rPr lang="ru-RU" altLang="ru-RU" sz="2800" b="1"/>
              <a:t>   </a:t>
            </a:r>
            <a:endParaRPr lang="ru-RU" altLang="ru-RU" sz="2400">
              <a:latin typeface="Arial Black" panose="020b0604020202020204" pitchFamily="34" charset="0"/>
            </a:endParaRPr>
          </a:p>
          <a:p>
            <a:pPr eaLnBrk="1" hangingPunct="1"/>
            <a:endParaRPr lang="ru-RU" altLang="ru-RU">
              <a:latin typeface="Arial Black" panose="020b0604020202020204" pitchFamily="34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E0BFBCD6-8936-FA40-9790-933FF3458DE6}"/>
              </a:ext>
            </a:extLst>
          </p:cNvPr>
          <p:cNvSpPr/>
          <p:nvPr/>
        </p:nvSpPr>
        <p:spPr>
          <a:xfrm>
            <a:off x="1116013" y="1341438"/>
            <a:ext cx="5759450" cy="45243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</a:t>
            </a:r>
          </a:p>
          <a:p>
            <a:pPr algn="ctr">
              <a:defRPr/>
            </a:pPr>
            <a:endParaRPr lang="ru-RU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b="1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Задачи: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 детей и родителей с биографией писателя, его творчеством. 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Учить детей понимать язык его сказок, их содержание.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у детей и родителей интерес к произведениям К.И.Чуковского.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память, речь, внимание в следствие чтения сказок, театрализованной и изобразительной деятельности, игровых моментах.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Активизировать родителей для проведения тематической недели в честь дня рождения писателя.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ru-RU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любовь к творчеству К.И. Чуковского</a:t>
            </a:r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102" name="Picture 9" descr="Картинки по запросу &quot;картинки по сказкам чуковского&quot;">
            <a:extLst>
              <a:ext uri="{FF2B5EF4-FFF2-40B4-BE49-F238E27FC236}">
                <a16:creationId xmlns:a16="http://schemas.microsoft.com/office/drawing/2014/main" xmlns="" id="{D70B03C7-3888-754A-BFFE-F51E364037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59563" y="3351213"/>
            <a:ext cx="1790700" cy="256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3" name="TextBox 4">
            <a:extLst>
              <a:ext uri="{FF2B5EF4-FFF2-40B4-BE49-F238E27FC236}">
                <a16:creationId xmlns:a16="http://schemas.microsoft.com/office/drawing/2014/main" xmlns="" id="{21EB9865-21C9-5A40-B4E3-02EAAA51EB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43213" y="1052513"/>
            <a:ext cx="56165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b="1"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проекта:</a:t>
            </a: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 Знакомство детей и родителей  с жизнью и творчеством Корнея Ивановича Чуковского. Развитие интереса к чтению книг писателя.</a:t>
            </a:r>
          </a:p>
        </p:txBody>
      </p:sp>
      <p:pic>
        <p:nvPicPr>
          <p:cNvPr id="4104" name="Picture 11" descr="Картинки по запросу &quot;картинки по сказкам чуковского&quot;">
            <a:extLst>
              <a:ext uri="{FF2B5EF4-FFF2-40B4-BE49-F238E27FC236}">
                <a16:creationId xmlns:a16="http://schemas.microsoft.com/office/drawing/2014/main" xmlns="" id="{8D003F4B-404B-F64A-9A3A-71E5518DE2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58888" y="908050"/>
            <a:ext cx="1223962" cy="143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122" name="Picture 2" descr="44">
            <a:extLst>
              <a:ext uri="{FF2B5EF4-FFF2-40B4-BE49-F238E27FC236}">
                <a16:creationId xmlns:a16="http://schemas.microsoft.com/office/drawing/2014/main" xmlns="" id="{3C93864B-7BAA-294A-8904-67753E39AA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7740650" y="-808038"/>
            <a:ext cx="16703675" cy="12544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13" descr="9">
            <a:extLst>
              <a:ext uri="{FF2B5EF4-FFF2-40B4-BE49-F238E27FC236}">
                <a16:creationId xmlns:a16="http://schemas.microsoft.com/office/drawing/2014/main" xmlns="" id="{65EA4A1A-66FD-974E-9A14-2CEF82E683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349250" y="-242888"/>
            <a:ext cx="9144000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Прямоугольник 1">
            <a:extLst>
              <a:ext uri="{FF2B5EF4-FFF2-40B4-BE49-F238E27FC236}">
                <a16:creationId xmlns:a16="http://schemas.microsoft.com/office/drawing/2014/main" xmlns="" id="{7CF2BC5B-9A5F-4047-9444-A9ECA31A3E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692150"/>
            <a:ext cx="7200900" cy="5447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Этапы проекта</a:t>
            </a:r>
          </a:p>
          <a:p>
            <a:pPr eaLnBrk="1" hangingPunct="1"/>
            <a:endParaRPr lang="ru-RU" altLang="ru-RU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eaLnBrk="1" hangingPunct="1"/>
            <a:r>
              <a:rPr lang="ru-RU" altLang="ru-RU" b="1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Подготовительный :</a:t>
            </a:r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eaLnBrk="1" hangingPunct="1"/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Подбор необходимой литературы для знакомства с жизнью и творчеством писателя.</a:t>
            </a:r>
          </a:p>
          <a:p>
            <a:pPr algn="r" eaLnBrk="1" hangingPunct="1"/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Приобщение родителей к сбору художественной литературы. </a:t>
            </a:r>
          </a:p>
          <a:p>
            <a:pPr algn="r" eaLnBrk="1" hangingPunct="1"/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плана мероприятий.</a:t>
            </a:r>
          </a:p>
          <a:p>
            <a:pPr algn="r" eaLnBrk="1" hangingPunct="1"/>
            <a:endParaRPr lang="ru-RU" altLang="ru-RU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eaLnBrk="1" hangingPunct="1"/>
            <a:r>
              <a:rPr lang="ru-RU" altLang="ru-RU" b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этап:</a:t>
            </a:r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eaLnBrk="1" hangingPunct="1"/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   Реализация проекта в разных видах деятельности.</a:t>
            </a:r>
          </a:p>
          <a:p>
            <a:pPr algn="r" eaLnBrk="1" hangingPunct="1"/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Вовлечение семьи ребенка в процесс чтения сказок.</a:t>
            </a:r>
          </a:p>
          <a:p>
            <a:pPr algn="r" eaLnBrk="1" hangingPunct="1"/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Театрализация отрывков произведений, заучивание для чтения по ролям.</a:t>
            </a:r>
          </a:p>
          <a:p>
            <a:pPr algn="r" eaLnBrk="1" hangingPunct="1"/>
            <a:endParaRPr lang="ru-RU" altLang="ru-RU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eaLnBrk="1" hangingPunct="1"/>
            <a:r>
              <a:rPr lang="ru-RU" altLang="ru-RU" b="1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Заключительный этап:</a:t>
            </a:r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eaLnBrk="1" hangingPunct="1"/>
            <a:r>
              <a:rPr lang="ru-RU" altLang="ru-RU" sz="1400"/>
              <a:t>     </a:t>
            </a: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всей деятельности за период </a:t>
            </a:r>
          </a:p>
          <a:p>
            <a:pPr algn="r" eaLnBrk="1" hangingPunct="1"/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проведения </a:t>
            </a:r>
            <a:r>
              <a:rPr lang="ru-RU" alt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тематических недель.</a:t>
            </a:r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5" name="Picture 9" descr="Картинки по запросу &quot;картинки по сказкам чуковского&quot;">
            <a:extLst>
              <a:ext uri="{FF2B5EF4-FFF2-40B4-BE49-F238E27FC236}">
                <a16:creationId xmlns:a16="http://schemas.microsoft.com/office/drawing/2014/main" xmlns="" id="{977B1A3D-A574-FC4C-845C-B8540799A0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5536" y="4149080"/>
            <a:ext cx="1512291" cy="1821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6146" name="Picture 2" descr="44">
            <a:extLst>
              <a:ext uri="{FF2B5EF4-FFF2-40B4-BE49-F238E27FC236}">
                <a16:creationId xmlns:a16="http://schemas.microsoft.com/office/drawing/2014/main" xmlns="" id="{9F2AC86D-EDF5-2144-AC5E-B75F69A2DD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6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13" descr="9">
            <a:extLst>
              <a:ext uri="{FF2B5EF4-FFF2-40B4-BE49-F238E27FC236}">
                <a16:creationId xmlns:a16="http://schemas.microsoft.com/office/drawing/2014/main" xmlns="" id="{D357CC37-F390-3748-9EC0-06678D5D1F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8" name="Прямоугольник 1">
            <a:extLst>
              <a:ext uri="{FF2B5EF4-FFF2-40B4-BE49-F238E27FC236}">
                <a16:creationId xmlns:a16="http://schemas.microsoft.com/office/drawing/2014/main" xmlns="" id="{1808C611-2799-1F4A-836B-BCF201220C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0113" y="981075"/>
            <a:ext cx="6696075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b="1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Актуальность выбранной темы</a:t>
            </a:r>
          </a:p>
          <a:p>
            <a:pPr eaLnBrk="1" hangingPunct="1"/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В результате отсутствия у детей интереса  к чтению художественной литературы зачастую у них возникают соответствующие проблемы с речью, словарным запасом, памятью…Родители часто не понимают значения чтения детских книг для ребенка.</a:t>
            </a:r>
          </a:p>
          <a:p>
            <a:pPr eaLnBrk="1" hangingPunct="1"/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А ведь книга может стать для ребенка и другом , и помощником</a:t>
            </a:r>
          </a:p>
          <a:p>
            <a:pPr eaLnBrk="1" hangingPunct="1"/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Так сказки Чуковского учат малыша всматриваться, любоваться, радоваться и восхищаться, сопереживать героям сказок; развивают  наблюдательность, любознательность, ответственность.  Чтение  рассказов, сказок, стихов, загадок – полезный элемент воспитания ребёнка. Дети более эмоциональны, чем рациональны, а художественное слово непосредственно воздействует на их эмоции. </a:t>
            </a:r>
          </a:p>
          <a:p>
            <a:pPr eaLnBrk="1" hangingPunct="1"/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Считаю, что знакомство с произведениями  Корнея Ивановича имеет огромно воспитательное, познавательное и эстетическое значение.  </a:t>
            </a:r>
          </a:p>
        </p:txBody>
      </p:sp>
      <p:pic>
        <p:nvPicPr>
          <p:cNvPr id="6149" name="Picture 7" descr="Картинки по запросу &quot;картинки по сказкам чуковского&quot;">
            <a:extLst>
              <a:ext uri="{FF2B5EF4-FFF2-40B4-BE49-F238E27FC236}">
                <a16:creationId xmlns:a16="http://schemas.microsoft.com/office/drawing/2014/main" xmlns="" id="{AF795812-3BC0-0D4F-909E-32CA9F8EE1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451725" y="1700213"/>
            <a:ext cx="1692275" cy="331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7170" name="Picture 2" descr="44">
            <a:extLst>
              <a:ext uri="{FF2B5EF4-FFF2-40B4-BE49-F238E27FC236}">
                <a16:creationId xmlns:a16="http://schemas.microsoft.com/office/drawing/2014/main" xmlns="" id="{033D1344-34E3-4F40-863A-60348FCAE3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9525"/>
            <a:ext cx="9144000" cy="686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13" descr="9">
            <a:extLst>
              <a:ext uri="{FF2B5EF4-FFF2-40B4-BE49-F238E27FC236}">
                <a16:creationId xmlns:a16="http://schemas.microsoft.com/office/drawing/2014/main" xmlns="" id="{62F5218F-8AC7-1146-BEF8-68F057EBB6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8" descr="Картинки по запросу &quot;картинки по сказкам чуковского&quot;">
            <a:extLst>
              <a:ext uri="{FF2B5EF4-FFF2-40B4-BE49-F238E27FC236}">
                <a16:creationId xmlns:a16="http://schemas.microsoft.com/office/drawing/2014/main" xmlns="" id="{E9B12F06-B514-D64B-B907-6CE8EAA29E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7088" y="1179513"/>
            <a:ext cx="3313112" cy="260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3" name="TextBox 1">
            <a:extLst>
              <a:ext uri="{FF2B5EF4-FFF2-40B4-BE49-F238E27FC236}">
                <a16:creationId xmlns:a16="http://schemas.microsoft.com/office/drawing/2014/main" xmlns="" id="{27D94B35-6DAE-064C-8FB8-C669B9FCF0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00563" y="989013"/>
            <a:ext cx="3527425" cy="206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600">
                <a:solidFill>
                  <a:srgbClr val="000000"/>
                </a:solidFill>
                <a:latin typeface="Open Sans"/>
              </a:rPr>
              <a:t> </a:t>
            </a:r>
            <a:r>
              <a:rPr lang="ru-RU" altLang="ru-RU" sz="1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Родился в Петербурге. Настоящие имя и фамилия Николай Васильевич Корнейчуков.</a:t>
            </a:r>
            <a:r>
              <a:rPr lang="ru-RU" altLang="ru-RU" sz="1600">
                <a:solidFill>
                  <a:srgbClr val="000000"/>
                </a:solidFill>
                <a:latin typeface="Open Sans"/>
              </a:rPr>
              <a:t> </a:t>
            </a:r>
            <a:r>
              <a:rPr lang="ru-RU" altLang="ru-RU" sz="1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Произведения для детей в стихах и прозе ("Мойдодыр", "Тараканище", "Айболит" и др.) построены в виде комической остросюжетной "игры" с назидательной целью.</a:t>
            </a:r>
            <a:endParaRPr lang="ru-RU" altLang="ru-RU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74" name="TextBox 2">
            <a:extLst>
              <a:ext uri="{FF2B5EF4-FFF2-40B4-BE49-F238E27FC236}">
                <a16:creationId xmlns:a16="http://schemas.microsoft.com/office/drawing/2014/main" xmlns="" id="{F186AF14-2C3E-D549-9BDB-E3615ECF69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650" y="4149725"/>
            <a:ext cx="28797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информации для родителей</a:t>
            </a:r>
          </a:p>
        </p:txBody>
      </p:sp>
      <p:pic>
        <p:nvPicPr>
          <p:cNvPr id="7175" name="Рисунок 10" descr="C:\Users\User\Desktop\фото и видео\IMG_3106.JPG">
            <a:extLst>
              <a:ext uri="{FF2B5EF4-FFF2-40B4-BE49-F238E27FC236}">
                <a16:creationId xmlns:a16="http://schemas.microsoft.com/office/drawing/2014/main" xmlns="" id="{30DF974A-1AFF-FE49-9D56-6D04FC8A0B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410" b="22649"/>
          <a:stretch>
            <a:fillRect/>
          </a:stretch>
        </p:blipFill>
        <p:spPr bwMode="auto">
          <a:xfrm>
            <a:off x="4140200" y="3284538"/>
            <a:ext cx="4032250" cy="2697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8194" name="Picture 2" descr="44">
            <a:extLst>
              <a:ext uri="{FF2B5EF4-FFF2-40B4-BE49-F238E27FC236}">
                <a16:creationId xmlns:a16="http://schemas.microsoft.com/office/drawing/2014/main" xmlns="" id="{DBFFCF70-746E-8644-AC78-B9443BBEA3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9525"/>
            <a:ext cx="9144000" cy="686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 descr="9">
            <a:extLst>
              <a:ext uri="{FF2B5EF4-FFF2-40B4-BE49-F238E27FC236}">
                <a16:creationId xmlns:a16="http://schemas.microsoft.com/office/drawing/2014/main" xmlns="" id="{148D19E2-F913-8948-A66B-1E8FF3D5E3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7" descr="C:\Users\User\Desktop\фото и видео\IMG_3143.JPG">
            <a:extLst>
              <a:ext uri="{FF2B5EF4-FFF2-40B4-BE49-F238E27FC236}">
                <a16:creationId xmlns:a16="http://schemas.microsoft.com/office/drawing/2014/main" xmlns="" id="{BF3C03CC-EAA6-6C42-A781-C802919818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842" r="3929" b="3967"/>
          <a:stretch>
            <a:fillRect/>
          </a:stretch>
        </p:blipFill>
        <p:spPr bwMode="auto">
          <a:xfrm>
            <a:off x="827088" y="1916113"/>
            <a:ext cx="7489825" cy="410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7" name="TextBox 1">
            <a:extLst>
              <a:ext uri="{FF2B5EF4-FFF2-40B4-BE49-F238E27FC236}">
                <a16:creationId xmlns:a16="http://schemas.microsoft.com/office/drawing/2014/main" xmlns="" id="{A81345E6-6DE2-9341-8A42-865AA4715C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3350" y="1196975"/>
            <a:ext cx="64817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/>
              <a:t>          </a:t>
            </a:r>
            <a:r>
              <a:rPr lang="ru-RU" alt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ТЕМАТИЧЕСКОЙ ВЫСТАВКИ</a:t>
            </a:r>
          </a:p>
        </p:txBody>
      </p:sp>
    </p:spTree>
  </p:cSld>
  <p:clrMapOvr>
    <a:masterClrMapping/>
  </p:clrMapOvr>
  <p:transition spd="med">
    <p:fade/>
  </p:transition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9218" name="Picture 2" descr="44">
            <a:extLst>
              <a:ext uri="{FF2B5EF4-FFF2-40B4-BE49-F238E27FC236}">
                <a16:creationId xmlns:a16="http://schemas.microsoft.com/office/drawing/2014/main" xmlns="" id="{921CB45E-A735-0D4A-95CC-6BB44074D6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9525"/>
            <a:ext cx="9144000" cy="686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 descr="9">
            <a:extLst>
              <a:ext uri="{FF2B5EF4-FFF2-40B4-BE49-F238E27FC236}">
                <a16:creationId xmlns:a16="http://schemas.microsoft.com/office/drawing/2014/main" xmlns="" id="{86E05E62-E553-2745-A685-1B6F83ECE7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80975" y="-100013"/>
            <a:ext cx="9144000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AutoShape 9" descr="blob:https://web.whatsapp.com/9f6a1748-bb21-42cd-a3ef-3223c31c7ebb">
            <a:extLst>
              <a:ext uri="{FF2B5EF4-FFF2-40B4-BE49-F238E27FC236}">
                <a16:creationId xmlns:a16="http://schemas.microsoft.com/office/drawing/2014/main" xmlns="" id="{21C449BA-D222-3346-9104-51F7E16FF5B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9221" name="AutoShape 11" descr="blob:https://web.whatsapp.com/9f6a1748-bb21-42cd-a3ef-3223c31c7ebb">
            <a:extLst>
              <a:ext uri="{FF2B5EF4-FFF2-40B4-BE49-F238E27FC236}">
                <a16:creationId xmlns:a16="http://schemas.microsoft.com/office/drawing/2014/main" xmlns="" id="{A8988091-276C-4646-ADD1-2B0F2ADB1F9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9222" name="AutoShape 13" descr="blob:https://web.whatsapp.com/9f6a1748-bb21-42cd-a3ef-3223c31c7ebb">
            <a:extLst>
              <a:ext uri="{FF2B5EF4-FFF2-40B4-BE49-F238E27FC236}">
                <a16:creationId xmlns:a16="http://schemas.microsoft.com/office/drawing/2014/main" xmlns="" id="{3E69F0C7-E22D-F34F-A2DB-5573B3E2ECE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60375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9223" name="AutoShape 15" descr="blob:https://web.whatsapp.com/9f6a1748-bb21-42cd-a3ef-3223c31c7ebb">
            <a:extLst>
              <a:ext uri="{FF2B5EF4-FFF2-40B4-BE49-F238E27FC236}">
                <a16:creationId xmlns:a16="http://schemas.microsoft.com/office/drawing/2014/main" xmlns="" id="{BAF7C1DB-2938-8F4B-A11E-3ED9970E92C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12775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9224" name="AutoShape 17" descr="blob:https://web.whatsapp.com/9f6a1748-bb21-42cd-a3ef-3223c31c7ebb">
            <a:extLst>
              <a:ext uri="{FF2B5EF4-FFF2-40B4-BE49-F238E27FC236}">
                <a16:creationId xmlns:a16="http://schemas.microsoft.com/office/drawing/2014/main" xmlns="" id="{0A194327-835F-6847-BB6B-42C281F6A0F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65175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9225" name="AutoShape 19" descr="blob:https://web.whatsapp.com/9f6a1748-bb21-42cd-a3ef-3223c31c7ebb">
            <a:extLst>
              <a:ext uri="{FF2B5EF4-FFF2-40B4-BE49-F238E27FC236}">
                <a16:creationId xmlns:a16="http://schemas.microsoft.com/office/drawing/2014/main" xmlns="" id="{81DAF4DE-F15C-CD43-BE54-25A807668FA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917575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9226" name="AutoShape 22" descr="blob:https://web.whatsapp.com/33083b9a-fdbf-433e-8f43-3e74c1fadc1c">
            <a:extLst>
              <a:ext uri="{FF2B5EF4-FFF2-40B4-BE49-F238E27FC236}">
                <a16:creationId xmlns:a16="http://schemas.microsoft.com/office/drawing/2014/main" xmlns="" id="{DC71D480-949E-2B48-93A1-89DA9BBACAD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069975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9227" name="AutoShape 24" descr="blob:https://web.whatsapp.com/33083b9a-fdbf-433e-8f43-3e74c1fadc1c">
            <a:extLst>
              <a:ext uri="{FF2B5EF4-FFF2-40B4-BE49-F238E27FC236}">
                <a16:creationId xmlns:a16="http://schemas.microsoft.com/office/drawing/2014/main" xmlns="" id="{EA23AD78-F003-234D-96B8-1F1B776724E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222375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9228" name="Picture 25" descr="C:\Users\User\Desktop\даша2.jpg">
            <a:extLst>
              <a:ext uri="{FF2B5EF4-FFF2-40B4-BE49-F238E27FC236}">
                <a16:creationId xmlns:a16="http://schemas.microsoft.com/office/drawing/2014/main" xmlns="" id="{9E707C1D-769F-784D-8F19-A345E6A1C5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143" t="25661" r="25714" b="26085"/>
          <a:stretch>
            <a:fillRect/>
          </a:stretch>
        </p:blipFill>
        <p:spPr bwMode="auto">
          <a:xfrm rot="765134">
            <a:off x="5091113" y="3787775"/>
            <a:ext cx="3054350" cy="211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9" name="Picture 28" descr="C:\Users\User\Desktop\фото и видео\IMG_3159.JPG">
            <a:extLst>
              <a:ext uri="{FF2B5EF4-FFF2-40B4-BE49-F238E27FC236}">
                <a16:creationId xmlns:a16="http://schemas.microsoft.com/office/drawing/2014/main" xmlns="" id="{B1B3989F-C2BB-1D44-8D96-6EB22DB265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-1054718">
            <a:off x="563563" y="1150938"/>
            <a:ext cx="2747962" cy="220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0" name="Picture 29" descr="C:\Users\User\Desktop\ДАША.jpg">
            <a:extLst>
              <a:ext uri="{FF2B5EF4-FFF2-40B4-BE49-F238E27FC236}">
                <a16:creationId xmlns:a16="http://schemas.microsoft.com/office/drawing/2014/main" xmlns="" id="{5BDD9D4F-46C2-8342-B512-4E0309B498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86" t="26474" r="26353" b="26755"/>
          <a:stretch>
            <a:fillRect/>
          </a:stretch>
        </p:blipFill>
        <p:spPr bwMode="auto">
          <a:xfrm rot="-1076752">
            <a:off x="871538" y="3873500"/>
            <a:ext cx="2916237" cy="212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1" name="Picture 3" descr="9">
            <a:extLst>
              <a:ext uri="{FF2B5EF4-FFF2-40B4-BE49-F238E27FC236}">
                <a16:creationId xmlns:a16="http://schemas.microsoft.com/office/drawing/2014/main" xmlns="" id="{F8B355EE-CAA4-2A47-9235-CD7B64DD6A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49225" y="-168275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2" name="Picture 31" descr="C:\Users\User\Desktop\фото и видео\IMG_3151.JPG">
            <a:extLst>
              <a:ext uri="{FF2B5EF4-FFF2-40B4-BE49-F238E27FC236}">
                <a16:creationId xmlns:a16="http://schemas.microsoft.com/office/drawing/2014/main" xmlns="" id="{4089A228-970A-8642-A6D0-F266456EB7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095"/>
          <a:stretch>
            <a:fillRect/>
          </a:stretch>
        </p:blipFill>
        <p:spPr bwMode="auto">
          <a:xfrm rot="725820">
            <a:off x="5410200" y="1060450"/>
            <a:ext cx="2994025" cy="213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33" name="TextBox 10">
            <a:extLst>
              <a:ext uri="{FF2B5EF4-FFF2-40B4-BE49-F238E27FC236}">
                <a16:creationId xmlns:a16="http://schemas.microsoft.com/office/drawing/2014/main" xmlns="" id="{886A70EF-9265-F443-A045-10A4D79DB6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19475" y="1074738"/>
            <a:ext cx="1800225" cy="332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ru-RU" alt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Театрализован  </a:t>
            </a:r>
          </a:p>
          <a:p>
            <a:pPr eaLnBrk="1" hangingPunct="1">
              <a:lnSpc>
                <a:spcPct val="150000"/>
              </a:lnSpc>
            </a:pPr>
            <a:r>
              <a:rPr lang="ru-RU" alt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ная деятельность   </a:t>
            </a:r>
          </a:p>
          <a:p>
            <a:pPr eaLnBrk="1" hangingPunct="1">
              <a:lnSpc>
                <a:spcPct val="150000"/>
              </a:lnSpc>
            </a:pPr>
            <a:r>
              <a:rPr lang="ru-RU" alt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по сказкам   </a:t>
            </a:r>
          </a:p>
          <a:p>
            <a:pPr eaLnBrk="1" hangingPunct="1">
              <a:lnSpc>
                <a:spcPct val="150000"/>
              </a:lnSpc>
            </a:pPr>
            <a:r>
              <a:rPr lang="ru-RU" alt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«Айболит», «Мойдодыр»</a:t>
            </a:r>
          </a:p>
          <a:p>
            <a:pPr eaLnBrk="1" hangingPunct="1">
              <a:lnSpc>
                <a:spcPct val="150000"/>
              </a:lnSpc>
            </a:pPr>
            <a:endParaRPr lang="ru-RU" altLang="ru-RU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fade/>
  </p:transition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242" name="Picture 2" descr="44">
            <a:extLst>
              <a:ext uri="{FF2B5EF4-FFF2-40B4-BE49-F238E27FC236}">
                <a16:creationId xmlns:a16="http://schemas.microsoft.com/office/drawing/2014/main" xmlns="" id="{10EEB269-6B17-3747-B406-7453907694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9525"/>
            <a:ext cx="9144000" cy="686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 descr="9">
            <a:extLst>
              <a:ext uri="{FF2B5EF4-FFF2-40B4-BE49-F238E27FC236}">
                <a16:creationId xmlns:a16="http://schemas.microsoft.com/office/drawing/2014/main" xmlns="" id="{F9EAD339-13CB-C64C-AA8E-DDC038B191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4" descr="12">
            <a:extLst>
              <a:ext uri="{FF2B5EF4-FFF2-40B4-BE49-F238E27FC236}">
                <a16:creationId xmlns:a16="http://schemas.microsoft.com/office/drawing/2014/main" xmlns="" id="{969A0FBF-E40F-FB4E-8C16-4A7A7E4627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87450" y="188913"/>
            <a:ext cx="6945313" cy="143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5" descr="11">
            <a:extLst>
              <a:ext uri="{FF2B5EF4-FFF2-40B4-BE49-F238E27FC236}">
                <a16:creationId xmlns:a16="http://schemas.microsoft.com/office/drawing/2014/main" xmlns="" id="{18B3363B-5231-1943-9C2C-8BEF9A8DA2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4213" y="333375"/>
            <a:ext cx="7037387" cy="125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9" descr="C:\Users\User\Desktop\злата.jpg">
            <a:extLst>
              <a:ext uri="{FF2B5EF4-FFF2-40B4-BE49-F238E27FC236}">
                <a16:creationId xmlns:a16="http://schemas.microsoft.com/office/drawing/2014/main" xmlns="" id="{4C46087D-4E55-414E-9A68-4E0B463255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77" b="12177"/>
          <a:stretch>
            <a:fillRect/>
          </a:stretch>
        </p:blipFill>
        <p:spPr bwMode="auto">
          <a:xfrm>
            <a:off x="971550" y="1892300"/>
            <a:ext cx="2087563" cy="285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Picture 10" descr="C:\Users\User\Desktop\злата2.jpg">
            <a:extLst>
              <a:ext uri="{FF2B5EF4-FFF2-40B4-BE49-F238E27FC236}">
                <a16:creationId xmlns:a16="http://schemas.microsoft.com/office/drawing/2014/main" xmlns="" id="{7B3937AB-B242-D247-99A3-CBE383A9E1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76" t="21692" r="17221" b="43259"/>
          <a:stretch>
            <a:fillRect/>
          </a:stretch>
        </p:blipFill>
        <p:spPr bwMode="auto">
          <a:xfrm>
            <a:off x="3384550" y="3036888"/>
            <a:ext cx="2374900" cy="285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8" name="Picture 8" descr="C:\Users\User\Desktop\фото и видео\2ff09fcc-9211-47c0-9137-5fdf2012683c.jpg">
            <a:extLst>
              <a:ext uri="{FF2B5EF4-FFF2-40B4-BE49-F238E27FC236}">
                <a16:creationId xmlns:a16="http://schemas.microsoft.com/office/drawing/2014/main" xmlns="" id="{37736205-B2B6-AB4E-B27B-63F11A8B79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" t="19113" r="-30891" b="13905"/>
          <a:stretch>
            <a:fillRect/>
          </a:stretch>
        </p:blipFill>
        <p:spPr bwMode="auto">
          <a:xfrm>
            <a:off x="6156325" y="1846263"/>
            <a:ext cx="2592388" cy="285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9" name="TextBox 2">
            <a:extLst>
              <a:ext uri="{FF2B5EF4-FFF2-40B4-BE49-F238E27FC236}">
                <a16:creationId xmlns:a16="http://schemas.microsoft.com/office/drawing/2014/main" xmlns="" id="{DC6880BD-F23A-D645-8574-87E4B17A3B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620713"/>
            <a:ext cx="65532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          Приобщение родителей к чтению сказок   </a:t>
            </a:r>
          </a:p>
          <a:p>
            <a:pPr eaLnBrk="1" hangingPunct="1"/>
            <a:r>
              <a:rPr lang="ru-RU" alt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К.И.Чуковского</a:t>
            </a:r>
          </a:p>
        </p:txBody>
      </p:sp>
    </p:spTree>
  </p:cSld>
  <p:clrMapOvr>
    <a:masterClrMapping/>
  </p:clrMapOvr>
  <p:transition spd="med">
    <p:fade/>
  </p:transition>
  <p:timing/>
</p:sld>
</file>

<file path=ppt/tags/tag1.xml><?xml version="1.0" encoding="utf-8"?>
<p:tagLst xmlns:p="http://schemas.openxmlformats.org/presentationml/2006/main">
  <p:tag name="AS_NET" val="4.0.30319.42000"/>
  <p:tag name="AS_OS" val="Microsoft Windows NT 6.2.9200.0"/>
  <p:tag name="AS_RELEASE_DATE" val="2017.01.13"/>
  <p:tag name="AS_TITLE" val="Aspose.Slides for .NET 4.0"/>
  <p:tag name="AS_VERSION" val="16.12.1.0"/>
</p:tagLst>
</file>

<file path=ppt/theme/theme1.xml><?xml version="1.0" encoding="utf-8"?>
<a:theme xmlns:r="http://schemas.openxmlformats.org/officeDocument/2006/relationships"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Company>КШИ</Company>
  <PresentationFormat>On-screen Show (4:3)</PresentationFormat>
  <Paragraphs>62</Paragraphs>
  <Slides>13</Slides>
  <Notes>1</Notes>
  <TotalTime>1148</TotalTime>
  <HiddenSlides>0</HiddenSlides>
  <MMClips>0</MMClips>
  <ScaleCrop>0</ScaleCrop>
  <HeadingPairs>
    <vt:vector baseType="variant" size="4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baseType="lpstr" size="14">
      <vt:lpstr>Оформление по умолчанию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LinksUpToDate>0</LinksUpToDate>
  <SharedDoc>0</SharedDoc>
  <HyperlinksChanged>0</HyperlinksChanged>
  <Application>Aspose.Slides for .NET</Application>
  <AppVersion>16.1201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Слайд 1</dc:title>
  <dc:creator>Юлия</dc:creator>
  <cp:lastModifiedBy>Нина</cp:lastModifiedBy>
  <cp:revision>154</cp:revision>
  <dcterms:created xsi:type="dcterms:W3CDTF">2011-07-01T11:47:09Z</dcterms:created>
  <dcterms:modified xsi:type="dcterms:W3CDTF">2020-07-18T18:18:31Z</dcterms:modified>
</cp:coreProperties>
</file>