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5" r:id="rId1"/>
    <p:sldMasterId id="2147483656" r:id="rId2"/>
    <p:sldMasterId id="2147483657"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6" r:id="rId21"/>
    <p:sldId id="274" r:id="rId22"/>
    <p:sldId id="275" r:id="rId23"/>
    <p:sldId id="277" r:id="rId24"/>
    <p:sldId id="278" r:id="rId25"/>
    <p:sldId id="279" r:id="rId26"/>
    <p:sldId id="280" r:id="rId27"/>
    <p:sldId id="281" r:id="rId28"/>
    <p:sldId id="282" r:id="rId29"/>
    <p:sldId id="283" r:id="rId30"/>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92D53"/>
    <a:srgbClr val="9E5093"/>
    <a:srgbClr val="7A3E71"/>
    <a:srgbClr val="003399"/>
    <a:srgbClr val="093253"/>
    <a:srgbClr val="1679CA"/>
    <a:srgbClr val="336600"/>
    <a:srgbClr val="66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0806" autoAdjust="0"/>
    <p:restoredTop sz="94660"/>
  </p:normalViewPr>
  <p:slideViewPr>
    <p:cSldViewPr>
      <p:cViewPr>
        <p:scale>
          <a:sx n="66" d="100"/>
          <a:sy n="66" d="100"/>
        </p:scale>
        <p:origin x="-2074" y="-3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1879CD63-21FD-41F6-9AB5-FA7C96ED1F47}" type="slidenum">
              <a:rPr lang="ru-RU"/>
              <a:pPr>
                <a:defRPr/>
              </a:pPr>
              <a:t>‹#›</a:t>
            </a:fld>
            <a:endParaRPr lang="ru-RU"/>
          </a:p>
        </p:txBody>
      </p:sp>
    </p:spTree>
  </p:cSld>
  <p:clrMapOvr>
    <a:masterClrMapping/>
  </p:clrMapOvr>
  <p:transition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672BAD8E-9F88-43D6-9A29-DB67A65936C7}" type="slidenum">
              <a:rPr lang="ru-RU"/>
              <a:pPr>
                <a:defRPr/>
              </a:pPr>
              <a:t>‹#›</a:t>
            </a:fld>
            <a:endParaRPr lang="ru-RU"/>
          </a:p>
        </p:txBody>
      </p:sp>
    </p:spTree>
  </p:cSld>
  <p:clrMapOvr>
    <a:masterClrMapping/>
  </p:clrMapOvr>
  <p:transitio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0"/>
            <a:ext cx="2057400" cy="559276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533400"/>
            <a:ext cx="6019800" cy="559276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63A83B06-E311-4CFD-B24A-E11999D98B64}" type="slidenum">
              <a:rPr lang="ru-RU"/>
              <a:pPr>
                <a:defRPr/>
              </a:pPr>
              <a:t>‹#›</a:t>
            </a:fld>
            <a:endParaRPr lang="ru-RU"/>
          </a:p>
        </p:txBody>
      </p:sp>
    </p:spTree>
  </p:cSld>
  <p:clrMapOvr>
    <a:masterClrMapping/>
  </p:clrMapOvr>
  <p:transition advClick="0"/>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2FFDF915-C0DA-4176-88CB-20699695B860}" type="slidenum">
              <a:rPr lang="ru-RU"/>
              <a:pPr>
                <a:defRPr/>
              </a:pPr>
              <a:t>‹#›</a:t>
            </a:fld>
            <a:endParaRPr lang="ru-RU"/>
          </a:p>
        </p:txBody>
      </p:sp>
    </p:spTree>
  </p:cSld>
  <p:clrMapOvr>
    <a:masterClrMapping/>
  </p:clrMapOvr>
  <p:transition advClick="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B5FEBA45-58FC-4AA2-9686-181468B10AEB}" type="slidenum">
              <a:rPr lang="ru-RU"/>
              <a:pPr>
                <a:defRPr/>
              </a:pPr>
              <a:t>‹#›</a:t>
            </a:fld>
            <a:endParaRPr lang="ru-RU"/>
          </a:p>
        </p:txBody>
      </p:sp>
    </p:spTree>
  </p:cSld>
  <p:clrMapOvr>
    <a:masterClrMapping/>
  </p:clrMapOvr>
  <p:transition advClick="0"/>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FCDD98F-37EC-45F0-8D89-72D8415F0AC4}" type="slidenum">
              <a:rPr lang="ru-RU"/>
              <a:pPr>
                <a:defRPr/>
              </a:pPr>
              <a:t>‹#›</a:t>
            </a:fld>
            <a:endParaRPr lang="ru-RU"/>
          </a:p>
        </p:txBody>
      </p:sp>
    </p:spTree>
  </p:cSld>
  <p:clrMapOvr>
    <a:masterClrMapping/>
  </p:clrMapOvr>
  <p:transition advClick="0"/>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685800" y="1981200"/>
            <a:ext cx="3848100" cy="4144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86300" y="1981200"/>
            <a:ext cx="3848100" cy="4144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1pPr>
              <a:defRPr/>
            </a:lvl1pPr>
          </a:lstStyle>
          <a:p>
            <a:pPr>
              <a:defRPr/>
            </a:pPr>
            <a:fld id="{97CB0010-52B7-45A8-BC9A-0BD97D9A412A}" type="slidenum">
              <a:rPr lang="ru-RU"/>
              <a:pPr>
                <a:defRPr/>
              </a:pPr>
              <a:t>‹#›</a:t>
            </a:fld>
            <a:endParaRPr lang="ru-RU"/>
          </a:p>
        </p:txBody>
      </p:sp>
    </p:spTree>
  </p:cSld>
  <p:clrMapOvr>
    <a:masterClrMapping/>
  </p:clrMapOvr>
  <p:transition advClick="0"/>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pPr>
              <a:defRPr/>
            </a:pPr>
            <a:endParaRPr lang="ru-RU"/>
          </a:p>
        </p:txBody>
      </p:sp>
      <p:sp>
        <p:nvSpPr>
          <p:cNvPr id="8" name="Нижний колонтитул 7"/>
          <p:cNvSpPr>
            <a:spLocks noGrp="1"/>
          </p:cNvSpPr>
          <p:nvPr>
            <p:ph type="ftr" sz="quarter" idx="11"/>
          </p:nvPr>
        </p:nvSpPr>
        <p:spPr/>
        <p:txBody>
          <a:bodyPr/>
          <a:lstStyle>
            <a:lvl1pPr>
              <a:defRPr/>
            </a:lvl1pPr>
          </a:lstStyle>
          <a:p>
            <a:pPr>
              <a:defRPr/>
            </a:pPr>
            <a:endParaRPr lang="ru-RU"/>
          </a:p>
        </p:txBody>
      </p:sp>
      <p:sp>
        <p:nvSpPr>
          <p:cNvPr id="9" name="Номер слайда 8"/>
          <p:cNvSpPr>
            <a:spLocks noGrp="1"/>
          </p:cNvSpPr>
          <p:nvPr>
            <p:ph type="sldNum" sz="quarter" idx="12"/>
          </p:nvPr>
        </p:nvSpPr>
        <p:spPr/>
        <p:txBody>
          <a:bodyPr/>
          <a:lstStyle>
            <a:lvl1pPr>
              <a:defRPr/>
            </a:lvl1pPr>
          </a:lstStyle>
          <a:p>
            <a:pPr>
              <a:defRPr/>
            </a:pPr>
            <a:fld id="{17711E42-1CF2-49D1-91A0-9EAE7F2DBFD0}" type="slidenum">
              <a:rPr lang="ru-RU"/>
              <a:pPr>
                <a:defRPr/>
              </a:pPr>
              <a:t>‹#›</a:t>
            </a:fld>
            <a:endParaRPr lang="ru-RU"/>
          </a:p>
        </p:txBody>
      </p:sp>
    </p:spTree>
  </p:cSld>
  <p:clrMapOvr>
    <a:masterClrMapping/>
  </p:clrMapOvr>
  <p:transition advClick="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pPr>
              <a:defRPr/>
            </a:pPr>
            <a:endParaRPr lang="ru-RU"/>
          </a:p>
        </p:txBody>
      </p:sp>
      <p:sp>
        <p:nvSpPr>
          <p:cNvPr id="4" name="Нижний колонтитул 3"/>
          <p:cNvSpPr>
            <a:spLocks noGrp="1"/>
          </p:cNvSpPr>
          <p:nvPr>
            <p:ph type="ftr" sz="quarter" idx="11"/>
          </p:nvPr>
        </p:nvSpPr>
        <p:spPr/>
        <p:txBody>
          <a:bodyPr/>
          <a:lstStyle>
            <a:lvl1pPr>
              <a:defRPr/>
            </a:lvl1pPr>
          </a:lstStyle>
          <a:p>
            <a:pPr>
              <a:defRPr/>
            </a:pPr>
            <a:endParaRPr lang="ru-RU"/>
          </a:p>
        </p:txBody>
      </p:sp>
      <p:sp>
        <p:nvSpPr>
          <p:cNvPr id="5" name="Номер слайда 4"/>
          <p:cNvSpPr>
            <a:spLocks noGrp="1"/>
          </p:cNvSpPr>
          <p:nvPr>
            <p:ph type="sldNum" sz="quarter" idx="12"/>
          </p:nvPr>
        </p:nvSpPr>
        <p:spPr/>
        <p:txBody>
          <a:bodyPr/>
          <a:lstStyle>
            <a:lvl1pPr>
              <a:defRPr/>
            </a:lvl1pPr>
          </a:lstStyle>
          <a:p>
            <a:pPr>
              <a:defRPr/>
            </a:pPr>
            <a:fld id="{C68D21FC-965E-412F-8A46-20F307BE0428}" type="slidenum">
              <a:rPr lang="ru-RU"/>
              <a:pPr>
                <a:defRPr/>
              </a:pPr>
              <a:t>‹#›</a:t>
            </a:fld>
            <a:endParaRPr lang="ru-RU"/>
          </a:p>
        </p:txBody>
      </p:sp>
    </p:spTree>
  </p:cSld>
  <p:clrMapOvr>
    <a:masterClrMapping/>
  </p:clrMapOvr>
  <p:transition advClick="0"/>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pPr>
              <a:defRPr/>
            </a:pPr>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3"/>
          <p:cNvSpPr>
            <a:spLocks noGrp="1"/>
          </p:cNvSpPr>
          <p:nvPr>
            <p:ph type="sldNum" sz="quarter" idx="12"/>
          </p:nvPr>
        </p:nvSpPr>
        <p:spPr/>
        <p:txBody>
          <a:bodyPr/>
          <a:lstStyle>
            <a:lvl1pPr>
              <a:defRPr/>
            </a:lvl1pPr>
          </a:lstStyle>
          <a:p>
            <a:pPr>
              <a:defRPr/>
            </a:pPr>
            <a:fld id="{D7EE6AF2-5200-45D2-B8E1-88B8CA5D2E2F}" type="slidenum">
              <a:rPr lang="ru-RU"/>
              <a:pPr>
                <a:defRPr/>
              </a:pPr>
              <a:t>‹#›</a:t>
            </a:fld>
            <a:endParaRPr lang="ru-RU"/>
          </a:p>
        </p:txBody>
      </p:sp>
    </p:spTree>
  </p:cSld>
  <p:clrMapOvr>
    <a:masterClrMapping/>
  </p:clrMapOvr>
  <p:transition advClick="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1pPr>
              <a:defRPr/>
            </a:lvl1pPr>
          </a:lstStyle>
          <a:p>
            <a:pPr>
              <a:defRPr/>
            </a:pPr>
            <a:fld id="{486A5390-E92D-49F6-869C-0746B8AC8EFB}" type="slidenum">
              <a:rPr lang="ru-RU"/>
              <a:pPr>
                <a:defRPr/>
              </a:pPr>
              <a:t>‹#›</a:t>
            </a:fld>
            <a:endParaRPr lang="ru-RU"/>
          </a:p>
        </p:txBody>
      </p:sp>
    </p:spTree>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771A472-B616-4D8F-AC91-93ED78967560}" type="slidenum">
              <a:rPr lang="ru-RU"/>
              <a:pPr>
                <a:defRPr/>
              </a:pPr>
              <a:t>‹#›</a:t>
            </a:fld>
            <a:endParaRPr lang="ru-RU"/>
          </a:p>
        </p:txBody>
      </p:sp>
    </p:spTree>
  </p:cSld>
  <p:clrMapOvr>
    <a:masterClrMapping/>
  </p:clrMapOvr>
  <p:transition advClick="0"/>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1pPr>
              <a:defRPr/>
            </a:lvl1pPr>
          </a:lstStyle>
          <a:p>
            <a:pPr>
              <a:defRPr/>
            </a:pPr>
            <a:fld id="{150F92CC-C214-4130-A90A-64B8D93B7E57}" type="slidenum">
              <a:rPr lang="ru-RU"/>
              <a:pPr>
                <a:defRPr/>
              </a:pPr>
              <a:t>‹#›</a:t>
            </a:fld>
            <a:endParaRPr lang="ru-RU"/>
          </a:p>
        </p:txBody>
      </p:sp>
    </p:spTree>
  </p:cSld>
  <p:clrMapOvr>
    <a:masterClrMapping/>
  </p:clrMapOvr>
  <p:transition advClick="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6B951133-74E8-4BC6-8C42-02684F90BC2A}" type="slidenum">
              <a:rPr lang="ru-RU"/>
              <a:pPr>
                <a:defRPr/>
              </a:pPr>
              <a:t>‹#›</a:t>
            </a:fld>
            <a:endParaRPr lang="ru-RU"/>
          </a:p>
        </p:txBody>
      </p:sp>
    </p:spTree>
  </p:cSld>
  <p:clrMapOvr>
    <a:masterClrMapping/>
  </p:clrMapOvr>
  <p:transition advClick="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0"/>
            <a:ext cx="2057400" cy="559276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533400"/>
            <a:ext cx="6019800" cy="559276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34E2023-217C-4894-B8A0-C9ED74364318}" type="slidenum">
              <a:rPr lang="ru-RU"/>
              <a:pPr>
                <a:defRPr/>
              </a:pPr>
              <a:t>‹#›</a:t>
            </a:fld>
            <a:endParaRPr lang="ru-RU"/>
          </a:p>
        </p:txBody>
      </p:sp>
    </p:spTree>
  </p:cSld>
  <p:clrMapOvr>
    <a:masterClrMapping/>
  </p:clrMapOvr>
  <p:transition advClick="0"/>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FFECE6D-6414-4B7D-A762-E75FBBE8028E}" type="slidenum">
              <a:rPr lang="ru-RU"/>
              <a:pPr>
                <a:defRPr/>
              </a:pPr>
              <a:t>‹#›</a:t>
            </a:fld>
            <a:endParaRPr lang="ru-RU"/>
          </a:p>
        </p:txBody>
      </p:sp>
    </p:spTree>
  </p:cSld>
  <p:clrMapOvr>
    <a:masterClrMapping/>
  </p:clrMapOvr>
  <p:transition advClick="0"/>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1E0A987C-3451-43C5-83D3-C08BF198E750}" type="slidenum">
              <a:rPr lang="ru-RU"/>
              <a:pPr>
                <a:defRPr/>
              </a:pPr>
              <a:t>‹#›</a:t>
            </a:fld>
            <a:endParaRPr lang="ru-RU"/>
          </a:p>
        </p:txBody>
      </p:sp>
    </p:spTree>
  </p:cSld>
  <p:clrMapOvr>
    <a:masterClrMapping/>
  </p:clrMapOvr>
  <p:transition advClick="0"/>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646A7035-B5E7-4FA9-B876-75F5A559261F}" type="slidenum">
              <a:rPr lang="ru-RU"/>
              <a:pPr>
                <a:defRPr/>
              </a:pPr>
              <a:t>‹#›</a:t>
            </a:fld>
            <a:endParaRPr lang="ru-RU"/>
          </a:p>
        </p:txBody>
      </p:sp>
    </p:spTree>
  </p:cSld>
  <p:clrMapOvr>
    <a:masterClrMapping/>
  </p:clrMapOvr>
  <p:transition advClick="0"/>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685800" y="1981200"/>
            <a:ext cx="3848100" cy="4144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86300" y="1981200"/>
            <a:ext cx="3848100" cy="4144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1pPr>
              <a:defRPr/>
            </a:lvl1pPr>
          </a:lstStyle>
          <a:p>
            <a:pPr>
              <a:defRPr/>
            </a:pPr>
            <a:fld id="{AF4BE961-2C58-4F91-800D-F02B2F3743DF}" type="slidenum">
              <a:rPr lang="ru-RU"/>
              <a:pPr>
                <a:defRPr/>
              </a:pPr>
              <a:t>‹#›</a:t>
            </a:fld>
            <a:endParaRPr lang="ru-RU"/>
          </a:p>
        </p:txBody>
      </p:sp>
    </p:spTree>
  </p:cSld>
  <p:clrMapOvr>
    <a:masterClrMapping/>
  </p:clrMapOvr>
  <p:transition advClick="0"/>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pPr>
              <a:defRPr/>
            </a:pPr>
            <a:endParaRPr lang="ru-RU"/>
          </a:p>
        </p:txBody>
      </p:sp>
      <p:sp>
        <p:nvSpPr>
          <p:cNvPr id="8" name="Нижний колонтитул 7"/>
          <p:cNvSpPr>
            <a:spLocks noGrp="1"/>
          </p:cNvSpPr>
          <p:nvPr>
            <p:ph type="ftr" sz="quarter" idx="11"/>
          </p:nvPr>
        </p:nvSpPr>
        <p:spPr/>
        <p:txBody>
          <a:bodyPr/>
          <a:lstStyle>
            <a:lvl1pPr>
              <a:defRPr/>
            </a:lvl1pPr>
          </a:lstStyle>
          <a:p>
            <a:pPr>
              <a:defRPr/>
            </a:pPr>
            <a:endParaRPr lang="ru-RU"/>
          </a:p>
        </p:txBody>
      </p:sp>
      <p:sp>
        <p:nvSpPr>
          <p:cNvPr id="9" name="Номер слайда 8"/>
          <p:cNvSpPr>
            <a:spLocks noGrp="1"/>
          </p:cNvSpPr>
          <p:nvPr>
            <p:ph type="sldNum" sz="quarter" idx="12"/>
          </p:nvPr>
        </p:nvSpPr>
        <p:spPr/>
        <p:txBody>
          <a:bodyPr/>
          <a:lstStyle>
            <a:lvl1pPr>
              <a:defRPr/>
            </a:lvl1pPr>
          </a:lstStyle>
          <a:p>
            <a:pPr>
              <a:defRPr/>
            </a:pPr>
            <a:fld id="{DD01DBB5-0E9E-42A9-B53A-230FC3929872}" type="slidenum">
              <a:rPr lang="ru-RU"/>
              <a:pPr>
                <a:defRPr/>
              </a:pPr>
              <a:t>‹#›</a:t>
            </a:fld>
            <a:endParaRPr lang="ru-RU"/>
          </a:p>
        </p:txBody>
      </p:sp>
    </p:spTree>
  </p:cSld>
  <p:clrMapOvr>
    <a:masterClrMapping/>
  </p:clrMapOvr>
  <p:transition advClick="0"/>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pPr>
              <a:defRPr/>
            </a:pPr>
            <a:endParaRPr lang="ru-RU"/>
          </a:p>
        </p:txBody>
      </p:sp>
      <p:sp>
        <p:nvSpPr>
          <p:cNvPr id="4" name="Нижний колонтитул 3"/>
          <p:cNvSpPr>
            <a:spLocks noGrp="1"/>
          </p:cNvSpPr>
          <p:nvPr>
            <p:ph type="ftr" sz="quarter" idx="11"/>
          </p:nvPr>
        </p:nvSpPr>
        <p:spPr/>
        <p:txBody>
          <a:bodyPr/>
          <a:lstStyle>
            <a:lvl1pPr>
              <a:defRPr/>
            </a:lvl1pPr>
          </a:lstStyle>
          <a:p>
            <a:pPr>
              <a:defRPr/>
            </a:pPr>
            <a:endParaRPr lang="ru-RU"/>
          </a:p>
        </p:txBody>
      </p:sp>
      <p:sp>
        <p:nvSpPr>
          <p:cNvPr id="5" name="Номер слайда 4"/>
          <p:cNvSpPr>
            <a:spLocks noGrp="1"/>
          </p:cNvSpPr>
          <p:nvPr>
            <p:ph type="sldNum" sz="quarter" idx="12"/>
          </p:nvPr>
        </p:nvSpPr>
        <p:spPr/>
        <p:txBody>
          <a:bodyPr/>
          <a:lstStyle>
            <a:lvl1pPr>
              <a:defRPr/>
            </a:lvl1pPr>
          </a:lstStyle>
          <a:p>
            <a:pPr>
              <a:defRPr/>
            </a:pPr>
            <a:fld id="{ED1797FE-3388-4BA1-9C62-60AA1230C54E}" type="slidenum">
              <a:rPr lang="ru-RU"/>
              <a:pPr>
                <a:defRPr/>
              </a:pPr>
              <a:t>‹#›</a:t>
            </a:fld>
            <a:endParaRPr lang="ru-RU"/>
          </a:p>
        </p:txBody>
      </p:sp>
    </p:spTree>
  </p:cSld>
  <p:clrMapOvr>
    <a:masterClrMapping/>
  </p:clrMapOvr>
  <p:transition advClick="0"/>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pPr>
              <a:defRPr/>
            </a:pPr>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3"/>
          <p:cNvSpPr>
            <a:spLocks noGrp="1"/>
          </p:cNvSpPr>
          <p:nvPr>
            <p:ph type="sldNum" sz="quarter" idx="12"/>
          </p:nvPr>
        </p:nvSpPr>
        <p:spPr/>
        <p:txBody>
          <a:bodyPr/>
          <a:lstStyle>
            <a:lvl1pPr>
              <a:defRPr/>
            </a:lvl1pPr>
          </a:lstStyle>
          <a:p>
            <a:pPr>
              <a:defRPr/>
            </a:pPr>
            <a:fld id="{CE09C947-463F-44CD-A233-2BEE8017FB75}" type="slidenum">
              <a:rPr lang="ru-RU"/>
              <a:pPr>
                <a:defRPr/>
              </a:pPr>
              <a:t>‹#›</a:t>
            </a:fld>
            <a:endParaRPr lang="ru-RU"/>
          </a:p>
        </p:txBody>
      </p:sp>
    </p:spTree>
  </p:cSld>
  <p:clrMapOvr>
    <a:masterClrMapping/>
  </p:clrMapOvr>
  <p:transitio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255C9CC-16FA-4795-8705-E5E8C7D99901}" type="slidenum">
              <a:rPr lang="ru-RU"/>
              <a:pPr>
                <a:defRPr/>
              </a:pPr>
              <a:t>‹#›</a:t>
            </a:fld>
            <a:endParaRPr lang="ru-RU"/>
          </a:p>
        </p:txBody>
      </p:sp>
    </p:spTree>
  </p:cSld>
  <p:clrMapOvr>
    <a:masterClrMapping/>
  </p:clrMapOvr>
  <p:transition advClick="0"/>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1pPr>
              <a:defRPr/>
            </a:lvl1pPr>
          </a:lstStyle>
          <a:p>
            <a:pPr>
              <a:defRPr/>
            </a:pPr>
            <a:fld id="{59CDA235-6EEC-467B-92E5-231065F4EE14}" type="slidenum">
              <a:rPr lang="ru-RU"/>
              <a:pPr>
                <a:defRPr/>
              </a:pPr>
              <a:t>‹#›</a:t>
            </a:fld>
            <a:endParaRPr lang="ru-RU"/>
          </a:p>
        </p:txBody>
      </p:sp>
    </p:spTree>
  </p:cSld>
  <p:clrMapOvr>
    <a:masterClrMapping/>
  </p:clrMapOvr>
  <p:transition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1pPr>
              <a:defRPr/>
            </a:lvl1pPr>
          </a:lstStyle>
          <a:p>
            <a:pPr>
              <a:defRPr/>
            </a:pPr>
            <a:fld id="{1C8370BF-5271-4FB8-888A-496C8A22D2FF}" type="slidenum">
              <a:rPr lang="ru-RU"/>
              <a:pPr>
                <a:defRPr/>
              </a:pPr>
              <a:t>‹#›</a:t>
            </a:fld>
            <a:endParaRPr lang="ru-RU"/>
          </a:p>
        </p:txBody>
      </p:sp>
    </p:spTree>
  </p:cSld>
  <p:clrMapOvr>
    <a:masterClrMapping/>
  </p:clrMapOvr>
  <p:transition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FA36D92F-30D6-407E-BAA6-67B6A60824BB}" type="slidenum">
              <a:rPr lang="ru-RU"/>
              <a:pPr>
                <a:defRPr/>
              </a:pPr>
              <a:t>‹#›</a:t>
            </a:fld>
            <a:endParaRPr lang="ru-RU"/>
          </a:p>
        </p:txBody>
      </p:sp>
    </p:spTree>
  </p:cSld>
  <p:clrMapOvr>
    <a:masterClrMapping/>
  </p:clrMapOvr>
  <p:transition advClick="0"/>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0"/>
            <a:ext cx="2057400" cy="559276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533400"/>
            <a:ext cx="6019800" cy="559276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B9FF6980-A891-4BEC-A6AB-6BF820D8A2F0}" type="slidenum">
              <a:rPr lang="ru-RU"/>
              <a:pPr>
                <a:defRPr/>
              </a:pPr>
              <a:t>‹#›</a:t>
            </a:fld>
            <a:endParaRPr lang="ru-RU"/>
          </a:p>
        </p:txBody>
      </p:sp>
    </p:spTree>
  </p:cSld>
  <p:clrMapOvr>
    <a:masterClrMapping/>
  </p:clrMapOvr>
  <p:transitio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685800" y="1981200"/>
            <a:ext cx="3848100" cy="4144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86300" y="1981200"/>
            <a:ext cx="3848100" cy="4144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1pPr>
              <a:defRPr/>
            </a:lvl1pPr>
          </a:lstStyle>
          <a:p>
            <a:pPr>
              <a:defRPr/>
            </a:pPr>
            <a:fld id="{63CEB6CE-BBE8-4BA4-A9AB-816651406233}" type="slidenum">
              <a:rPr lang="ru-RU"/>
              <a:pPr>
                <a:defRPr/>
              </a:pPr>
              <a:t>‹#›</a:t>
            </a:fld>
            <a:endParaRPr lang="ru-RU"/>
          </a:p>
        </p:txBody>
      </p:sp>
    </p:spTree>
  </p:cSld>
  <p:clrMapOvr>
    <a:masterClrMapping/>
  </p:clrMapOvr>
  <p:transitio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pPr>
              <a:defRPr/>
            </a:pPr>
            <a:endParaRPr lang="ru-RU"/>
          </a:p>
        </p:txBody>
      </p:sp>
      <p:sp>
        <p:nvSpPr>
          <p:cNvPr id="8" name="Нижний колонтитул 7"/>
          <p:cNvSpPr>
            <a:spLocks noGrp="1"/>
          </p:cNvSpPr>
          <p:nvPr>
            <p:ph type="ftr" sz="quarter" idx="11"/>
          </p:nvPr>
        </p:nvSpPr>
        <p:spPr/>
        <p:txBody>
          <a:bodyPr/>
          <a:lstStyle>
            <a:lvl1pPr>
              <a:defRPr/>
            </a:lvl1pPr>
          </a:lstStyle>
          <a:p>
            <a:pPr>
              <a:defRPr/>
            </a:pPr>
            <a:endParaRPr lang="ru-RU"/>
          </a:p>
        </p:txBody>
      </p:sp>
      <p:sp>
        <p:nvSpPr>
          <p:cNvPr id="9" name="Номер слайда 8"/>
          <p:cNvSpPr>
            <a:spLocks noGrp="1"/>
          </p:cNvSpPr>
          <p:nvPr>
            <p:ph type="sldNum" sz="quarter" idx="12"/>
          </p:nvPr>
        </p:nvSpPr>
        <p:spPr/>
        <p:txBody>
          <a:bodyPr/>
          <a:lstStyle>
            <a:lvl1pPr>
              <a:defRPr/>
            </a:lvl1pPr>
          </a:lstStyle>
          <a:p>
            <a:pPr>
              <a:defRPr/>
            </a:pPr>
            <a:fld id="{86DC1483-414F-4F66-8EB1-2ADCF9E2BEC1}" type="slidenum">
              <a:rPr lang="ru-RU"/>
              <a:pPr>
                <a:defRPr/>
              </a:pPr>
              <a:t>‹#›</a:t>
            </a:fld>
            <a:endParaRPr lang="ru-RU"/>
          </a:p>
        </p:txBody>
      </p:sp>
    </p:spTree>
  </p:cSld>
  <p:clrMapOvr>
    <a:masterClrMapping/>
  </p:clrMapOvr>
  <p:transitio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pPr>
              <a:defRPr/>
            </a:pPr>
            <a:endParaRPr lang="ru-RU"/>
          </a:p>
        </p:txBody>
      </p:sp>
      <p:sp>
        <p:nvSpPr>
          <p:cNvPr id="4" name="Нижний колонтитул 3"/>
          <p:cNvSpPr>
            <a:spLocks noGrp="1"/>
          </p:cNvSpPr>
          <p:nvPr>
            <p:ph type="ftr" sz="quarter" idx="11"/>
          </p:nvPr>
        </p:nvSpPr>
        <p:spPr/>
        <p:txBody>
          <a:bodyPr/>
          <a:lstStyle>
            <a:lvl1pPr>
              <a:defRPr/>
            </a:lvl1pPr>
          </a:lstStyle>
          <a:p>
            <a:pPr>
              <a:defRPr/>
            </a:pPr>
            <a:endParaRPr lang="ru-RU"/>
          </a:p>
        </p:txBody>
      </p:sp>
      <p:sp>
        <p:nvSpPr>
          <p:cNvPr id="5" name="Номер слайда 4"/>
          <p:cNvSpPr>
            <a:spLocks noGrp="1"/>
          </p:cNvSpPr>
          <p:nvPr>
            <p:ph type="sldNum" sz="quarter" idx="12"/>
          </p:nvPr>
        </p:nvSpPr>
        <p:spPr/>
        <p:txBody>
          <a:bodyPr/>
          <a:lstStyle>
            <a:lvl1pPr>
              <a:defRPr/>
            </a:lvl1pPr>
          </a:lstStyle>
          <a:p>
            <a:pPr>
              <a:defRPr/>
            </a:pPr>
            <a:fld id="{A4BE42F1-9638-4E3B-984C-7478C45B9155}" type="slidenum">
              <a:rPr lang="ru-RU"/>
              <a:pPr>
                <a:defRPr/>
              </a:pPr>
              <a:t>‹#›</a:t>
            </a:fld>
            <a:endParaRPr lang="ru-RU"/>
          </a:p>
        </p:txBody>
      </p:sp>
    </p:spTree>
  </p:cSld>
  <p:clrMapOvr>
    <a:masterClrMapping/>
  </p:clrMapOvr>
  <p:transition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pPr>
              <a:defRPr/>
            </a:pPr>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3"/>
          <p:cNvSpPr>
            <a:spLocks noGrp="1"/>
          </p:cNvSpPr>
          <p:nvPr>
            <p:ph type="sldNum" sz="quarter" idx="12"/>
          </p:nvPr>
        </p:nvSpPr>
        <p:spPr/>
        <p:txBody>
          <a:bodyPr/>
          <a:lstStyle>
            <a:lvl1pPr>
              <a:defRPr/>
            </a:lvl1pPr>
          </a:lstStyle>
          <a:p>
            <a:pPr>
              <a:defRPr/>
            </a:pPr>
            <a:fld id="{4826248F-1043-4214-AD9F-47DD92BBE7D4}" type="slidenum">
              <a:rPr lang="ru-RU"/>
              <a:pPr>
                <a:defRPr/>
              </a:pPr>
              <a:t>‹#›</a:t>
            </a:fld>
            <a:endParaRPr lang="ru-RU"/>
          </a:p>
        </p:txBody>
      </p:sp>
    </p:spTree>
  </p:cSld>
  <p:clrMapOvr>
    <a:masterClrMapping/>
  </p:clrMapOvr>
  <p:transition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1pPr>
              <a:defRPr/>
            </a:lvl1pPr>
          </a:lstStyle>
          <a:p>
            <a:pPr>
              <a:defRPr/>
            </a:pPr>
            <a:fld id="{C50C4E59-A755-42AC-A42B-06995165BF75}" type="slidenum">
              <a:rPr lang="ru-RU"/>
              <a:pPr>
                <a:defRPr/>
              </a:pPr>
              <a:t>‹#›</a:t>
            </a:fld>
            <a:endParaRPr lang="ru-RU"/>
          </a:p>
        </p:txBody>
      </p:sp>
    </p:spTree>
  </p:cSld>
  <p:clrMapOvr>
    <a:masterClrMapping/>
  </p:clrMapOvr>
  <p:transition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1pPr>
              <a:defRPr/>
            </a:lvl1pPr>
          </a:lstStyle>
          <a:p>
            <a:pPr>
              <a:defRPr/>
            </a:pPr>
            <a:fld id="{6A3ABFB0-ED1E-4565-8287-31C743B4C723}" type="slidenum">
              <a:rPr lang="ru-RU"/>
              <a:pPr>
                <a:defRPr/>
              </a:pPr>
              <a:t>‹#›</a:t>
            </a:fld>
            <a:endParaRPr lang="ru-RU"/>
          </a:p>
        </p:txBody>
      </p:sp>
    </p:spTree>
  </p:cSld>
  <p:clrMapOvr>
    <a:masterClrMapping/>
  </p:clrMapOvr>
  <p:transition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8434" name="Picture 7"/>
          <p:cNvPicPr>
            <a:picLocks noChangeAspect="1" noChangeArrowheads="1"/>
          </p:cNvPicPr>
          <p:nvPr/>
        </p:nvPicPr>
        <p:blipFill>
          <a:blip r:embed="rId13"/>
          <a:srcRect/>
          <a:stretch>
            <a:fillRect/>
          </a:stretch>
        </p:blipFill>
        <p:spPr bwMode="auto">
          <a:xfrm>
            <a:off x="0" y="0"/>
            <a:ext cx="9144000" cy="6858000"/>
          </a:xfrm>
          <a:prstGeom prst="rect">
            <a:avLst/>
          </a:prstGeom>
          <a:noFill/>
          <a:ln w="9525">
            <a:noFill/>
            <a:miter lim="800000"/>
            <a:headEnd/>
            <a:tailEnd/>
          </a:ln>
        </p:spPr>
      </p:pic>
      <p:sp>
        <p:nvSpPr>
          <p:cNvPr id="18435" name="Rectangle 2"/>
          <p:cNvSpPr>
            <a:spLocks noGrp="1" noChangeArrowheads="1"/>
          </p:cNvSpPr>
          <p:nvPr>
            <p:ph type="title"/>
          </p:nvPr>
        </p:nvSpPr>
        <p:spPr bwMode="auto">
          <a:xfrm>
            <a:off x="457200" y="5334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8436" name="Rectangle 3"/>
          <p:cNvSpPr>
            <a:spLocks noGrp="1" noChangeArrowheads="1"/>
          </p:cNvSpPr>
          <p:nvPr>
            <p:ph type="body" idx="1"/>
          </p:nvPr>
        </p:nvSpPr>
        <p:spPr bwMode="auto">
          <a:xfrm>
            <a:off x="685800" y="1981200"/>
            <a:ext cx="7848600" cy="4144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9" name="Rectangle 8"/>
          <p:cNvSpPr>
            <a:spLocks noGrp="1" noChangeArrowheads="1"/>
          </p:cNvSpPr>
          <p:nvPr>
            <p:ph type="dt" sz="half" idx="2"/>
          </p:nvPr>
        </p:nvSpPr>
        <p:spPr bwMode="auto">
          <a:xfrm>
            <a:off x="457200" y="6245225"/>
            <a:ext cx="2133600" cy="47625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defRPr sz="1200" smtClean="0">
                <a:solidFill>
                  <a:schemeClr val="tx2"/>
                </a:solidFill>
              </a:defRPr>
            </a:lvl1pPr>
          </a:lstStyle>
          <a:p>
            <a:pPr>
              <a:defRPr/>
            </a:pPr>
            <a:endParaRPr lang="ru-RU"/>
          </a:p>
        </p:txBody>
      </p:sp>
      <p:sp>
        <p:nvSpPr>
          <p:cNvPr id="10" name="Rectangle 9"/>
          <p:cNvSpPr>
            <a:spLocks noGrp="1" noChangeArrowheads="1"/>
          </p:cNvSpPr>
          <p:nvPr>
            <p:ph type="ftr" sz="quarter" idx="3"/>
          </p:nvPr>
        </p:nvSpPr>
        <p:spPr bwMode="auto">
          <a:xfrm>
            <a:off x="3124200" y="6245225"/>
            <a:ext cx="2895600" cy="47625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a:defRPr sz="1200" smtClean="0">
                <a:solidFill>
                  <a:schemeClr val="tx2"/>
                </a:solidFill>
              </a:defRPr>
            </a:lvl1pPr>
          </a:lstStyle>
          <a:p>
            <a:pPr>
              <a:defRPr/>
            </a:pPr>
            <a:endParaRPr lang="ru-RU"/>
          </a:p>
        </p:txBody>
      </p:sp>
      <p:sp>
        <p:nvSpPr>
          <p:cNvPr id="11" name="Rectangle 10"/>
          <p:cNvSpPr>
            <a:spLocks noGrp="1" noChangeArrowheads="1"/>
          </p:cNvSpPr>
          <p:nvPr>
            <p:ph type="sldNum" sz="quarter" idx="4"/>
          </p:nvPr>
        </p:nvSpPr>
        <p:spPr bwMode="auto">
          <a:xfrm>
            <a:off x="6553200" y="6245225"/>
            <a:ext cx="2133600" cy="47625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r">
              <a:defRPr sz="1200" smtClean="0">
                <a:solidFill>
                  <a:schemeClr val="tx2"/>
                </a:solidFill>
              </a:defRPr>
            </a:lvl1pPr>
          </a:lstStyle>
          <a:p>
            <a:pPr>
              <a:defRPr/>
            </a:pPr>
            <a:fld id="{4131622D-4F3A-4607-AD15-3F60432D84D8}"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transition advClick="0"/>
  <p:txStyles>
    <p:titleStyle>
      <a:lvl1pPr algn="ctr" rtl="0" eaLnBrk="1" fontAlgn="base" hangingPunct="1">
        <a:spcBef>
          <a:spcPct val="0"/>
        </a:spcBef>
        <a:spcAft>
          <a:spcPct val="0"/>
        </a:spcAft>
        <a:defRPr sz="4000">
          <a:solidFill>
            <a:schemeClr val="tx2"/>
          </a:solidFill>
          <a:latin typeface="+mj-lt"/>
          <a:ea typeface="+mj-ea"/>
          <a:cs typeface="+mj-cs"/>
        </a:defRPr>
      </a:lvl1pPr>
      <a:lvl2pPr algn="ctr" rtl="0" eaLnBrk="1" fontAlgn="base" hangingPunct="1">
        <a:spcBef>
          <a:spcPct val="0"/>
        </a:spcBef>
        <a:spcAft>
          <a:spcPct val="0"/>
        </a:spcAft>
        <a:defRPr sz="4000">
          <a:solidFill>
            <a:schemeClr val="tx2"/>
          </a:solidFill>
          <a:latin typeface="Tahoma" pitchFamily="34" charset="0"/>
        </a:defRPr>
      </a:lvl2pPr>
      <a:lvl3pPr algn="ctr" rtl="0" eaLnBrk="1" fontAlgn="base" hangingPunct="1">
        <a:spcBef>
          <a:spcPct val="0"/>
        </a:spcBef>
        <a:spcAft>
          <a:spcPct val="0"/>
        </a:spcAft>
        <a:defRPr sz="4000">
          <a:solidFill>
            <a:schemeClr val="tx2"/>
          </a:solidFill>
          <a:latin typeface="Tahoma" pitchFamily="34" charset="0"/>
        </a:defRPr>
      </a:lvl3pPr>
      <a:lvl4pPr algn="ctr" rtl="0" eaLnBrk="1" fontAlgn="base" hangingPunct="1">
        <a:spcBef>
          <a:spcPct val="0"/>
        </a:spcBef>
        <a:spcAft>
          <a:spcPct val="0"/>
        </a:spcAft>
        <a:defRPr sz="4000">
          <a:solidFill>
            <a:schemeClr val="tx2"/>
          </a:solidFill>
          <a:latin typeface="Tahoma" pitchFamily="34" charset="0"/>
        </a:defRPr>
      </a:lvl4pPr>
      <a:lvl5pPr algn="ctr" rtl="0" eaLnBrk="1" fontAlgn="base" hangingPunct="1">
        <a:spcBef>
          <a:spcPct val="0"/>
        </a:spcBef>
        <a:spcAft>
          <a:spcPct val="0"/>
        </a:spcAft>
        <a:defRPr sz="4000">
          <a:solidFill>
            <a:schemeClr val="tx2"/>
          </a:solidFill>
          <a:latin typeface="Tahoma" pitchFamily="34" charset="0"/>
        </a:defRPr>
      </a:lvl5pPr>
      <a:lvl6pPr marL="457200" algn="ctr" rtl="0" eaLnBrk="1" fontAlgn="base" hangingPunct="1">
        <a:spcBef>
          <a:spcPct val="0"/>
        </a:spcBef>
        <a:spcAft>
          <a:spcPct val="0"/>
        </a:spcAft>
        <a:defRPr sz="4000">
          <a:solidFill>
            <a:schemeClr val="tx2"/>
          </a:solidFill>
          <a:latin typeface="Tahoma" pitchFamily="34" charset="0"/>
        </a:defRPr>
      </a:lvl6pPr>
      <a:lvl7pPr marL="914400" algn="ctr" rtl="0" eaLnBrk="1" fontAlgn="base" hangingPunct="1">
        <a:spcBef>
          <a:spcPct val="0"/>
        </a:spcBef>
        <a:spcAft>
          <a:spcPct val="0"/>
        </a:spcAft>
        <a:defRPr sz="4000">
          <a:solidFill>
            <a:schemeClr val="tx2"/>
          </a:solidFill>
          <a:latin typeface="Tahoma" pitchFamily="34" charset="0"/>
        </a:defRPr>
      </a:lvl7pPr>
      <a:lvl8pPr marL="1371600" algn="ctr" rtl="0" eaLnBrk="1" fontAlgn="base" hangingPunct="1">
        <a:spcBef>
          <a:spcPct val="0"/>
        </a:spcBef>
        <a:spcAft>
          <a:spcPct val="0"/>
        </a:spcAft>
        <a:defRPr sz="4000">
          <a:solidFill>
            <a:schemeClr val="tx2"/>
          </a:solidFill>
          <a:latin typeface="Tahoma" pitchFamily="34" charset="0"/>
        </a:defRPr>
      </a:lvl8pPr>
      <a:lvl9pPr marL="1828800" algn="ctr" rtl="0" eaLnBrk="1" fontAlgn="base" hangingPunct="1">
        <a:spcBef>
          <a:spcPct val="0"/>
        </a:spcBef>
        <a:spcAft>
          <a:spcPct val="0"/>
        </a:spcAft>
        <a:defRPr sz="4000">
          <a:solidFill>
            <a:schemeClr val="tx2"/>
          </a:solidFill>
          <a:latin typeface="Tahoma" pitchFamily="34" charset="0"/>
        </a:defRPr>
      </a:lvl9pPr>
    </p:titleStyle>
    <p:bodyStyle>
      <a:lvl1pPr marL="342900" indent="-342900" algn="l" rtl="0" eaLnBrk="1" fontAlgn="base" hangingPunct="1">
        <a:spcBef>
          <a:spcPct val="20000"/>
        </a:spcBef>
        <a:spcAft>
          <a:spcPct val="0"/>
        </a:spcAft>
        <a:buChar char="•"/>
        <a:defRPr sz="2800">
          <a:solidFill>
            <a:schemeClr val="tx2"/>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2"/>
          </a:solidFill>
          <a:latin typeface="+mn-lt"/>
        </a:defRPr>
      </a:lvl2pPr>
      <a:lvl3pPr marL="1143000" indent="-228600" algn="l" rtl="0" eaLnBrk="1" fontAlgn="base" hangingPunct="1">
        <a:spcBef>
          <a:spcPct val="20000"/>
        </a:spcBef>
        <a:spcAft>
          <a:spcPct val="0"/>
        </a:spcAft>
        <a:buChar char="•"/>
        <a:defRPr sz="2000">
          <a:solidFill>
            <a:schemeClr val="tx2"/>
          </a:solidFill>
          <a:latin typeface="+mn-lt"/>
        </a:defRPr>
      </a:lvl3pPr>
      <a:lvl4pPr marL="1600200" indent="-228600" algn="l" rtl="0" eaLnBrk="1" fontAlgn="base" hangingPunct="1">
        <a:spcBef>
          <a:spcPct val="20000"/>
        </a:spcBef>
        <a:spcAft>
          <a:spcPct val="0"/>
        </a:spcAft>
        <a:buChar char="–"/>
        <a:defRPr>
          <a:solidFill>
            <a:schemeClr val="tx2"/>
          </a:solidFill>
          <a:latin typeface="+mn-lt"/>
        </a:defRPr>
      </a:lvl4pPr>
      <a:lvl5pPr marL="2057400" indent="-228600" algn="l" rtl="0" eaLnBrk="1" fontAlgn="base" hangingPunct="1">
        <a:spcBef>
          <a:spcPct val="20000"/>
        </a:spcBef>
        <a:spcAft>
          <a:spcPct val="0"/>
        </a:spcAft>
        <a:buChar char="»"/>
        <a:defRPr>
          <a:solidFill>
            <a:schemeClr val="tx2"/>
          </a:solidFill>
          <a:latin typeface="+mn-lt"/>
        </a:defRPr>
      </a:lvl5pPr>
      <a:lvl6pPr marL="2514600" indent="-228600" algn="l" rtl="0" eaLnBrk="1" fontAlgn="base" hangingPunct="1">
        <a:spcBef>
          <a:spcPct val="20000"/>
        </a:spcBef>
        <a:spcAft>
          <a:spcPct val="0"/>
        </a:spcAft>
        <a:buChar char="»"/>
        <a:defRPr>
          <a:solidFill>
            <a:schemeClr val="tx2"/>
          </a:solidFill>
          <a:latin typeface="+mn-lt"/>
        </a:defRPr>
      </a:lvl6pPr>
      <a:lvl7pPr marL="2971800" indent="-228600" algn="l" rtl="0" eaLnBrk="1" fontAlgn="base" hangingPunct="1">
        <a:spcBef>
          <a:spcPct val="20000"/>
        </a:spcBef>
        <a:spcAft>
          <a:spcPct val="0"/>
        </a:spcAft>
        <a:buChar char="»"/>
        <a:defRPr>
          <a:solidFill>
            <a:schemeClr val="tx2"/>
          </a:solidFill>
          <a:latin typeface="+mn-lt"/>
        </a:defRPr>
      </a:lvl7pPr>
      <a:lvl8pPr marL="3429000" indent="-228600" algn="l" rtl="0" eaLnBrk="1" fontAlgn="base" hangingPunct="1">
        <a:spcBef>
          <a:spcPct val="20000"/>
        </a:spcBef>
        <a:spcAft>
          <a:spcPct val="0"/>
        </a:spcAft>
        <a:buChar char="»"/>
        <a:defRPr>
          <a:solidFill>
            <a:schemeClr val="tx2"/>
          </a:solidFill>
          <a:latin typeface="+mn-lt"/>
        </a:defRPr>
      </a:lvl8pPr>
      <a:lvl9pPr marL="3886200" indent="-228600" algn="l" rtl="0" eaLnBrk="1" fontAlgn="base" hangingPunct="1">
        <a:spcBef>
          <a:spcPct val="20000"/>
        </a:spcBef>
        <a:spcAft>
          <a:spcPct val="0"/>
        </a:spcAft>
        <a:buChar char="»"/>
        <a:defRPr>
          <a:solidFill>
            <a:schemeClr val="tx2"/>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482" name="Picture 7"/>
          <p:cNvPicPr>
            <a:picLocks noChangeAspect="1" noChangeArrowheads="1"/>
          </p:cNvPicPr>
          <p:nvPr/>
        </p:nvPicPr>
        <p:blipFill>
          <a:blip r:embed="rId13"/>
          <a:srcRect/>
          <a:stretch>
            <a:fillRect/>
          </a:stretch>
        </p:blipFill>
        <p:spPr bwMode="auto">
          <a:xfrm>
            <a:off x="0" y="0"/>
            <a:ext cx="9144000" cy="6858000"/>
          </a:xfrm>
          <a:prstGeom prst="rect">
            <a:avLst/>
          </a:prstGeom>
          <a:noFill/>
          <a:ln w="9525">
            <a:noFill/>
            <a:miter lim="800000"/>
            <a:headEnd/>
            <a:tailEnd/>
          </a:ln>
        </p:spPr>
      </p:pic>
      <p:sp>
        <p:nvSpPr>
          <p:cNvPr id="20483" name="Rectangle 2"/>
          <p:cNvSpPr>
            <a:spLocks noGrp="1" noChangeArrowheads="1"/>
          </p:cNvSpPr>
          <p:nvPr>
            <p:ph type="title"/>
          </p:nvPr>
        </p:nvSpPr>
        <p:spPr bwMode="auto">
          <a:xfrm>
            <a:off x="457200" y="5334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20484" name="Rectangle 3"/>
          <p:cNvSpPr>
            <a:spLocks noGrp="1" noChangeArrowheads="1"/>
          </p:cNvSpPr>
          <p:nvPr>
            <p:ph type="body" idx="1"/>
          </p:nvPr>
        </p:nvSpPr>
        <p:spPr bwMode="auto">
          <a:xfrm>
            <a:off x="685800" y="1981200"/>
            <a:ext cx="7848600" cy="4144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solidFill>
                  <a:schemeClr val="tx2"/>
                </a:solidFill>
              </a:defRPr>
            </a:lvl1pPr>
          </a:lstStyle>
          <a:p>
            <a:pPr>
              <a:defRPr/>
            </a:pPr>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smtClean="0">
                <a:solidFill>
                  <a:schemeClr val="tx2"/>
                </a:solidFill>
              </a:defRPr>
            </a:lvl1pPr>
          </a:lstStyle>
          <a:p>
            <a:pPr>
              <a:defRPr/>
            </a:pPr>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solidFill>
                  <a:schemeClr val="tx2"/>
                </a:solidFill>
              </a:defRPr>
            </a:lvl1pPr>
          </a:lstStyle>
          <a:p>
            <a:pPr>
              <a:defRPr/>
            </a:pPr>
            <a:fld id="{B770CD35-8BBA-4534-94AE-EC7C356F6FBD}"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transition advClick="0"/>
  <p:txStyles>
    <p:titleStyle>
      <a:lvl1pPr algn="ctr" rtl="0" eaLnBrk="0" fontAlgn="base" hangingPunct="0">
        <a:spcBef>
          <a:spcPct val="0"/>
        </a:spcBef>
        <a:spcAft>
          <a:spcPct val="0"/>
        </a:spcAft>
        <a:defRPr sz="4000">
          <a:solidFill>
            <a:schemeClr val="tx2"/>
          </a:solidFill>
          <a:latin typeface="+mj-lt"/>
          <a:ea typeface="+mj-ea"/>
          <a:cs typeface="+mj-cs"/>
        </a:defRPr>
      </a:lvl1pPr>
      <a:lvl2pPr algn="ctr" rtl="0" eaLnBrk="0" fontAlgn="base" hangingPunct="0">
        <a:spcBef>
          <a:spcPct val="0"/>
        </a:spcBef>
        <a:spcAft>
          <a:spcPct val="0"/>
        </a:spcAft>
        <a:defRPr sz="4000">
          <a:solidFill>
            <a:schemeClr val="tx2"/>
          </a:solidFill>
          <a:latin typeface="Tahoma" pitchFamily="34" charset="0"/>
        </a:defRPr>
      </a:lvl2pPr>
      <a:lvl3pPr algn="ctr" rtl="0" eaLnBrk="0" fontAlgn="base" hangingPunct="0">
        <a:spcBef>
          <a:spcPct val="0"/>
        </a:spcBef>
        <a:spcAft>
          <a:spcPct val="0"/>
        </a:spcAft>
        <a:defRPr sz="4000">
          <a:solidFill>
            <a:schemeClr val="tx2"/>
          </a:solidFill>
          <a:latin typeface="Tahoma" pitchFamily="34" charset="0"/>
        </a:defRPr>
      </a:lvl3pPr>
      <a:lvl4pPr algn="ctr" rtl="0" eaLnBrk="0" fontAlgn="base" hangingPunct="0">
        <a:spcBef>
          <a:spcPct val="0"/>
        </a:spcBef>
        <a:spcAft>
          <a:spcPct val="0"/>
        </a:spcAft>
        <a:defRPr sz="4000">
          <a:solidFill>
            <a:schemeClr val="tx2"/>
          </a:solidFill>
          <a:latin typeface="Tahoma" pitchFamily="34" charset="0"/>
        </a:defRPr>
      </a:lvl4pPr>
      <a:lvl5pPr algn="ctr" rtl="0" eaLnBrk="0" fontAlgn="base" hangingPunct="0">
        <a:spcBef>
          <a:spcPct val="0"/>
        </a:spcBef>
        <a:spcAft>
          <a:spcPct val="0"/>
        </a:spcAft>
        <a:defRPr sz="4000">
          <a:solidFill>
            <a:schemeClr val="tx2"/>
          </a:solidFill>
          <a:latin typeface="Tahoma" pitchFamily="34" charset="0"/>
        </a:defRPr>
      </a:lvl5pPr>
      <a:lvl6pPr marL="457200" algn="ctr" rtl="0" eaLnBrk="0" fontAlgn="base" hangingPunct="0">
        <a:spcBef>
          <a:spcPct val="0"/>
        </a:spcBef>
        <a:spcAft>
          <a:spcPct val="0"/>
        </a:spcAft>
        <a:defRPr sz="4000">
          <a:solidFill>
            <a:schemeClr val="tx2"/>
          </a:solidFill>
          <a:latin typeface="Tahoma" pitchFamily="34" charset="0"/>
        </a:defRPr>
      </a:lvl6pPr>
      <a:lvl7pPr marL="914400" algn="ctr" rtl="0" eaLnBrk="0" fontAlgn="base" hangingPunct="0">
        <a:spcBef>
          <a:spcPct val="0"/>
        </a:spcBef>
        <a:spcAft>
          <a:spcPct val="0"/>
        </a:spcAft>
        <a:defRPr sz="4000">
          <a:solidFill>
            <a:schemeClr val="tx2"/>
          </a:solidFill>
          <a:latin typeface="Tahoma" pitchFamily="34" charset="0"/>
        </a:defRPr>
      </a:lvl7pPr>
      <a:lvl8pPr marL="1371600" algn="ctr" rtl="0" eaLnBrk="0" fontAlgn="base" hangingPunct="0">
        <a:spcBef>
          <a:spcPct val="0"/>
        </a:spcBef>
        <a:spcAft>
          <a:spcPct val="0"/>
        </a:spcAft>
        <a:defRPr sz="4000">
          <a:solidFill>
            <a:schemeClr val="tx2"/>
          </a:solidFill>
          <a:latin typeface="Tahoma" pitchFamily="34" charset="0"/>
        </a:defRPr>
      </a:lvl8pPr>
      <a:lvl9pPr marL="1828800" algn="ctr" rtl="0" eaLnBrk="0" fontAlgn="base" hangingPunct="0">
        <a:spcBef>
          <a:spcPct val="0"/>
        </a:spcBef>
        <a:spcAft>
          <a:spcPct val="0"/>
        </a:spcAft>
        <a:defRPr sz="4000">
          <a:solidFill>
            <a:schemeClr val="tx2"/>
          </a:solidFill>
          <a:latin typeface="Tahoma" pitchFamily="34" charset="0"/>
        </a:defRPr>
      </a:lvl9pPr>
    </p:titleStyle>
    <p:bodyStyle>
      <a:lvl1pPr marL="342900" indent="-342900" algn="l" rtl="0" eaLnBrk="0" fontAlgn="base" hangingPunct="0">
        <a:spcBef>
          <a:spcPct val="20000"/>
        </a:spcBef>
        <a:spcAft>
          <a:spcPct val="0"/>
        </a:spcAft>
        <a:buChar char="•"/>
        <a:defRPr sz="28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2"/>
          </a:solidFill>
          <a:latin typeface="+mn-lt"/>
        </a:defRPr>
      </a:lvl2pPr>
      <a:lvl3pPr marL="1143000" indent="-228600" algn="l" rtl="0" eaLnBrk="0" fontAlgn="base" hangingPunct="0">
        <a:spcBef>
          <a:spcPct val="20000"/>
        </a:spcBef>
        <a:spcAft>
          <a:spcPct val="0"/>
        </a:spcAft>
        <a:buChar char="•"/>
        <a:defRPr sz="2000">
          <a:solidFill>
            <a:schemeClr val="tx2"/>
          </a:solidFill>
          <a:latin typeface="+mn-lt"/>
        </a:defRPr>
      </a:lvl3pPr>
      <a:lvl4pPr marL="1600200" indent="-228600" algn="l" rtl="0" eaLnBrk="0" fontAlgn="base" hangingPunct="0">
        <a:spcBef>
          <a:spcPct val="20000"/>
        </a:spcBef>
        <a:spcAft>
          <a:spcPct val="0"/>
        </a:spcAft>
        <a:buChar char="–"/>
        <a:defRPr>
          <a:solidFill>
            <a:schemeClr val="tx2"/>
          </a:solidFill>
          <a:latin typeface="+mn-lt"/>
        </a:defRPr>
      </a:lvl4pPr>
      <a:lvl5pPr marL="2057400" indent="-228600" algn="l" rtl="0" eaLnBrk="0" fontAlgn="base" hangingPunct="0">
        <a:spcBef>
          <a:spcPct val="20000"/>
        </a:spcBef>
        <a:spcAft>
          <a:spcPct val="0"/>
        </a:spcAft>
        <a:buChar char="»"/>
        <a:defRPr>
          <a:solidFill>
            <a:schemeClr val="tx2"/>
          </a:solidFill>
          <a:latin typeface="+mn-lt"/>
        </a:defRPr>
      </a:lvl5pPr>
      <a:lvl6pPr marL="2514600" indent="-228600" algn="l" rtl="0" eaLnBrk="0" fontAlgn="base" hangingPunct="0">
        <a:spcBef>
          <a:spcPct val="20000"/>
        </a:spcBef>
        <a:spcAft>
          <a:spcPct val="0"/>
        </a:spcAft>
        <a:buChar char="»"/>
        <a:defRPr>
          <a:solidFill>
            <a:schemeClr val="tx2"/>
          </a:solidFill>
          <a:latin typeface="+mn-lt"/>
        </a:defRPr>
      </a:lvl6pPr>
      <a:lvl7pPr marL="2971800" indent="-228600" algn="l" rtl="0" eaLnBrk="0" fontAlgn="base" hangingPunct="0">
        <a:spcBef>
          <a:spcPct val="20000"/>
        </a:spcBef>
        <a:spcAft>
          <a:spcPct val="0"/>
        </a:spcAft>
        <a:buChar char="»"/>
        <a:defRPr>
          <a:solidFill>
            <a:schemeClr val="tx2"/>
          </a:solidFill>
          <a:latin typeface="+mn-lt"/>
        </a:defRPr>
      </a:lvl7pPr>
      <a:lvl8pPr marL="3429000" indent="-228600" algn="l" rtl="0" eaLnBrk="0" fontAlgn="base" hangingPunct="0">
        <a:spcBef>
          <a:spcPct val="20000"/>
        </a:spcBef>
        <a:spcAft>
          <a:spcPct val="0"/>
        </a:spcAft>
        <a:buChar char="»"/>
        <a:defRPr>
          <a:solidFill>
            <a:schemeClr val="tx2"/>
          </a:solidFill>
          <a:latin typeface="+mn-lt"/>
        </a:defRPr>
      </a:lvl8pPr>
      <a:lvl9pPr marL="3886200" indent="-228600" algn="l" rtl="0" eaLnBrk="0" fontAlgn="base" hangingPunct="0">
        <a:spcBef>
          <a:spcPct val="20000"/>
        </a:spcBef>
        <a:spcAft>
          <a:spcPct val="0"/>
        </a:spcAft>
        <a:buChar char="»"/>
        <a:defRPr>
          <a:solidFill>
            <a:schemeClr val="tx2"/>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2530" name="Picture 7"/>
          <p:cNvPicPr>
            <a:picLocks noChangeAspect="1" noChangeArrowheads="1"/>
          </p:cNvPicPr>
          <p:nvPr/>
        </p:nvPicPr>
        <p:blipFill>
          <a:blip r:embed="rId13"/>
          <a:srcRect/>
          <a:stretch>
            <a:fillRect/>
          </a:stretch>
        </p:blipFill>
        <p:spPr bwMode="auto">
          <a:xfrm>
            <a:off x="0" y="0"/>
            <a:ext cx="9144000" cy="6858000"/>
          </a:xfrm>
          <a:prstGeom prst="rect">
            <a:avLst/>
          </a:prstGeom>
          <a:noFill/>
          <a:ln w="9525">
            <a:noFill/>
            <a:miter lim="800000"/>
            <a:headEnd/>
            <a:tailEnd/>
          </a:ln>
        </p:spPr>
      </p:pic>
      <p:sp>
        <p:nvSpPr>
          <p:cNvPr id="22531" name="Rectangle 2"/>
          <p:cNvSpPr>
            <a:spLocks noGrp="1" noChangeArrowheads="1"/>
          </p:cNvSpPr>
          <p:nvPr>
            <p:ph type="title"/>
          </p:nvPr>
        </p:nvSpPr>
        <p:spPr bwMode="auto">
          <a:xfrm>
            <a:off x="457200" y="5334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22532" name="Rectangle 3"/>
          <p:cNvSpPr>
            <a:spLocks noGrp="1" noChangeArrowheads="1"/>
          </p:cNvSpPr>
          <p:nvPr>
            <p:ph type="body" idx="1"/>
          </p:nvPr>
        </p:nvSpPr>
        <p:spPr bwMode="auto">
          <a:xfrm>
            <a:off x="685800" y="1981200"/>
            <a:ext cx="7848600" cy="4144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solidFill>
                  <a:schemeClr val="tx2"/>
                </a:solidFill>
              </a:defRPr>
            </a:lvl1pPr>
          </a:lstStyle>
          <a:p>
            <a:pPr>
              <a:defRPr/>
            </a:pPr>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smtClean="0">
                <a:solidFill>
                  <a:schemeClr val="tx2"/>
                </a:solidFill>
              </a:defRPr>
            </a:lvl1pPr>
          </a:lstStyle>
          <a:p>
            <a:pPr>
              <a:defRPr/>
            </a:pPr>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solidFill>
                  <a:schemeClr val="tx2"/>
                </a:solidFill>
              </a:defRPr>
            </a:lvl1pPr>
          </a:lstStyle>
          <a:p>
            <a:pPr>
              <a:defRPr/>
            </a:pPr>
            <a:fld id="{19C1BD44-B17B-4B6E-B897-D338FF3F711D}"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p:transition advClick="0"/>
  <p:txStyles>
    <p:titleStyle>
      <a:lvl1pPr algn="ctr" rtl="0" eaLnBrk="0" fontAlgn="base" hangingPunct="0">
        <a:spcBef>
          <a:spcPct val="0"/>
        </a:spcBef>
        <a:spcAft>
          <a:spcPct val="0"/>
        </a:spcAft>
        <a:defRPr sz="4000">
          <a:solidFill>
            <a:schemeClr val="tx2"/>
          </a:solidFill>
          <a:latin typeface="+mj-lt"/>
          <a:ea typeface="+mj-ea"/>
          <a:cs typeface="+mj-cs"/>
        </a:defRPr>
      </a:lvl1pPr>
      <a:lvl2pPr algn="ctr" rtl="0" eaLnBrk="0" fontAlgn="base" hangingPunct="0">
        <a:spcBef>
          <a:spcPct val="0"/>
        </a:spcBef>
        <a:spcAft>
          <a:spcPct val="0"/>
        </a:spcAft>
        <a:defRPr sz="4000">
          <a:solidFill>
            <a:schemeClr val="tx2"/>
          </a:solidFill>
          <a:latin typeface="Tahoma" pitchFamily="34" charset="0"/>
        </a:defRPr>
      </a:lvl2pPr>
      <a:lvl3pPr algn="ctr" rtl="0" eaLnBrk="0" fontAlgn="base" hangingPunct="0">
        <a:spcBef>
          <a:spcPct val="0"/>
        </a:spcBef>
        <a:spcAft>
          <a:spcPct val="0"/>
        </a:spcAft>
        <a:defRPr sz="4000">
          <a:solidFill>
            <a:schemeClr val="tx2"/>
          </a:solidFill>
          <a:latin typeface="Tahoma" pitchFamily="34" charset="0"/>
        </a:defRPr>
      </a:lvl3pPr>
      <a:lvl4pPr algn="ctr" rtl="0" eaLnBrk="0" fontAlgn="base" hangingPunct="0">
        <a:spcBef>
          <a:spcPct val="0"/>
        </a:spcBef>
        <a:spcAft>
          <a:spcPct val="0"/>
        </a:spcAft>
        <a:defRPr sz="4000">
          <a:solidFill>
            <a:schemeClr val="tx2"/>
          </a:solidFill>
          <a:latin typeface="Tahoma" pitchFamily="34" charset="0"/>
        </a:defRPr>
      </a:lvl4pPr>
      <a:lvl5pPr algn="ctr" rtl="0" eaLnBrk="0" fontAlgn="base" hangingPunct="0">
        <a:spcBef>
          <a:spcPct val="0"/>
        </a:spcBef>
        <a:spcAft>
          <a:spcPct val="0"/>
        </a:spcAft>
        <a:defRPr sz="4000">
          <a:solidFill>
            <a:schemeClr val="tx2"/>
          </a:solidFill>
          <a:latin typeface="Tahoma" pitchFamily="34" charset="0"/>
        </a:defRPr>
      </a:lvl5pPr>
      <a:lvl6pPr marL="457200" algn="ctr" rtl="0" eaLnBrk="0" fontAlgn="base" hangingPunct="0">
        <a:spcBef>
          <a:spcPct val="0"/>
        </a:spcBef>
        <a:spcAft>
          <a:spcPct val="0"/>
        </a:spcAft>
        <a:defRPr sz="4000">
          <a:solidFill>
            <a:schemeClr val="tx2"/>
          </a:solidFill>
          <a:latin typeface="Tahoma" pitchFamily="34" charset="0"/>
        </a:defRPr>
      </a:lvl6pPr>
      <a:lvl7pPr marL="914400" algn="ctr" rtl="0" eaLnBrk="0" fontAlgn="base" hangingPunct="0">
        <a:spcBef>
          <a:spcPct val="0"/>
        </a:spcBef>
        <a:spcAft>
          <a:spcPct val="0"/>
        </a:spcAft>
        <a:defRPr sz="4000">
          <a:solidFill>
            <a:schemeClr val="tx2"/>
          </a:solidFill>
          <a:latin typeface="Tahoma" pitchFamily="34" charset="0"/>
        </a:defRPr>
      </a:lvl7pPr>
      <a:lvl8pPr marL="1371600" algn="ctr" rtl="0" eaLnBrk="0" fontAlgn="base" hangingPunct="0">
        <a:spcBef>
          <a:spcPct val="0"/>
        </a:spcBef>
        <a:spcAft>
          <a:spcPct val="0"/>
        </a:spcAft>
        <a:defRPr sz="4000">
          <a:solidFill>
            <a:schemeClr val="tx2"/>
          </a:solidFill>
          <a:latin typeface="Tahoma" pitchFamily="34" charset="0"/>
        </a:defRPr>
      </a:lvl8pPr>
      <a:lvl9pPr marL="1828800" algn="ctr" rtl="0" eaLnBrk="0" fontAlgn="base" hangingPunct="0">
        <a:spcBef>
          <a:spcPct val="0"/>
        </a:spcBef>
        <a:spcAft>
          <a:spcPct val="0"/>
        </a:spcAft>
        <a:defRPr sz="4000">
          <a:solidFill>
            <a:schemeClr val="tx2"/>
          </a:solidFill>
          <a:latin typeface="Tahoma" pitchFamily="34" charset="0"/>
        </a:defRPr>
      </a:lvl9pPr>
    </p:titleStyle>
    <p:bodyStyle>
      <a:lvl1pPr marL="342900" indent="-342900" algn="l" rtl="0" eaLnBrk="0" fontAlgn="base" hangingPunct="0">
        <a:spcBef>
          <a:spcPct val="20000"/>
        </a:spcBef>
        <a:spcAft>
          <a:spcPct val="0"/>
        </a:spcAft>
        <a:buChar char="•"/>
        <a:defRPr sz="28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2"/>
          </a:solidFill>
          <a:latin typeface="+mn-lt"/>
        </a:defRPr>
      </a:lvl2pPr>
      <a:lvl3pPr marL="1143000" indent="-228600" algn="l" rtl="0" eaLnBrk="0" fontAlgn="base" hangingPunct="0">
        <a:spcBef>
          <a:spcPct val="20000"/>
        </a:spcBef>
        <a:spcAft>
          <a:spcPct val="0"/>
        </a:spcAft>
        <a:buChar char="•"/>
        <a:defRPr sz="2000">
          <a:solidFill>
            <a:schemeClr val="tx2"/>
          </a:solidFill>
          <a:latin typeface="+mn-lt"/>
        </a:defRPr>
      </a:lvl3pPr>
      <a:lvl4pPr marL="1600200" indent="-228600" algn="l" rtl="0" eaLnBrk="0" fontAlgn="base" hangingPunct="0">
        <a:spcBef>
          <a:spcPct val="20000"/>
        </a:spcBef>
        <a:spcAft>
          <a:spcPct val="0"/>
        </a:spcAft>
        <a:buChar char="–"/>
        <a:defRPr>
          <a:solidFill>
            <a:schemeClr val="tx2"/>
          </a:solidFill>
          <a:latin typeface="+mn-lt"/>
        </a:defRPr>
      </a:lvl4pPr>
      <a:lvl5pPr marL="2057400" indent="-228600" algn="l" rtl="0" eaLnBrk="0" fontAlgn="base" hangingPunct="0">
        <a:spcBef>
          <a:spcPct val="20000"/>
        </a:spcBef>
        <a:spcAft>
          <a:spcPct val="0"/>
        </a:spcAft>
        <a:buChar char="»"/>
        <a:defRPr>
          <a:solidFill>
            <a:schemeClr val="tx2"/>
          </a:solidFill>
          <a:latin typeface="+mn-lt"/>
        </a:defRPr>
      </a:lvl5pPr>
      <a:lvl6pPr marL="2514600" indent="-228600" algn="l" rtl="0" eaLnBrk="0" fontAlgn="base" hangingPunct="0">
        <a:spcBef>
          <a:spcPct val="20000"/>
        </a:spcBef>
        <a:spcAft>
          <a:spcPct val="0"/>
        </a:spcAft>
        <a:buChar char="»"/>
        <a:defRPr>
          <a:solidFill>
            <a:schemeClr val="tx2"/>
          </a:solidFill>
          <a:latin typeface="+mn-lt"/>
        </a:defRPr>
      </a:lvl6pPr>
      <a:lvl7pPr marL="2971800" indent="-228600" algn="l" rtl="0" eaLnBrk="0" fontAlgn="base" hangingPunct="0">
        <a:spcBef>
          <a:spcPct val="20000"/>
        </a:spcBef>
        <a:spcAft>
          <a:spcPct val="0"/>
        </a:spcAft>
        <a:buChar char="»"/>
        <a:defRPr>
          <a:solidFill>
            <a:schemeClr val="tx2"/>
          </a:solidFill>
          <a:latin typeface="+mn-lt"/>
        </a:defRPr>
      </a:lvl7pPr>
      <a:lvl8pPr marL="3429000" indent="-228600" algn="l" rtl="0" eaLnBrk="0" fontAlgn="base" hangingPunct="0">
        <a:spcBef>
          <a:spcPct val="20000"/>
        </a:spcBef>
        <a:spcAft>
          <a:spcPct val="0"/>
        </a:spcAft>
        <a:buChar char="»"/>
        <a:defRPr>
          <a:solidFill>
            <a:schemeClr val="tx2"/>
          </a:solidFill>
          <a:latin typeface="+mn-lt"/>
        </a:defRPr>
      </a:lvl8pPr>
      <a:lvl9pPr marL="3886200" indent="-228600" algn="l" rtl="0" eaLnBrk="0" fontAlgn="base" hangingPunct="0">
        <a:spcBef>
          <a:spcPct val="20000"/>
        </a:spcBef>
        <a:spcAft>
          <a:spcPct val="0"/>
        </a:spcAft>
        <a:buChar char="»"/>
        <a:defRPr>
          <a:solidFill>
            <a:schemeClr val="tx2"/>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27.xml"/><Relationship Id="rId13" Type="http://schemas.openxmlformats.org/officeDocument/2006/relationships/hyperlink" Target="http://detki-74.ru/" TargetMode="External"/><Relationship Id="rId18" Type="http://schemas.openxmlformats.org/officeDocument/2006/relationships/image" Target="../media/image5.jpeg"/><Relationship Id="rId3" Type="http://schemas.openxmlformats.org/officeDocument/2006/relationships/slide" Target="slide18.xml"/><Relationship Id="rId7" Type="http://schemas.openxmlformats.org/officeDocument/2006/relationships/slide" Target="slide26.xml"/><Relationship Id="rId12" Type="http://schemas.openxmlformats.org/officeDocument/2006/relationships/hyperlink" Target="http://www.solnet.ee/sol/007/r_000.html" TargetMode="External"/><Relationship Id="rId17" Type="http://schemas.openxmlformats.org/officeDocument/2006/relationships/image" Target="../media/image4.jpeg"/><Relationship Id="rId2" Type="http://schemas.openxmlformats.org/officeDocument/2006/relationships/slide" Target="slide2.xml"/><Relationship Id="rId16" Type="http://schemas.openxmlformats.org/officeDocument/2006/relationships/image" Target="../media/image3.wmf"/><Relationship Id="rId1" Type="http://schemas.openxmlformats.org/officeDocument/2006/relationships/slideLayout" Target="../slideLayouts/slideLayout6.xml"/><Relationship Id="rId6" Type="http://schemas.openxmlformats.org/officeDocument/2006/relationships/slide" Target="slide25.xml"/><Relationship Id="rId11" Type="http://schemas.openxmlformats.org/officeDocument/2006/relationships/hyperlink" Target="http://pochemu4ka.ru/index/0-399" TargetMode="External"/><Relationship Id="rId5" Type="http://schemas.openxmlformats.org/officeDocument/2006/relationships/slide" Target="slide20.xml"/><Relationship Id="rId15" Type="http://schemas.openxmlformats.org/officeDocument/2006/relationships/hyperlink" Target="http://levko.info/igroteka.htm" TargetMode="External"/><Relationship Id="rId10" Type="http://schemas.openxmlformats.org/officeDocument/2006/relationships/slide" Target="slide21.xml"/><Relationship Id="rId19" Type="http://schemas.openxmlformats.org/officeDocument/2006/relationships/slide" Target="slide22.xml"/><Relationship Id="rId4" Type="http://schemas.openxmlformats.org/officeDocument/2006/relationships/slide" Target="slide19.xml"/><Relationship Id="rId9" Type="http://schemas.openxmlformats.org/officeDocument/2006/relationships/slide" Target="slide15.xml"/><Relationship Id="rId14" Type="http://schemas.openxmlformats.org/officeDocument/2006/relationships/hyperlink" Target="http://www.moskids.ru/ru/training_games/crosswords" TargetMode="External"/></Relationships>
</file>

<file path=ppt/slides/_rels/slide1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slide" Target="slide16.xml"/><Relationship Id="rId1" Type="http://schemas.openxmlformats.org/officeDocument/2006/relationships/slideLayout" Target="../slideLayouts/slideLayout2.xml"/><Relationship Id="rId4" Type="http://schemas.openxmlformats.org/officeDocument/2006/relationships/slide" Target="slide1.xml"/></Relationships>
</file>

<file path=ppt/slides/_rels/slide16.xml.rels><?xml version="1.0" encoding="UTF-8" standalone="yes"?>
<Relationships xmlns="http://schemas.openxmlformats.org/package/2006/relationships"><Relationship Id="rId2" Type="http://schemas.openxmlformats.org/officeDocument/2006/relationships/slide" Target="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 Target="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1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slide" Target="slide14.xml"/><Relationship Id="rId3" Type="http://schemas.openxmlformats.org/officeDocument/2006/relationships/slide" Target="slide4.xml"/><Relationship Id="rId7" Type="http://schemas.openxmlformats.org/officeDocument/2006/relationships/slide" Target="slide8.xml"/><Relationship Id="rId12" Type="http://schemas.openxmlformats.org/officeDocument/2006/relationships/slide" Target="slide13.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7.xml"/><Relationship Id="rId11" Type="http://schemas.openxmlformats.org/officeDocument/2006/relationships/slide" Target="slide12.xml"/><Relationship Id="rId5" Type="http://schemas.openxmlformats.org/officeDocument/2006/relationships/slide" Target="slide6.xml"/><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slide" Target="slide1.xml"/></Relationships>
</file>

<file path=ppt/slides/_rels/slide20.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slide" Target="slide23.xml"/><Relationship Id="rId1" Type="http://schemas.openxmlformats.org/officeDocument/2006/relationships/slideLayout" Target="../slideLayouts/slideLayout2.xml"/><Relationship Id="rId4" Type="http://schemas.openxmlformats.org/officeDocument/2006/relationships/slide" Target="slide1.xml"/></Relationships>
</file>

<file path=ppt/slides/_rels/slide23.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0" y="0"/>
            <a:ext cx="8229600" cy="1143000"/>
          </a:xfrm>
        </p:spPr>
        <p:txBody>
          <a:bodyPr/>
          <a:lstStyle/>
          <a:p>
            <a:pPr algn="l"/>
            <a:r>
              <a:rPr lang="ru-RU" sz="3600" b="1">
                <a:solidFill>
                  <a:srgbClr val="6B04DC"/>
                </a:solidFill>
                <a:latin typeface="Comic Sans MS" pitchFamily="66" charset="0"/>
              </a:rPr>
              <a:t>А ваш ребёнок готов к школе?</a:t>
            </a:r>
          </a:p>
        </p:txBody>
      </p:sp>
      <p:sp>
        <p:nvSpPr>
          <p:cNvPr id="5124" name="Rectangle 4"/>
          <p:cNvSpPr>
            <a:spLocks noGrp="1" noChangeArrowheads="1"/>
          </p:cNvSpPr>
          <p:nvPr>
            <p:ph type="body" sz="half" idx="4294967295"/>
          </p:nvPr>
        </p:nvSpPr>
        <p:spPr>
          <a:xfrm>
            <a:off x="0" y="1371600"/>
            <a:ext cx="3851275" cy="977900"/>
          </a:xfrm>
          <a:noFill/>
        </p:spPr>
        <p:txBody>
          <a:bodyPr/>
          <a:lstStyle/>
          <a:p>
            <a:pPr>
              <a:lnSpc>
                <a:spcPct val="90000"/>
              </a:lnSpc>
            </a:pPr>
            <a:r>
              <a:rPr lang="ru-RU" sz="1800" b="1">
                <a:solidFill>
                  <a:srgbClr val="093253"/>
                </a:solidFill>
                <a:latin typeface="Comic Sans MS" pitchFamily="66" charset="0"/>
                <a:hlinkClick r:id="rId2" action="ppaction://hlinksldjump"/>
              </a:rPr>
              <a:t>Советы родителям</a:t>
            </a:r>
            <a:endParaRPr lang="ru-RU" sz="1800" b="1">
              <a:solidFill>
                <a:srgbClr val="093253"/>
              </a:solidFill>
              <a:latin typeface="Comic Sans MS" pitchFamily="66" charset="0"/>
            </a:endParaRPr>
          </a:p>
        </p:txBody>
      </p:sp>
      <p:sp>
        <p:nvSpPr>
          <p:cNvPr id="5125" name="Rectangle 5"/>
          <p:cNvSpPr>
            <a:spLocks noGrp="1" noChangeArrowheads="1"/>
          </p:cNvSpPr>
          <p:nvPr>
            <p:ph type="body" sz="half" idx="4294967295"/>
          </p:nvPr>
        </p:nvSpPr>
        <p:spPr>
          <a:xfrm>
            <a:off x="4114800" y="5562600"/>
            <a:ext cx="5029200" cy="1295400"/>
          </a:xfrm>
        </p:spPr>
        <p:txBody>
          <a:bodyPr/>
          <a:lstStyle/>
          <a:p>
            <a:pPr>
              <a:lnSpc>
                <a:spcPct val="90000"/>
              </a:lnSpc>
              <a:buFontTx/>
              <a:buNone/>
            </a:pPr>
            <a:r>
              <a:rPr lang="ru-RU" sz="1400" b="1" dirty="0">
                <a:solidFill>
                  <a:srgbClr val="7A09D7"/>
                </a:solidFill>
                <a:latin typeface="Comic Sans MS" pitchFamily="66" charset="0"/>
              </a:rPr>
              <a:t>                             </a:t>
            </a:r>
          </a:p>
          <a:p>
            <a:pPr>
              <a:lnSpc>
                <a:spcPct val="90000"/>
              </a:lnSpc>
              <a:buNone/>
            </a:pPr>
            <a:endParaRPr lang="ru-RU" sz="1400" b="1" dirty="0">
              <a:solidFill>
                <a:srgbClr val="7A09D7"/>
              </a:solidFill>
              <a:latin typeface="Comic Sans MS" pitchFamily="66" charset="0"/>
            </a:endParaRPr>
          </a:p>
        </p:txBody>
      </p:sp>
      <p:sp>
        <p:nvSpPr>
          <p:cNvPr id="5126" name="Rectangle 6"/>
          <p:cNvSpPr>
            <a:spLocks noChangeArrowheads="1"/>
          </p:cNvSpPr>
          <p:nvPr/>
        </p:nvSpPr>
        <p:spPr bwMode="auto">
          <a:xfrm>
            <a:off x="990600" y="3581400"/>
            <a:ext cx="4419600" cy="1524000"/>
          </a:xfrm>
          <a:prstGeom prst="rect">
            <a:avLst/>
          </a:prstGeom>
          <a:noFill/>
          <a:ln w="9525">
            <a:noFill/>
            <a:miter lim="800000"/>
            <a:headEnd/>
            <a:tailEnd/>
          </a:ln>
          <a:effectLst/>
        </p:spPr>
        <p:txBody>
          <a:bodyPr/>
          <a:lstStyle/>
          <a:p>
            <a:pPr marL="342900" indent="-342900" eaLnBrk="0" hangingPunct="0">
              <a:spcBef>
                <a:spcPct val="20000"/>
              </a:spcBef>
            </a:pPr>
            <a:r>
              <a:rPr lang="ru-RU" sz="2000" b="1">
                <a:solidFill>
                  <a:srgbClr val="7A09D7"/>
                </a:solidFill>
                <a:latin typeface="Comic Sans MS" pitchFamily="66" charset="0"/>
                <a:hlinkClick r:id="rId3" action="ppaction://hlinksldjump"/>
              </a:rPr>
              <a:t>Диагностика готовности детей к обучению к школе</a:t>
            </a:r>
            <a:endParaRPr lang="ru-RU" sz="2000" b="1">
              <a:solidFill>
                <a:srgbClr val="7A09D7"/>
              </a:solidFill>
              <a:latin typeface="Comic Sans MS" pitchFamily="66" charset="0"/>
            </a:endParaRPr>
          </a:p>
          <a:p>
            <a:pPr marL="342900" indent="-342900" eaLnBrk="0" hangingPunct="0">
              <a:spcBef>
                <a:spcPct val="20000"/>
              </a:spcBef>
              <a:buFontTx/>
              <a:buChar char="•"/>
            </a:pPr>
            <a:r>
              <a:rPr lang="ru-RU" sz="1000" b="1">
                <a:solidFill>
                  <a:srgbClr val="7A09D7"/>
                </a:solidFill>
                <a:latin typeface="Comic Sans MS" pitchFamily="66" charset="0"/>
                <a:hlinkClick r:id="rId4" action="ppaction://hlinksldjump"/>
              </a:rPr>
              <a:t>Задание 1</a:t>
            </a:r>
            <a:endParaRPr lang="ru-RU" sz="1000" b="1">
              <a:solidFill>
                <a:srgbClr val="7A09D7"/>
              </a:solidFill>
              <a:latin typeface="Comic Sans MS" pitchFamily="66" charset="0"/>
            </a:endParaRPr>
          </a:p>
          <a:p>
            <a:pPr marL="342900" indent="-342900" eaLnBrk="0" hangingPunct="0">
              <a:spcBef>
                <a:spcPct val="20000"/>
              </a:spcBef>
              <a:buFontTx/>
              <a:buChar char="•"/>
            </a:pPr>
            <a:r>
              <a:rPr lang="ru-RU" sz="1000" b="1">
                <a:solidFill>
                  <a:srgbClr val="7A09D7"/>
                </a:solidFill>
                <a:latin typeface="Comic Sans MS" pitchFamily="66" charset="0"/>
                <a:hlinkClick r:id="rId5" action="ppaction://hlinksldjump"/>
              </a:rPr>
              <a:t>Задание 2</a:t>
            </a:r>
            <a:endParaRPr lang="ru-RU" sz="1000" b="1">
              <a:solidFill>
                <a:srgbClr val="7A09D7"/>
              </a:solidFill>
              <a:latin typeface="Comic Sans MS" pitchFamily="66" charset="0"/>
            </a:endParaRPr>
          </a:p>
          <a:p>
            <a:pPr marL="342900" indent="-342900" eaLnBrk="0" hangingPunct="0">
              <a:spcBef>
                <a:spcPct val="20000"/>
              </a:spcBef>
              <a:buFontTx/>
              <a:buChar char="•"/>
            </a:pPr>
            <a:endParaRPr lang="ru-RU" sz="1000" b="1">
              <a:solidFill>
                <a:srgbClr val="7A09D7"/>
              </a:solidFill>
              <a:latin typeface="Comic Sans MS" pitchFamily="66" charset="0"/>
            </a:endParaRPr>
          </a:p>
          <a:p>
            <a:pPr marL="342900" indent="-342900" eaLnBrk="0" hangingPunct="0">
              <a:spcBef>
                <a:spcPct val="20000"/>
              </a:spcBef>
            </a:pPr>
            <a:r>
              <a:rPr lang="ru-RU" sz="1000" b="1">
                <a:solidFill>
                  <a:srgbClr val="7A09D7"/>
                </a:solidFill>
                <a:latin typeface="Comic Sans MS" pitchFamily="66" charset="0"/>
              </a:rPr>
              <a:t>                    </a:t>
            </a:r>
            <a:r>
              <a:rPr lang="ru-RU" sz="1400" b="1">
                <a:solidFill>
                  <a:srgbClr val="7A09D7"/>
                </a:solidFill>
                <a:latin typeface="Comic Sans MS" pitchFamily="66" charset="0"/>
                <a:hlinkClick r:id="rId6" action="ppaction://hlinksldjump"/>
              </a:rPr>
              <a:t>ФАКТОРЫ РИСКА</a:t>
            </a:r>
            <a:endParaRPr lang="ru-RU" sz="1400" b="1">
              <a:solidFill>
                <a:srgbClr val="7A09D7"/>
              </a:solidFill>
              <a:latin typeface="Comic Sans MS" pitchFamily="66" charset="0"/>
            </a:endParaRPr>
          </a:p>
          <a:p>
            <a:pPr marL="342900" indent="-342900" eaLnBrk="0" hangingPunct="0">
              <a:spcBef>
                <a:spcPct val="20000"/>
              </a:spcBef>
            </a:pPr>
            <a:endParaRPr lang="ru-RU" sz="1400" b="1">
              <a:solidFill>
                <a:srgbClr val="7A09D7"/>
              </a:solidFill>
              <a:latin typeface="Comic Sans MS" pitchFamily="66" charset="0"/>
            </a:endParaRPr>
          </a:p>
          <a:p>
            <a:pPr marL="342900" indent="-342900" eaLnBrk="0" hangingPunct="0">
              <a:spcBef>
                <a:spcPct val="20000"/>
              </a:spcBef>
            </a:pPr>
            <a:r>
              <a:rPr lang="ru-RU" sz="1400" b="1">
                <a:solidFill>
                  <a:srgbClr val="7A09D7"/>
                </a:solidFill>
                <a:latin typeface="Comic Sans MS" pitchFamily="66" charset="0"/>
              </a:rPr>
              <a:t>       </a:t>
            </a:r>
            <a:r>
              <a:rPr lang="ru-RU" sz="1400" b="1">
                <a:solidFill>
                  <a:srgbClr val="7A09D7"/>
                </a:solidFill>
                <a:latin typeface="Comic Sans MS" pitchFamily="66" charset="0"/>
                <a:hlinkClick r:id="rId7" action="ppaction://hlinksldjump"/>
              </a:rPr>
              <a:t>Снова</a:t>
            </a:r>
            <a:r>
              <a:rPr lang="ru-RU" sz="1400" b="1">
                <a:solidFill>
                  <a:srgbClr val="7A09D7"/>
                </a:solidFill>
                <a:latin typeface="Comic Sans MS" pitchFamily="66" charset="0"/>
              </a:rPr>
              <a:t> и</a:t>
            </a:r>
            <a:r>
              <a:rPr lang="ru-RU" sz="1400" b="1">
                <a:solidFill>
                  <a:srgbClr val="7A09D7"/>
                </a:solidFill>
                <a:latin typeface="Comic Sans MS" pitchFamily="66" charset="0"/>
                <a:hlinkClick r:id="rId7" action="ppaction://hlinksldjump"/>
              </a:rPr>
              <a:t> </a:t>
            </a:r>
            <a:r>
              <a:rPr lang="ru-RU" sz="1400" b="1">
                <a:solidFill>
                  <a:srgbClr val="7A09D7"/>
                </a:solidFill>
                <a:latin typeface="Comic Sans MS" pitchFamily="66" charset="0"/>
                <a:hlinkClick r:id="rId8" action="ppaction://hlinksldjump"/>
              </a:rPr>
              <a:t>снова родителям</a:t>
            </a:r>
            <a:r>
              <a:rPr lang="ru-RU" sz="1600" b="1">
                <a:solidFill>
                  <a:srgbClr val="7A09D7"/>
                </a:solidFill>
                <a:latin typeface="Comic Sans MS" pitchFamily="66" charset="0"/>
                <a:hlinkClick r:id="rId8" action="ppaction://hlinksldjump"/>
              </a:rPr>
              <a:t> </a:t>
            </a:r>
            <a:r>
              <a:rPr lang="ru-RU" sz="1600" b="1">
                <a:solidFill>
                  <a:srgbClr val="7A09D7"/>
                </a:solidFill>
                <a:latin typeface="Comic Sans MS" pitchFamily="66" charset="0"/>
                <a:hlinkClick r:id="rId7" action="ppaction://hlinksldjump"/>
              </a:rPr>
              <a:t>…</a:t>
            </a:r>
            <a:endParaRPr lang="ru-RU" sz="1600" b="1">
              <a:solidFill>
                <a:srgbClr val="7A09D7"/>
              </a:solidFill>
              <a:latin typeface="Comic Sans MS" pitchFamily="66" charset="0"/>
            </a:endParaRPr>
          </a:p>
          <a:p>
            <a:pPr marL="342900" indent="-342900" eaLnBrk="0" hangingPunct="0">
              <a:spcBef>
                <a:spcPct val="20000"/>
              </a:spcBef>
            </a:pPr>
            <a:r>
              <a:rPr lang="ru-RU" sz="1400" b="1">
                <a:solidFill>
                  <a:srgbClr val="7A09D7"/>
                </a:solidFill>
                <a:latin typeface="Comic Sans MS" pitchFamily="66" charset="0"/>
              </a:rPr>
              <a:t>               </a:t>
            </a:r>
          </a:p>
        </p:txBody>
      </p:sp>
      <p:sp>
        <p:nvSpPr>
          <p:cNvPr id="5127" name="Rectangle 7"/>
          <p:cNvSpPr>
            <a:spLocks noChangeArrowheads="1"/>
          </p:cNvSpPr>
          <p:nvPr/>
        </p:nvSpPr>
        <p:spPr bwMode="auto">
          <a:xfrm>
            <a:off x="5486400" y="1828800"/>
            <a:ext cx="4038600" cy="1219200"/>
          </a:xfrm>
          <a:prstGeom prst="rect">
            <a:avLst/>
          </a:prstGeom>
          <a:noFill/>
          <a:ln w="9525">
            <a:noFill/>
            <a:miter lim="800000"/>
            <a:headEnd/>
            <a:tailEnd/>
          </a:ln>
          <a:effectLst/>
        </p:spPr>
        <p:txBody>
          <a:bodyPr/>
          <a:lstStyle/>
          <a:p>
            <a:pPr marL="342900" indent="-342900" eaLnBrk="0" hangingPunct="0">
              <a:spcBef>
                <a:spcPct val="20000"/>
              </a:spcBef>
            </a:pPr>
            <a:r>
              <a:rPr lang="ru-RU" sz="2400" b="1">
                <a:solidFill>
                  <a:srgbClr val="7A09D7"/>
                </a:solidFill>
                <a:latin typeface="Comic Sans MS" pitchFamily="66" charset="0"/>
              </a:rPr>
              <a:t>  </a:t>
            </a:r>
            <a:r>
              <a:rPr lang="ru-RU" sz="2400" b="1">
                <a:solidFill>
                  <a:srgbClr val="7A09D7"/>
                </a:solidFill>
                <a:latin typeface="Comic Sans MS" pitchFamily="66" charset="0"/>
                <a:hlinkClick r:id="rId9" action="ppaction://hlinksldjump"/>
              </a:rPr>
              <a:t>Что значит быть готовым к школе?</a:t>
            </a:r>
            <a:endParaRPr lang="ru-RU" sz="2400" b="1">
              <a:solidFill>
                <a:srgbClr val="7A09D7"/>
              </a:solidFill>
              <a:latin typeface="Comic Sans MS" pitchFamily="66" charset="0"/>
            </a:endParaRPr>
          </a:p>
        </p:txBody>
      </p:sp>
      <p:sp>
        <p:nvSpPr>
          <p:cNvPr id="5128" name="Rectangle 8"/>
          <p:cNvSpPr>
            <a:spLocks noChangeArrowheads="1"/>
          </p:cNvSpPr>
          <p:nvPr/>
        </p:nvSpPr>
        <p:spPr bwMode="auto">
          <a:xfrm>
            <a:off x="4114800" y="3886200"/>
            <a:ext cx="4038600" cy="381000"/>
          </a:xfrm>
          <a:prstGeom prst="rect">
            <a:avLst/>
          </a:prstGeom>
          <a:noFill/>
          <a:ln w="9525">
            <a:noFill/>
            <a:miter lim="800000"/>
            <a:headEnd/>
            <a:tailEnd/>
          </a:ln>
          <a:effectLst/>
        </p:spPr>
        <p:txBody>
          <a:bodyPr/>
          <a:lstStyle/>
          <a:p>
            <a:pPr marL="342900" indent="-342900" eaLnBrk="0" hangingPunct="0">
              <a:spcBef>
                <a:spcPct val="20000"/>
              </a:spcBef>
            </a:pPr>
            <a:r>
              <a:rPr lang="ru-RU" sz="2400" b="1" dirty="0">
                <a:solidFill>
                  <a:srgbClr val="7A09D7"/>
                </a:solidFill>
                <a:latin typeface="Comic Sans MS" pitchFamily="66" charset="0"/>
              </a:rPr>
              <a:t>   </a:t>
            </a:r>
            <a:r>
              <a:rPr lang="ru-RU" sz="2400" b="1" dirty="0">
                <a:solidFill>
                  <a:srgbClr val="7A09D7"/>
                </a:solidFill>
                <a:latin typeface="Comic Sans MS" pitchFamily="66" charset="0"/>
                <a:hlinkClick r:id="rId10" action="ppaction://hlinksldjump"/>
              </a:rPr>
              <a:t>Учимся, играя</a:t>
            </a:r>
            <a:endParaRPr lang="ru-RU" sz="2400" b="1" dirty="0">
              <a:solidFill>
                <a:srgbClr val="7A09D7"/>
              </a:solidFill>
              <a:latin typeface="Comic Sans MS" pitchFamily="66" charset="0"/>
            </a:endParaRPr>
          </a:p>
          <a:p>
            <a:pPr marL="342900" indent="-342900" eaLnBrk="0" hangingPunct="0">
              <a:spcBef>
                <a:spcPct val="20000"/>
              </a:spcBef>
              <a:buFontTx/>
              <a:buChar char="•"/>
            </a:pPr>
            <a:r>
              <a:rPr lang="ru-RU" sz="1200" b="1" dirty="0" smtClean="0">
                <a:solidFill>
                  <a:schemeClr val="tx2"/>
                </a:solidFill>
                <a:latin typeface="Tahoma" pitchFamily="34" charset="0"/>
                <a:hlinkClick r:id="rId11"/>
              </a:rPr>
              <a:t>http://pochemu4ka.ru/index/0-399</a:t>
            </a:r>
            <a:endParaRPr lang="ru-RU" sz="1200" b="1" dirty="0" smtClean="0">
              <a:solidFill>
                <a:schemeClr val="tx2"/>
              </a:solidFill>
              <a:latin typeface="Tahoma" pitchFamily="34" charset="0"/>
            </a:endParaRPr>
          </a:p>
          <a:p>
            <a:pPr marL="342900" indent="-342900" eaLnBrk="0" hangingPunct="0">
              <a:spcBef>
                <a:spcPct val="20000"/>
              </a:spcBef>
              <a:buFontTx/>
              <a:buChar char="•"/>
            </a:pPr>
            <a:r>
              <a:rPr lang="ru-RU" sz="1200" b="1" dirty="0" smtClean="0">
                <a:solidFill>
                  <a:schemeClr val="tx2"/>
                </a:solidFill>
                <a:latin typeface="Tahoma" pitchFamily="34" charset="0"/>
                <a:hlinkClick r:id="rId12"/>
              </a:rPr>
              <a:t>http://www.solnet.ee/sol/007/r_000.html</a:t>
            </a:r>
            <a:endParaRPr lang="ru-RU" sz="1200" b="1" dirty="0" smtClean="0">
              <a:solidFill>
                <a:schemeClr val="tx2"/>
              </a:solidFill>
              <a:latin typeface="Tahoma" pitchFamily="34" charset="0"/>
            </a:endParaRPr>
          </a:p>
          <a:p>
            <a:pPr marL="342900" indent="-342900" eaLnBrk="0" hangingPunct="0">
              <a:spcBef>
                <a:spcPct val="20000"/>
              </a:spcBef>
              <a:buFontTx/>
              <a:buChar char="•"/>
            </a:pPr>
            <a:r>
              <a:rPr lang="ru-RU" sz="1200" b="1" dirty="0" smtClean="0">
                <a:solidFill>
                  <a:schemeClr val="tx2"/>
                </a:solidFill>
                <a:latin typeface="Tahoma" pitchFamily="34" charset="0"/>
                <a:hlinkClick r:id="rId13"/>
              </a:rPr>
              <a:t>http://detki-74.ru</a:t>
            </a:r>
            <a:endParaRPr lang="ru-RU" sz="1200" b="1" dirty="0" smtClean="0">
              <a:solidFill>
                <a:schemeClr val="tx2"/>
              </a:solidFill>
              <a:latin typeface="Tahoma" pitchFamily="34" charset="0"/>
            </a:endParaRPr>
          </a:p>
          <a:p>
            <a:pPr marL="342900" indent="-342900" eaLnBrk="0" hangingPunct="0">
              <a:spcBef>
                <a:spcPct val="20000"/>
              </a:spcBef>
              <a:buFontTx/>
              <a:buChar char="•"/>
            </a:pPr>
            <a:r>
              <a:rPr lang="ru-RU" sz="1200" b="1" dirty="0" smtClean="0">
                <a:solidFill>
                  <a:schemeClr val="tx2"/>
                </a:solidFill>
                <a:latin typeface="Tahoma" pitchFamily="34" charset="0"/>
                <a:hlinkClick r:id="rId14"/>
              </a:rPr>
              <a:t>http://www.moskids.ru/ru/training_games/crosswords</a:t>
            </a:r>
            <a:endParaRPr lang="ru-RU" sz="1200" b="1" dirty="0" smtClean="0">
              <a:solidFill>
                <a:schemeClr val="tx2"/>
              </a:solidFill>
              <a:latin typeface="Tahoma" pitchFamily="34" charset="0"/>
            </a:endParaRPr>
          </a:p>
          <a:p>
            <a:pPr marL="342900" indent="-342900" eaLnBrk="0" hangingPunct="0">
              <a:spcBef>
                <a:spcPct val="20000"/>
              </a:spcBef>
              <a:buFontTx/>
              <a:buChar char="•"/>
            </a:pPr>
            <a:r>
              <a:rPr lang="ru-RU" sz="1200" b="1" dirty="0" smtClean="0">
                <a:solidFill>
                  <a:schemeClr val="tx2"/>
                </a:solidFill>
                <a:latin typeface="Tahoma" pitchFamily="34" charset="0"/>
                <a:hlinkClick r:id="rId15"/>
              </a:rPr>
              <a:t>http://levko.info/igroteka.htm</a:t>
            </a:r>
            <a:endParaRPr lang="ru-RU" sz="1200" b="1" dirty="0" smtClean="0">
              <a:solidFill>
                <a:schemeClr val="tx2"/>
              </a:solidFill>
              <a:latin typeface="Tahoma" pitchFamily="34" charset="0"/>
            </a:endParaRPr>
          </a:p>
          <a:p>
            <a:pPr marL="342900" indent="-342900" eaLnBrk="0" hangingPunct="0">
              <a:spcBef>
                <a:spcPct val="20000"/>
              </a:spcBef>
              <a:buFontTx/>
              <a:buChar char="•"/>
            </a:pPr>
            <a:endParaRPr lang="ru-RU" sz="1200" b="1" dirty="0">
              <a:solidFill>
                <a:schemeClr val="tx2"/>
              </a:solidFill>
              <a:latin typeface="Tahoma" pitchFamily="34" charset="0"/>
            </a:endParaRPr>
          </a:p>
        </p:txBody>
      </p:sp>
      <p:pic>
        <p:nvPicPr>
          <p:cNvPr id="5130" name="Picture 10" descr="j0424168[1]"/>
          <p:cNvPicPr>
            <a:picLocks noChangeAspect="1" noChangeArrowheads="1"/>
          </p:cNvPicPr>
          <p:nvPr/>
        </p:nvPicPr>
        <p:blipFill>
          <a:blip r:embed="rId16"/>
          <a:srcRect/>
          <a:stretch>
            <a:fillRect/>
          </a:stretch>
        </p:blipFill>
        <p:spPr bwMode="auto">
          <a:xfrm>
            <a:off x="7308850" y="152400"/>
            <a:ext cx="1835150" cy="1631950"/>
          </a:xfrm>
          <a:prstGeom prst="rect">
            <a:avLst/>
          </a:prstGeom>
          <a:noFill/>
        </p:spPr>
      </p:pic>
      <p:pic>
        <p:nvPicPr>
          <p:cNvPr id="5131" name="Picture 11"/>
          <p:cNvPicPr>
            <a:picLocks noChangeAspect="1" noChangeArrowheads="1"/>
          </p:cNvPicPr>
          <p:nvPr/>
        </p:nvPicPr>
        <p:blipFill>
          <a:blip r:embed="rId17" cstate="print"/>
          <a:srcRect/>
          <a:stretch>
            <a:fillRect/>
          </a:stretch>
        </p:blipFill>
        <p:spPr bwMode="auto">
          <a:xfrm>
            <a:off x="1066800" y="1676400"/>
            <a:ext cx="1223963" cy="1798638"/>
          </a:xfrm>
          <a:prstGeom prst="rect">
            <a:avLst/>
          </a:prstGeom>
          <a:noFill/>
          <a:ln w="9525">
            <a:noFill/>
            <a:miter lim="800000"/>
            <a:headEnd/>
            <a:tailEnd/>
          </a:ln>
          <a:effectLst/>
        </p:spPr>
      </p:pic>
      <p:pic>
        <p:nvPicPr>
          <p:cNvPr id="5132" name="Picture 12" descr="Картинка 16 из 12136"/>
          <p:cNvPicPr>
            <a:picLocks noChangeAspect="1" noChangeArrowheads="1"/>
          </p:cNvPicPr>
          <p:nvPr/>
        </p:nvPicPr>
        <p:blipFill>
          <a:blip r:embed="rId18"/>
          <a:srcRect/>
          <a:stretch>
            <a:fillRect/>
          </a:stretch>
        </p:blipFill>
        <p:spPr bwMode="auto">
          <a:xfrm>
            <a:off x="2971800" y="1600200"/>
            <a:ext cx="2819400" cy="1905000"/>
          </a:xfrm>
          <a:prstGeom prst="rect">
            <a:avLst/>
          </a:prstGeom>
          <a:noFill/>
        </p:spPr>
      </p:pic>
      <p:sp>
        <p:nvSpPr>
          <p:cNvPr id="5133" name="Rectangle 13"/>
          <p:cNvSpPr>
            <a:spLocks noChangeArrowheads="1"/>
          </p:cNvSpPr>
          <p:nvPr/>
        </p:nvSpPr>
        <p:spPr bwMode="auto">
          <a:xfrm>
            <a:off x="0" y="6369050"/>
            <a:ext cx="4495800" cy="977900"/>
          </a:xfrm>
          <a:prstGeom prst="rect">
            <a:avLst/>
          </a:prstGeom>
          <a:noFill/>
          <a:ln w="9525">
            <a:noFill/>
            <a:miter lim="800000"/>
            <a:headEnd/>
            <a:tailEnd/>
          </a:ln>
        </p:spPr>
        <p:txBody>
          <a:bodyPr/>
          <a:lstStyle/>
          <a:p>
            <a:pPr marL="342900" indent="-342900" eaLnBrk="0" hangingPunct="0">
              <a:spcBef>
                <a:spcPct val="20000"/>
              </a:spcBef>
            </a:pPr>
            <a:endParaRPr lang="ru-RU" sz="1200" b="1" dirty="0">
              <a:solidFill>
                <a:srgbClr val="7A09D7"/>
              </a:solidFill>
              <a:latin typeface="Comic Sans MS" pitchFamily="66" charset="0"/>
            </a:endParaRPr>
          </a:p>
        </p:txBody>
      </p:sp>
      <p:grpSp>
        <p:nvGrpSpPr>
          <p:cNvPr id="5135" name="Group 15"/>
          <p:cNvGrpSpPr>
            <a:grpSpLocks noChangeAspect="1"/>
          </p:cNvGrpSpPr>
          <p:nvPr/>
        </p:nvGrpSpPr>
        <p:grpSpPr bwMode="auto">
          <a:xfrm>
            <a:off x="6629400" y="2895600"/>
            <a:ext cx="1479550" cy="1271588"/>
            <a:chOff x="4128" y="1776"/>
            <a:chExt cx="932" cy="801"/>
          </a:xfrm>
        </p:grpSpPr>
        <p:sp>
          <p:nvSpPr>
            <p:cNvPr id="5134" name="AutoShape 14"/>
            <p:cNvSpPr>
              <a:spLocks noChangeAspect="1" noChangeArrowheads="1" noTextEdit="1"/>
            </p:cNvSpPr>
            <p:nvPr/>
          </p:nvSpPr>
          <p:spPr bwMode="auto">
            <a:xfrm>
              <a:off x="4128" y="1776"/>
              <a:ext cx="932" cy="801"/>
            </a:xfrm>
            <a:prstGeom prst="rect">
              <a:avLst/>
            </a:prstGeom>
            <a:noFill/>
            <a:ln w="9525">
              <a:noFill/>
              <a:miter lim="800000"/>
              <a:headEnd/>
              <a:tailEnd/>
            </a:ln>
          </p:spPr>
          <p:txBody>
            <a:bodyPr/>
            <a:lstStyle/>
            <a:p>
              <a:endParaRPr lang="ru-RU"/>
            </a:p>
          </p:txBody>
        </p:sp>
        <p:sp>
          <p:nvSpPr>
            <p:cNvPr id="5136" name="Freeform 16"/>
            <p:cNvSpPr>
              <a:spLocks/>
            </p:cNvSpPr>
            <p:nvPr/>
          </p:nvSpPr>
          <p:spPr bwMode="auto">
            <a:xfrm>
              <a:off x="4128" y="1795"/>
              <a:ext cx="931" cy="772"/>
            </a:xfrm>
            <a:custGeom>
              <a:avLst/>
              <a:gdLst/>
              <a:ahLst/>
              <a:cxnLst>
                <a:cxn ang="0">
                  <a:pos x="2639" y="133"/>
                </a:cxn>
                <a:cxn ang="0">
                  <a:pos x="2679" y="196"/>
                </a:cxn>
                <a:cxn ang="0">
                  <a:pos x="2711" y="281"/>
                </a:cxn>
                <a:cxn ang="0">
                  <a:pos x="2744" y="406"/>
                </a:cxn>
                <a:cxn ang="0">
                  <a:pos x="2768" y="552"/>
                </a:cxn>
                <a:cxn ang="0">
                  <a:pos x="2786" y="754"/>
                </a:cxn>
                <a:cxn ang="0">
                  <a:pos x="2791" y="1048"/>
                </a:cxn>
                <a:cxn ang="0">
                  <a:pos x="2772" y="1315"/>
                </a:cxn>
                <a:cxn ang="0">
                  <a:pos x="2741" y="1538"/>
                </a:cxn>
                <a:cxn ang="0">
                  <a:pos x="2698" y="1730"/>
                </a:cxn>
                <a:cxn ang="0">
                  <a:pos x="2640" y="1906"/>
                </a:cxn>
                <a:cxn ang="0">
                  <a:pos x="2585" y="2024"/>
                </a:cxn>
                <a:cxn ang="0">
                  <a:pos x="2522" y="2126"/>
                </a:cxn>
                <a:cxn ang="0">
                  <a:pos x="2450" y="2205"/>
                </a:cxn>
                <a:cxn ang="0">
                  <a:pos x="2373" y="2261"/>
                </a:cxn>
                <a:cxn ang="0">
                  <a:pos x="2288" y="2296"/>
                </a:cxn>
                <a:cxn ang="0">
                  <a:pos x="2200" y="2309"/>
                </a:cxn>
                <a:cxn ang="0">
                  <a:pos x="2108" y="2315"/>
                </a:cxn>
                <a:cxn ang="0">
                  <a:pos x="2009" y="2316"/>
                </a:cxn>
                <a:cxn ang="0">
                  <a:pos x="1904" y="2312"/>
                </a:cxn>
                <a:cxn ang="0">
                  <a:pos x="1793" y="2303"/>
                </a:cxn>
                <a:cxn ang="0">
                  <a:pos x="1679" y="2292"/>
                </a:cxn>
                <a:cxn ang="0">
                  <a:pos x="1564" y="2276"/>
                </a:cxn>
                <a:cxn ang="0">
                  <a:pos x="1447" y="2258"/>
                </a:cxn>
                <a:cxn ang="0">
                  <a:pos x="1327" y="2237"/>
                </a:cxn>
                <a:cxn ang="0">
                  <a:pos x="1210" y="2214"/>
                </a:cxn>
                <a:cxn ang="0">
                  <a:pos x="1092" y="2188"/>
                </a:cxn>
                <a:cxn ang="0">
                  <a:pos x="958" y="2157"/>
                </a:cxn>
                <a:cxn ang="0">
                  <a:pos x="832" y="2126"/>
                </a:cxn>
                <a:cxn ang="0">
                  <a:pos x="713" y="2093"/>
                </a:cxn>
                <a:cxn ang="0">
                  <a:pos x="602" y="2061"/>
                </a:cxn>
                <a:cxn ang="0">
                  <a:pos x="501" y="2028"/>
                </a:cxn>
                <a:cxn ang="0">
                  <a:pos x="412" y="1997"/>
                </a:cxn>
                <a:cxn ang="0">
                  <a:pos x="333" y="1967"/>
                </a:cxn>
                <a:cxn ang="0">
                  <a:pos x="264" y="1938"/>
                </a:cxn>
                <a:cxn ang="0">
                  <a:pos x="210" y="1911"/>
                </a:cxn>
                <a:cxn ang="0">
                  <a:pos x="169" y="1887"/>
                </a:cxn>
                <a:cxn ang="0">
                  <a:pos x="130" y="1853"/>
                </a:cxn>
                <a:cxn ang="0">
                  <a:pos x="77" y="1792"/>
                </a:cxn>
                <a:cxn ang="0">
                  <a:pos x="39" y="1718"/>
                </a:cxn>
                <a:cxn ang="0">
                  <a:pos x="6" y="1571"/>
                </a:cxn>
                <a:cxn ang="0">
                  <a:pos x="3" y="1370"/>
                </a:cxn>
                <a:cxn ang="0">
                  <a:pos x="36" y="1149"/>
                </a:cxn>
                <a:cxn ang="0">
                  <a:pos x="78" y="980"/>
                </a:cxn>
                <a:cxn ang="0">
                  <a:pos x="132" y="814"/>
                </a:cxn>
                <a:cxn ang="0">
                  <a:pos x="199" y="646"/>
                </a:cxn>
                <a:cxn ang="0">
                  <a:pos x="279" y="483"/>
                </a:cxn>
                <a:cxn ang="0">
                  <a:pos x="358" y="345"/>
                </a:cxn>
                <a:cxn ang="0">
                  <a:pos x="435" y="236"/>
                </a:cxn>
                <a:cxn ang="0">
                  <a:pos x="500" y="157"/>
                </a:cxn>
                <a:cxn ang="0">
                  <a:pos x="551" y="109"/>
                </a:cxn>
                <a:cxn ang="0">
                  <a:pos x="646" y="69"/>
                </a:cxn>
                <a:cxn ang="0">
                  <a:pos x="804" y="38"/>
                </a:cxn>
                <a:cxn ang="0">
                  <a:pos x="1010" y="17"/>
                </a:cxn>
                <a:cxn ang="0">
                  <a:pos x="1247" y="4"/>
                </a:cxn>
                <a:cxn ang="0">
                  <a:pos x="1503" y="0"/>
                </a:cxn>
                <a:cxn ang="0">
                  <a:pos x="1763" y="3"/>
                </a:cxn>
                <a:cxn ang="0">
                  <a:pos x="2014" y="13"/>
                </a:cxn>
                <a:cxn ang="0">
                  <a:pos x="2240" y="30"/>
                </a:cxn>
                <a:cxn ang="0">
                  <a:pos x="2426" y="54"/>
                </a:cxn>
                <a:cxn ang="0">
                  <a:pos x="2559" y="84"/>
                </a:cxn>
              </a:cxnLst>
              <a:rect l="0" t="0" r="r" b="b"/>
              <a:pathLst>
                <a:path w="2792" h="2316">
                  <a:moveTo>
                    <a:pt x="2610" y="106"/>
                  </a:moveTo>
                  <a:lnTo>
                    <a:pt x="2625" y="118"/>
                  </a:lnTo>
                  <a:lnTo>
                    <a:pt x="2639" y="133"/>
                  </a:lnTo>
                  <a:lnTo>
                    <a:pt x="2653" y="150"/>
                  </a:lnTo>
                  <a:lnTo>
                    <a:pt x="2666" y="172"/>
                  </a:lnTo>
                  <a:lnTo>
                    <a:pt x="2679" y="196"/>
                  </a:lnTo>
                  <a:lnTo>
                    <a:pt x="2690" y="221"/>
                  </a:lnTo>
                  <a:lnTo>
                    <a:pt x="2701" y="250"/>
                  </a:lnTo>
                  <a:lnTo>
                    <a:pt x="2711" y="281"/>
                  </a:lnTo>
                  <a:lnTo>
                    <a:pt x="2723" y="319"/>
                  </a:lnTo>
                  <a:lnTo>
                    <a:pt x="2734" y="362"/>
                  </a:lnTo>
                  <a:lnTo>
                    <a:pt x="2744" y="406"/>
                  </a:lnTo>
                  <a:lnTo>
                    <a:pt x="2752" y="453"/>
                  </a:lnTo>
                  <a:lnTo>
                    <a:pt x="2761" y="501"/>
                  </a:lnTo>
                  <a:lnTo>
                    <a:pt x="2768" y="552"/>
                  </a:lnTo>
                  <a:lnTo>
                    <a:pt x="2775" y="606"/>
                  </a:lnTo>
                  <a:lnTo>
                    <a:pt x="2781" y="660"/>
                  </a:lnTo>
                  <a:lnTo>
                    <a:pt x="2786" y="754"/>
                  </a:lnTo>
                  <a:lnTo>
                    <a:pt x="2791" y="849"/>
                  </a:lnTo>
                  <a:lnTo>
                    <a:pt x="2792" y="949"/>
                  </a:lnTo>
                  <a:lnTo>
                    <a:pt x="2791" y="1048"/>
                  </a:lnTo>
                  <a:lnTo>
                    <a:pt x="2788" y="1137"/>
                  </a:lnTo>
                  <a:lnTo>
                    <a:pt x="2781" y="1225"/>
                  </a:lnTo>
                  <a:lnTo>
                    <a:pt x="2772" y="1315"/>
                  </a:lnTo>
                  <a:lnTo>
                    <a:pt x="2762" y="1403"/>
                  </a:lnTo>
                  <a:lnTo>
                    <a:pt x="2752" y="1471"/>
                  </a:lnTo>
                  <a:lnTo>
                    <a:pt x="2741" y="1538"/>
                  </a:lnTo>
                  <a:lnTo>
                    <a:pt x="2728" y="1603"/>
                  </a:lnTo>
                  <a:lnTo>
                    <a:pt x="2714" y="1667"/>
                  </a:lnTo>
                  <a:lnTo>
                    <a:pt x="2698" y="1730"/>
                  </a:lnTo>
                  <a:lnTo>
                    <a:pt x="2680" y="1791"/>
                  </a:lnTo>
                  <a:lnTo>
                    <a:pt x="2662" y="1849"/>
                  </a:lnTo>
                  <a:lnTo>
                    <a:pt x="2640" y="1906"/>
                  </a:lnTo>
                  <a:lnTo>
                    <a:pt x="2623" y="1947"/>
                  </a:lnTo>
                  <a:lnTo>
                    <a:pt x="2605" y="1987"/>
                  </a:lnTo>
                  <a:lnTo>
                    <a:pt x="2585" y="2024"/>
                  </a:lnTo>
                  <a:lnTo>
                    <a:pt x="2565" y="2061"/>
                  </a:lnTo>
                  <a:lnTo>
                    <a:pt x="2544" y="2095"/>
                  </a:lnTo>
                  <a:lnTo>
                    <a:pt x="2522" y="2126"/>
                  </a:lnTo>
                  <a:lnTo>
                    <a:pt x="2498" y="2156"/>
                  </a:lnTo>
                  <a:lnTo>
                    <a:pt x="2474" y="2183"/>
                  </a:lnTo>
                  <a:lnTo>
                    <a:pt x="2450" y="2205"/>
                  </a:lnTo>
                  <a:lnTo>
                    <a:pt x="2426" y="2227"/>
                  </a:lnTo>
                  <a:lnTo>
                    <a:pt x="2400" y="2245"/>
                  </a:lnTo>
                  <a:lnTo>
                    <a:pt x="2373" y="2261"/>
                  </a:lnTo>
                  <a:lnTo>
                    <a:pt x="2347" y="2275"/>
                  </a:lnTo>
                  <a:lnTo>
                    <a:pt x="2318" y="2286"/>
                  </a:lnTo>
                  <a:lnTo>
                    <a:pt x="2288" y="2296"/>
                  </a:lnTo>
                  <a:lnTo>
                    <a:pt x="2259" y="2302"/>
                  </a:lnTo>
                  <a:lnTo>
                    <a:pt x="2230" y="2306"/>
                  </a:lnTo>
                  <a:lnTo>
                    <a:pt x="2200" y="2309"/>
                  </a:lnTo>
                  <a:lnTo>
                    <a:pt x="2171" y="2312"/>
                  </a:lnTo>
                  <a:lnTo>
                    <a:pt x="2139" y="2313"/>
                  </a:lnTo>
                  <a:lnTo>
                    <a:pt x="2108" y="2315"/>
                  </a:lnTo>
                  <a:lnTo>
                    <a:pt x="2075" y="2316"/>
                  </a:lnTo>
                  <a:lnTo>
                    <a:pt x="2043" y="2316"/>
                  </a:lnTo>
                  <a:lnTo>
                    <a:pt x="2009" y="2316"/>
                  </a:lnTo>
                  <a:lnTo>
                    <a:pt x="1975" y="2315"/>
                  </a:lnTo>
                  <a:lnTo>
                    <a:pt x="1939" y="2313"/>
                  </a:lnTo>
                  <a:lnTo>
                    <a:pt x="1904" y="2312"/>
                  </a:lnTo>
                  <a:lnTo>
                    <a:pt x="1867" y="2309"/>
                  </a:lnTo>
                  <a:lnTo>
                    <a:pt x="1831" y="2308"/>
                  </a:lnTo>
                  <a:lnTo>
                    <a:pt x="1793" y="2303"/>
                  </a:lnTo>
                  <a:lnTo>
                    <a:pt x="1756" y="2301"/>
                  </a:lnTo>
                  <a:lnTo>
                    <a:pt x="1718" y="2296"/>
                  </a:lnTo>
                  <a:lnTo>
                    <a:pt x="1679" y="2292"/>
                  </a:lnTo>
                  <a:lnTo>
                    <a:pt x="1641" y="2288"/>
                  </a:lnTo>
                  <a:lnTo>
                    <a:pt x="1603" y="2282"/>
                  </a:lnTo>
                  <a:lnTo>
                    <a:pt x="1564" y="2276"/>
                  </a:lnTo>
                  <a:lnTo>
                    <a:pt x="1525" y="2271"/>
                  </a:lnTo>
                  <a:lnTo>
                    <a:pt x="1485" y="2265"/>
                  </a:lnTo>
                  <a:lnTo>
                    <a:pt x="1447" y="2258"/>
                  </a:lnTo>
                  <a:lnTo>
                    <a:pt x="1407" y="2251"/>
                  </a:lnTo>
                  <a:lnTo>
                    <a:pt x="1367" y="2244"/>
                  </a:lnTo>
                  <a:lnTo>
                    <a:pt x="1327" y="2237"/>
                  </a:lnTo>
                  <a:lnTo>
                    <a:pt x="1288" y="2230"/>
                  </a:lnTo>
                  <a:lnTo>
                    <a:pt x="1248" y="2221"/>
                  </a:lnTo>
                  <a:lnTo>
                    <a:pt x="1210" y="2214"/>
                  </a:lnTo>
                  <a:lnTo>
                    <a:pt x="1170" y="2205"/>
                  </a:lnTo>
                  <a:lnTo>
                    <a:pt x="1130" y="2197"/>
                  </a:lnTo>
                  <a:lnTo>
                    <a:pt x="1092" y="2188"/>
                  </a:lnTo>
                  <a:lnTo>
                    <a:pt x="1046" y="2178"/>
                  </a:lnTo>
                  <a:lnTo>
                    <a:pt x="1002" y="2168"/>
                  </a:lnTo>
                  <a:lnTo>
                    <a:pt x="958" y="2157"/>
                  </a:lnTo>
                  <a:lnTo>
                    <a:pt x="916" y="2147"/>
                  </a:lnTo>
                  <a:lnTo>
                    <a:pt x="873" y="2136"/>
                  </a:lnTo>
                  <a:lnTo>
                    <a:pt x="832" y="2126"/>
                  </a:lnTo>
                  <a:lnTo>
                    <a:pt x="791" y="2115"/>
                  </a:lnTo>
                  <a:lnTo>
                    <a:pt x="751" y="2105"/>
                  </a:lnTo>
                  <a:lnTo>
                    <a:pt x="713" y="2093"/>
                  </a:lnTo>
                  <a:lnTo>
                    <a:pt x="676" y="2082"/>
                  </a:lnTo>
                  <a:lnTo>
                    <a:pt x="639" y="2072"/>
                  </a:lnTo>
                  <a:lnTo>
                    <a:pt x="602" y="2061"/>
                  </a:lnTo>
                  <a:lnTo>
                    <a:pt x="568" y="2049"/>
                  </a:lnTo>
                  <a:lnTo>
                    <a:pt x="534" y="2039"/>
                  </a:lnTo>
                  <a:lnTo>
                    <a:pt x="501" y="2028"/>
                  </a:lnTo>
                  <a:lnTo>
                    <a:pt x="470" y="2018"/>
                  </a:lnTo>
                  <a:lnTo>
                    <a:pt x="440" y="2008"/>
                  </a:lnTo>
                  <a:lnTo>
                    <a:pt x="412" y="1997"/>
                  </a:lnTo>
                  <a:lnTo>
                    <a:pt x="384" y="1987"/>
                  </a:lnTo>
                  <a:lnTo>
                    <a:pt x="358" y="1977"/>
                  </a:lnTo>
                  <a:lnTo>
                    <a:pt x="333" y="1967"/>
                  </a:lnTo>
                  <a:lnTo>
                    <a:pt x="308" y="1957"/>
                  </a:lnTo>
                  <a:lnTo>
                    <a:pt x="286" y="1948"/>
                  </a:lnTo>
                  <a:lnTo>
                    <a:pt x="264" y="1938"/>
                  </a:lnTo>
                  <a:lnTo>
                    <a:pt x="246" y="1930"/>
                  </a:lnTo>
                  <a:lnTo>
                    <a:pt x="228" y="1920"/>
                  </a:lnTo>
                  <a:lnTo>
                    <a:pt x="210" y="1911"/>
                  </a:lnTo>
                  <a:lnTo>
                    <a:pt x="195" y="1903"/>
                  </a:lnTo>
                  <a:lnTo>
                    <a:pt x="182" y="1896"/>
                  </a:lnTo>
                  <a:lnTo>
                    <a:pt x="169" y="1887"/>
                  </a:lnTo>
                  <a:lnTo>
                    <a:pt x="159" y="1880"/>
                  </a:lnTo>
                  <a:lnTo>
                    <a:pt x="151" y="1873"/>
                  </a:lnTo>
                  <a:lnTo>
                    <a:pt x="130" y="1853"/>
                  </a:lnTo>
                  <a:lnTo>
                    <a:pt x="111" y="1833"/>
                  </a:lnTo>
                  <a:lnTo>
                    <a:pt x="93" y="1813"/>
                  </a:lnTo>
                  <a:lnTo>
                    <a:pt x="77" y="1792"/>
                  </a:lnTo>
                  <a:lnTo>
                    <a:pt x="63" y="1768"/>
                  </a:lnTo>
                  <a:lnTo>
                    <a:pt x="50" y="1744"/>
                  </a:lnTo>
                  <a:lnTo>
                    <a:pt x="39" y="1718"/>
                  </a:lnTo>
                  <a:lnTo>
                    <a:pt x="29" y="1690"/>
                  </a:lnTo>
                  <a:lnTo>
                    <a:pt x="15" y="1632"/>
                  </a:lnTo>
                  <a:lnTo>
                    <a:pt x="6" y="1571"/>
                  </a:lnTo>
                  <a:lnTo>
                    <a:pt x="2" y="1507"/>
                  </a:lnTo>
                  <a:lnTo>
                    <a:pt x="0" y="1441"/>
                  </a:lnTo>
                  <a:lnTo>
                    <a:pt x="3" y="1370"/>
                  </a:lnTo>
                  <a:lnTo>
                    <a:pt x="10" y="1296"/>
                  </a:lnTo>
                  <a:lnTo>
                    <a:pt x="22" y="1223"/>
                  </a:lnTo>
                  <a:lnTo>
                    <a:pt x="36" y="1149"/>
                  </a:lnTo>
                  <a:lnTo>
                    <a:pt x="49" y="1092"/>
                  </a:lnTo>
                  <a:lnTo>
                    <a:pt x="63" y="1037"/>
                  </a:lnTo>
                  <a:lnTo>
                    <a:pt x="78" y="980"/>
                  </a:lnTo>
                  <a:lnTo>
                    <a:pt x="96" y="924"/>
                  </a:lnTo>
                  <a:lnTo>
                    <a:pt x="114" y="869"/>
                  </a:lnTo>
                  <a:lnTo>
                    <a:pt x="132" y="814"/>
                  </a:lnTo>
                  <a:lnTo>
                    <a:pt x="152" y="760"/>
                  </a:lnTo>
                  <a:lnTo>
                    <a:pt x="174" y="706"/>
                  </a:lnTo>
                  <a:lnTo>
                    <a:pt x="199" y="646"/>
                  </a:lnTo>
                  <a:lnTo>
                    <a:pt x="225" y="589"/>
                  </a:lnTo>
                  <a:lnTo>
                    <a:pt x="252" y="534"/>
                  </a:lnTo>
                  <a:lnTo>
                    <a:pt x="279" y="483"/>
                  </a:lnTo>
                  <a:lnTo>
                    <a:pt x="306" y="434"/>
                  </a:lnTo>
                  <a:lnTo>
                    <a:pt x="333" y="388"/>
                  </a:lnTo>
                  <a:lnTo>
                    <a:pt x="358" y="345"/>
                  </a:lnTo>
                  <a:lnTo>
                    <a:pt x="385" y="305"/>
                  </a:lnTo>
                  <a:lnTo>
                    <a:pt x="411" y="270"/>
                  </a:lnTo>
                  <a:lnTo>
                    <a:pt x="435" y="236"/>
                  </a:lnTo>
                  <a:lnTo>
                    <a:pt x="457" y="206"/>
                  </a:lnTo>
                  <a:lnTo>
                    <a:pt x="480" y="180"/>
                  </a:lnTo>
                  <a:lnTo>
                    <a:pt x="500" y="157"/>
                  </a:lnTo>
                  <a:lnTo>
                    <a:pt x="520" y="138"/>
                  </a:lnTo>
                  <a:lnTo>
                    <a:pt x="537" y="122"/>
                  </a:lnTo>
                  <a:lnTo>
                    <a:pt x="551" y="109"/>
                  </a:lnTo>
                  <a:lnTo>
                    <a:pt x="575" y="95"/>
                  </a:lnTo>
                  <a:lnTo>
                    <a:pt x="608" y="81"/>
                  </a:lnTo>
                  <a:lnTo>
                    <a:pt x="646" y="69"/>
                  </a:lnTo>
                  <a:lnTo>
                    <a:pt x="693" y="58"/>
                  </a:lnTo>
                  <a:lnTo>
                    <a:pt x="746" y="48"/>
                  </a:lnTo>
                  <a:lnTo>
                    <a:pt x="804" y="38"/>
                  </a:lnTo>
                  <a:lnTo>
                    <a:pt x="868" y="30"/>
                  </a:lnTo>
                  <a:lnTo>
                    <a:pt x="936" y="23"/>
                  </a:lnTo>
                  <a:lnTo>
                    <a:pt x="1010" y="17"/>
                  </a:lnTo>
                  <a:lnTo>
                    <a:pt x="1085" y="11"/>
                  </a:lnTo>
                  <a:lnTo>
                    <a:pt x="1164" y="7"/>
                  </a:lnTo>
                  <a:lnTo>
                    <a:pt x="1247" y="4"/>
                  </a:lnTo>
                  <a:lnTo>
                    <a:pt x="1330" y="1"/>
                  </a:lnTo>
                  <a:lnTo>
                    <a:pt x="1417" y="0"/>
                  </a:lnTo>
                  <a:lnTo>
                    <a:pt x="1503" y="0"/>
                  </a:lnTo>
                  <a:lnTo>
                    <a:pt x="1590" y="0"/>
                  </a:lnTo>
                  <a:lnTo>
                    <a:pt x="1678" y="1"/>
                  </a:lnTo>
                  <a:lnTo>
                    <a:pt x="1763" y="3"/>
                  </a:lnTo>
                  <a:lnTo>
                    <a:pt x="1850" y="5"/>
                  </a:lnTo>
                  <a:lnTo>
                    <a:pt x="1932" y="8"/>
                  </a:lnTo>
                  <a:lnTo>
                    <a:pt x="2014" y="13"/>
                  </a:lnTo>
                  <a:lnTo>
                    <a:pt x="2092" y="18"/>
                  </a:lnTo>
                  <a:lnTo>
                    <a:pt x="2168" y="24"/>
                  </a:lnTo>
                  <a:lnTo>
                    <a:pt x="2240" y="30"/>
                  </a:lnTo>
                  <a:lnTo>
                    <a:pt x="2307" y="38"/>
                  </a:lnTo>
                  <a:lnTo>
                    <a:pt x="2369" y="45"/>
                  </a:lnTo>
                  <a:lnTo>
                    <a:pt x="2426" y="54"/>
                  </a:lnTo>
                  <a:lnTo>
                    <a:pt x="2477" y="64"/>
                  </a:lnTo>
                  <a:lnTo>
                    <a:pt x="2521" y="74"/>
                  </a:lnTo>
                  <a:lnTo>
                    <a:pt x="2559" y="84"/>
                  </a:lnTo>
                  <a:lnTo>
                    <a:pt x="2589" y="95"/>
                  </a:lnTo>
                  <a:lnTo>
                    <a:pt x="2610" y="106"/>
                  </a:lnTo>
                  <a:close/>
                </a:path>
              </a:pathLst>
            </a:custGeom>
            <a:solidFill>
              <a:srgbClr val="A8E260"/>
            </a:solidFill>
            <a:ln w="9525">
              <a:noFill/>
              <a:round/>
              <a:headEnd/>
              <a:tailEnd/>
            </a:ln>
          </p:spPr>
          <p:txBody>
            <a:bodyPr/>
            <a:lstStyle/>
            <a:p>
              <a:endParaRPr lang="ru-RU"/>
            </a:p>
          </p:txBody>
        </p:sp>
        <p:sp>
          <p:nvSpPr>
            <p:cNvPr id="5137" name="Freeform 17"/>
            <p:cNvSpPr>
              <a:spLocks/>
            </p:cNvSpPr>
            <p:nvPr/>
          </p:nvSpPr>
          <p:spPr bwMode="auto">
            <a:xfrm>
              <a:off x="4159" y="1776"/>
              <a:ext cx="835" cy="708"/>
            </a:xfrm>
            <a:custGeom>
              <a:avLst/>
              <a:gdLst/>
              <a:ahLst/>
              <a:cxnLst>
                <a:cxn ang="0">
                  <a:pos x="1340" y="68"/>
                </a:cxn>
                <a:cxn ang="0">
                  <a:pos x="1158" y="43"/>
                </a:cxn>
                <a:cxn ang="0">
                  <a:pos x="987" y="16"/>
                </a:cxn>
                <a:cxn ang="0">
                  <a:pos x="889" y="1"/>
                </a:cxn>
                <a:cxn ang="0">
                  <a:pos x="816" y="89"/>
                </a:cxn>
                <a:cxn ang="0">
                  <a:pos x="581" y="399"/>
                </a:cxn>
                <a:cxn ang="0">
                  <a:pos x="300" y="768"/>
                </a:cxn>
                <a:cxn ang="0">
                  <a:pos x="105" y="1024"/>
                </a:cxn>
                <a:cxn ang="0">
                  <a:pos x="26" y="1176"/>
                </a:cxn>
                <a:cxn ang="0">
                  <a:pos x="2" y="1389"/>
                </a:cxn>
                <a:cxn ang="0">
                  <a:pos x="57" y="1561"/>
                </a:cxn>
                <a:cxn ang="0">
                  <a:pos x="137" y="1650"/>
                </a:cxn>
                <a:cxn ang="0">
                  <a:pos x="227" y="1656"/>
                </a:cxn>
                <a:cxn ang="0">
                  <a:pos x="418" y="1642"/>
                </a:cxn>
                <a:cxn ang="0">
                  <a:pos x="622" y="1622"/>
                </a:cxn>
                <a:cxn ang="0">
                  <a:pos x="745" y="1609"/>
                </a:cxn>
                <a:cxn ang="0">
                  <a:pos x="707" y="1659"/>
                </a:cxn>
                <a:cxn ang="0">
                  <a:pos x="612" y="1791"/>
                </a:cxn>
                <a:cxn ang="0">
                  <a:pos x="606" y="1889"/>
                </a:cxn>
                <a:cxn ang="0">
                  <a:pos x="650" y="1974"/>
                </a:cxn>
                <a:cxn ang="0">
                  <a:pos x="704" y="2000"/>
                </a:cxn>
                <a:cxn ang="0">
                  <a:pos x="826" y="2020"/>
                </a:cxn>
                <a:cxn ang="0">
                  <a:pos x="1005" y="2042"/>
                </a:cxn>
                <a:cxn ang="0">
                  <a:pos x="1215" y="2066"/>
                </a:cxn>
                <a:cxn ang="0">
                  <a:pos x="1434" y="2089"/>
                </a:cxn>
                <a:cxn ang="0">
                  <a:pos x="1634" y="2108"/>
                </a:cxn>
                <a:cxn ang="0">
                  <a:pos x="1791" y="2120"/>
                </a:cxn>
                <a:cxn ang="0">
                  <a:pos x="1882" y="2123"/>
                </a:cxn>
                <a:cxn ang="0">
                  <a:pos x="1970" y="2029"/>
                </a:cxn>
                <a:cxn ang="0">
                  <a:pos x="2054" y="1855"/>
                </a:cxn>
                <a:cxn ang="0">
                  <a:pos x="2080" y="1792"/>
                </a:cxn>
                <a:cxn ang="0">
                  <a:pos x="2092" y="1701"/>
                </a:cxn>
                <a:cxn ang="0">
                  <a:pos x="2068" y="1640"/>
                </a:cxn>
                <a:cxn ang="0">
                  <a:pos x="2047" y="1601"/>
                </a:cxn>
                <a:cxn ang="0">
                  <a:pos x="2399" y="1497"/>
                </a:cxn>
                <a:cxn ang="0">
                  <a:pos x="2450" y="1380"/>
                </a:cxn>
                <a:cxn ang="0">
                  <a:pos x="2475" y="1157"/>
                </a:cxn>
                <a:cxn ang="0">
                  <a:pos x="2439" y="1003"/>
                </a:cxn>
                <a:cxn ang="0">
                  <a:pos x="2385" y="956"/>
                </a:cxn>
                <a:cxn ang="0">
                  <a:pos x="2393" y="865"/>
                </a:cxn>
                <a:cxn ang="0">
                  <a:pos x="2466" y="811"/>
                </a:cxn>
                <a:cxn ang="0">
                  <a:pos x="2505" y="720"/>
                </a:cxn>
                <a:cxn ang="0">
                  <a:pos x="2477" y="430"/>
                </a:cxn>
                <a:cxn ang="0">
                  <a:pos x="2412" y="351"/>
                </a:cxn>
                <a:cxn ang="0">
                  <a:pos x="2329" y="347"/>
                </a:cxn>
                <a:cxn ang="0">
                  <a:pos x="2243" y="351"/>
                </a:cxn>
                <a:cxn ang="0">
                  <a:pos x="2182" y="355"/>
                </a:cxn>
                <a:cxn ang="0">
                  <a:pos x="2166" y="329"/>
                </a:cxn>
                <a:cxn ang="0">
                  <a:pos x="2122" y="206"/>
                </a:cxn>
                <a:cxn ang="0">
                  <a:pos x="2061" y="170"/>
                </a:cxn>
                <a:cxn ang="0">
                  <a:pos x="1909" y="146"/>
                </a:cxn>
                <a:cxn ang="0">
                  <a:pos x="1701" y="115"/>
                </a:cxn>
                <a:cxn ang="0">
                  <a:pos x="1510" y="88"/>
                </a:cxn>
              </a:cxnLst>
              <a:rect l="0" t="0" r="r" b="b"/>
              <a:pathLst>
                <a:path w="2505" h="2123">
                  <a:moveTo>
                    <a:pt x="1444" y="81"/>
                  </a:moveTo>
                  <a:lnTo>
                    <a:pt x="1414" y="78"/>
                  </a:lnTo>
                  <a:lnTo>
                    <a:pt x="1380" y="74"/>
                  </a:lnTo>
                  <a:lnTo>
                    <a:pt x="1340" y="68"/>
                  </a:lnTo>
                  <a:lnTo>
                    <a:pt x="1297" y="62"/>
                  </a:lnTo>
                  <a:lnTo>
                    <a:pt x="1252" y="57"/>
                  </a:lnTo>
                  <a:lnTo>
                    <a:pt x="1205" y="50"/>
                  </a:lnTo>
                  <a:lnTo>
                    <a:pt x="1158" y="43"/>
                  </a:lnTo>
                  <a:lnTo>
                    <a:pt x="1112" y="36"/>
                  </a:lnTo>
                  <a:lnTo>
                    <a:pt x="1068" y="28"/>
                  </a:lnTo>
                  <a:lnTo>
                    <a:pt x="1025" y="23"/>
                  </a:lnTo>
                  <a:lnTo>
                    <a:pt x="987" y="16"/>
                  </a:lnTo>
                  <a:lnTo>
                    <a:pt x="953" y="11"/>
                  </a:lnTo>
                  <a:lnTo>
                    <a:pt x="924" y="6"/>
                  </a:lnTo>
                  <a:lnTo>
                    <a:pt x="903" y="3"/>
                  </a:lnTo>
                  <a:lnTo>
                    <a:pt x="889" y="1"/>
                  </a:lnTo>
                  <a:lnTo>
                    <a:pt x="884" y="0"/>
                  </a:lnTo>
                  <a:lnTo>
                    <a:pt x="876" y="11"/>
                  </a:lnTo>
                  <a:lnTo>
                    <a:pt x="853" y="41"/>
                  </a:lnTo>
                  <a:lnTo>
                    <a:pt x="816" y="89"/>
                  </a:lnTo>
                  <a:lnTo>
                    <a:pt x="768" y="152"/>
                  </a:lnTo>
                  <a:lnTo>
                    <a:pt x="711" y="226"/>
                  </a:lnTo>
                  <a:lnTo>
                    <a:pt x="649" y="310"/>
                  </a:lnTo>
                  <a:lnTo>
                    <a:pt x="581" y="399"/>
                  </a:lnTo>
                  <a:lnTo>
                    <a:pt x="508" y="493"/>
                  </a:lnTo>
                  <a:lnTo>
                    <a:pt x="437" y="588"/>
                  </a:lnTo>
                  <a:lnTo>
                    <a:pt x="366" y="680"/>
                  </a:lnTo>
                  <a:lnTo>
                    <a:pt x="300" y="768"/>
                  </a:lnTo>
                  <a:lnTo>
                    <a:pt x="237" y="849"/>
                  </a:lnTo>
                  <a:lnTo>
                    <a:pt x="183" y="922"/>
                  </a:lnTo>
                  <a:lnTo>
                    <a:pt x="138" y="980"/>
                  </a:lnTo>
                  <a:lnTo>
                    <a:pt x="105" y="1024"/>
                  </a:lnTo>
                  <a:lnTo>
                    <a:pt x="85" y="1050"/>
                  </a:lnTo>
                  <a:lnTo>
                    <a:pt x="63" y="1085"/>
                  </a:lnTo>
                  <a:lnTo>
                    <a:pt x="43" y="1128"/>
                  </a:lnTo>
                  <a:lnTo>
                    <a:pt x="26" y="1176"/>
                  </a:lnTo>
                  <a:lnTo>
                    <a:pt x="12" y="1228"/>
                  </a:lnTo>
                  <a:lnTo>
                    <a:pt x="3" y="1282"/>
                  </a:lnTo>
                  <a:lnTo>
                    <a:pt x="0" y="1336"/>
                  </a:lnTo>
                  <a:lnTo>
                    <a:pt x="2" y="1389"/>
                  </a:lnTo>
                  <a:lnTo>
                    <a:pt x="10" y="1439"/>
                  </a:lnTo>
                  <a:lnTo>
                    <a:pt x="24" y="1484"/>
                  </a:lnTo>
                  <a:lnTo>
                    <a:pt x="40" y="1525"/>
                  </a:lnTo>
                  <a:lnTo>
                    <a:pt x="57" y="1561"/>
                  </a:lnTo>
                  <a:lnTo>
                    <a:pt x="77" y="1592"/>
                  </a:lnTo>
                  <a:lnTo>
                    <a:pt x="97" y="1616"/>
                  </a:lnTo>
                  <a:lnTo>
                    <a:pt x="117" y="1636"/>
                  </a:lnTo>
                  <a:lnTo>
                    <a:pt x="137" y="1650"/>
                  </a:lnTo>
                  <a:lnTo>
                    <a:pt x="155" y="1657"/>
                  </a:lnTo>
                  <a:lnTo>
                    <a:pt x="169" y="1659"/>
                  </a:lnTo>
                  <a:lnTo>
                    <a:pt x="195" y="1659"/>
                  </a:lnTo>
                  <a:lnTo>
                    <a:pt x="227" y="1656"/>
                  </a:lnTo>
                  <a:lnTo>
                    <a:pt x="268" y="1655"/>
                  </a:lnTo>
                  <a:lnTo>
                    <a:pt x="314" y="1650"/>
                  </a:lnTo>
                  <a:lnTo>
                    <a:pt x="365" y="1646"/>
                  </a:lnTo>
                  <a:lnTo>
                    <a:pt x="418" y="1642"/>
                  </a:lnTo>
                  <a:lnTo>
                    <a:pt x="471" y="1638"/>
                  </a:lnTo>
                  <a:lnTo>
                    <a:pt x="524" y="1632"/>
                  </a:lnTo>
                  <a:lnTo>
                    <a:pt x="575" y="1628"/>
                  </a:lnTo>
                  <a:lnTo>
                    <a:pt x="622" y="1622"/>
                  </a:lnTo>
                  <a:lnTo>
                    <a:pt x="664" y="1618"/>
                  </a:lnTo>
                  <a:lnTo>
                    <a:pt x="700" y="1615"/>
                  </a:lnTo>
                  <a:lnTo>
                    <a:pt x="727" y="1612"/>
                  </a:lnTo>
                  <a:lnTo>
                    <a:pt x="745" y="1609"/>
                  </a:lnTo>
                  <a:lnTo>
                    <a:pt x="751" y="1609"/>
                  </a:lnTo>
                  <a:lnTo>
                    <a:pt x="745" y="1616"/>
                  </a:lnTo>
                  <a:lnTo>
                    <a:pt x="730" y="1633"/>
                  </a:lnTo>
                  <a:lnTo>
                    <a:pt x="707" y="1659"/>
                  </a:lnTo>
                  <a:lnTo>
                    <a:pt x="682" y="1691"/>
                  </a:lnTo>
                  <a:lnTo>
                    <a:pt x="655" y="1726"/>
                  </a:lnTo>
                  <a:lnTo>
                    <a:pt x="630" y="1760"/>
                  </a:lnTo>
                  <a:lnTo>
                    <a:pt x="612" y="1791"/>
                  </a:lnTo>
                  <a:lnTo>
                    <a:pt x="602" y="1816"/>
                  </a:lnTo>
                  <a:lnTo>
                    <a:pt x="601" y="1839"/>
                  </a:lnTo>
                  <a:lnTo>
                    <a:pt x="602" y="1863"/>
                  </a:lnTo>
                  <a:lnTo>
                    <a:pt x="606" y="1889"/>
                  </a:lnTo>
                  <a:lnTo>
                    <a:pt x="615" y="1913"/>
                  </a:lnTo>
                  <a:lnTo>
                    <a:pt x="625" y="1936"/>
                  </a:lnTo>
                  <a:lnTo>
                    <a:pt x="636" y="1956"/>
                  </a:lnTo>
                  <a:lnTo>
                    <a:pt x="650" y="1974"/>
                  </a:lnTo>
                  <a:lnTo>
                    <a:pt x="666" y="1988"/>
                  </a:lnTo>
                  <a:lnTo>
                    <a:pt x="673" y="1991"/>
                  </a:lnTo>
                  <a:lnTo>
                    <a:pt x="686" y="1995"/>
                  </a:lnTo>
                  <a:lnTo>
                    <a:pt x="704" y="2000"/>
                  </a:lnTo>
                  <a:lnTo>
                    <a:pt x="728" y="2004"/>
                  </a:lnTo>
                  <a:lnTo>
                    <a:pt x="757" y="2008"/>
                  </a:lnTo>
                  <a:lnTo>
                    <a:pt x="789" y="2014"/>
                  </a:lnTo>
                  <a:lnTo>
                    <a:pt x="826" y="2020"/>
                  </a:lnTo>
                  <a:lnTo>
                    <a:pt x="866" y="2025"/>
                  </a:lnTo>
                  <a:lnTo>
                    <a:pt x="910" y="2031"/>
                  </a:lnTo>
                  <a:lnTo>
                    <a:pt x="955" y="2037"/>
                  </a:lnTo>
                  <a:lnTo>
                    <a:pt x="1005" y="2042"/>
                  </a:lnTo>
                  <a:lnTo>
                    <a:pt x="1055" y="2048"/>
                  </a:lnTo>
                  <a:lnTo>
                    <a:pt x="1107" y="2055"/>
                  </a:lnTo>
                  <a:lnTo>
                    <a:pt x="1161" y="2061"/>
                  </a:lnTo>
                  <a:lnTo>
                    <a:pt x="1215" y="2066"/>
                  </a:lnTo>
                  <a:lnTo>
                    <a:pt x="1271" y="2072"/>
                  </a:lnTo>
                  <a:lnTo>
                    <a:pt x="1326" y="2078"/>
                  </a:lnTo>
                  <a:lnTo>
                    <a:pt x="1380" y="2083"/>
                  </a:lnTo>
                  <a:lnTo>
                    <a:pt x="1434" y="2089"/>
                  </a:lnTo>
                  <a:lnTo>
                    <a:pt x="1486" y="2095"/>
                  </a:lnTo>
                  <a:lnTo>
                    <a:pt x="1537" y="2099"/>
                  </a:lnTo>
                  <a:lnTo>
                    <a:pt x="1587" y="2105"/>
                  </a:lnTo>
                  <a:lnTo>
                    <a:pt x="1634" y="2108"/>
                  </a:lnTo>
                  <a:lnTo>
                    <a:pt x="1678" y="2112"/>
                  </a:lnTo>
                  <a:lnTo>
                    <a:pt x="1720" y="2115"/>
                  </a:lnTo>
                  <a:lnTo>
                    <a:pt x="1757" y="2118"/>
                  </a:lnTo>
                  <a:lnTo>
                    <a:pt x="1791" y="2120"/>
                  </a:lnTo>
                  <a:lnTo>
                    <a:pt x="1821" y="2122"/>
                  </a:lnTo>
                  <a:lnTo>
                    <a:pt x="1847" y="2123"/>
                  </a:lnTo>
                  <a:lnTo>
                    <a:pt x="1867" y="2123"/>
                  </a:lnTo>
                  <a:lnTo>
                    <a:pt x="1882" y="2123"/>
                  </a:lnTo>
                  <a:lnTo>
                    <a:pt x="1891" y="2122"/>
                  </a:lnTo>
                  <a:lnTo>
                    <a:pt x="1916" y="2105"/>
                  </a:lnTo>
                  <a:lnTo>
                    <a:pt x="1943" y="2072"/>
                  </a:lnTo>
                  <a:lnTo>
                    <a:pt x="1970" y="2029"/>
                  </a:lnTo>
                  <a:lnTo>
                    <a:pt x="1996" y="1980"/>
                  </a:lnTo>
                  <a:lnTo>
                    <a:pt x="2020" y="1930"/>
                  </a:lnTo>
                  <a:lnTo>
                    <a:pt x="2040" y="1887"/>
                  </a:lnTo>
                  <a:lnTo>
                    <a:pt x="2054" y="1855"/>
                  </a:lnTo>
                  <a:lnTo>
                    <a:pt x="2062" y="1838"/>
                  </a:lnTo>
                  <a:lnTo>
                    <a:pt x="2067" y="1828"/>
                  </a:lnTo>
                  <a:lnTo>
                    <a:pt x="2072" y="1812"/>
                  </a:lnTo>
                  <a:lnTo>
                    <a:pt x="2080" y="1792"/>
                  </a:lnTo>
                  <a:lnTo>
                    <a:pt x="2085" y="1770"/>
                  </a:lnTo>
                  <a:lnTo>
                    <a:pt x="2089" y="1745"/>
                  </a:lnTo>
                  <a:lnTo>
                    <a:pt x="2092" y="1721"/>
                  </a:lnTo>
                  <a:lnTo>
                    <a:pt x="2092" y="1701"/>
                  </a:lnTo>
                  <a:lnTo>
                    <a:pt x="2088" y="1684"/>
                  </a:lnTo>
                  <a:lnTo>
                    <a:pt x="2082" y="1670"/>
                  </a:lnTo>
                  <a:lnTo>
                    <a:pt x="2075" y="1655"/>
                  </a:lnTo>
                  <a:lnTo>
                    <a:pt x="2068" y="1640"/>
                  </a:lnTo>
                  <a:lnTo>
                    <a:pt x="2061" y="1626"/>
                  </a:lnTo>
                  <a:lnTo>
                    <a:pt x="2055" y="1615"/>
                  </a:lnTo>
                  <a:lnTo>
                    <a:pt x="2050" y="1606"/>
                  </a:lnTo>
                  <a:lnTo>
                    <a:pt x="2047" y="1601"/>
                  </a:lnTo>
                  <a:lnTo>
                    <a:pt x="2045" y="1598"/>
                  </a:lnTo>
                  <a:lnTo>
                    <a:pt x="2387" y="1518"/>
                  </a:lnTo>
                  <a:lnTo>
                    <a:pt x="2390" y="1513"/>
                  </a:lnTo>
                  <a:lnTo>
                    <a:pt x="2399" y="1497"/>
                  </a:lnTo>
                  <a:lnTo>
                    <a:pt x="2410" y="1474"/>
                  </a:lnTo>
                  <a:lnTo>
                    <a:pt x="2423" y="1446"/>
                  </a:lnTo>
                  <a:lnTo>
                    <a:pt x="2437" y="1415"/>
                  </a:lnTo>
                  <a:lnTo>
                    <a:pt x="2450" y="1380"/>
                  </a:lnTo>
                  <a:lnTo>
                    <a:pt x="2460" y="1349"/>
                  </a:lnTo>
                  <a:lnTo>
                    <a:pt x="2467" y="1321"/>
                  </a:lnTo>
                  <a:lnTo>
                    <a:pt x="2473" y="1250"/>
                  </a:lnTo>
                  <a:lnTo>
                    <a:pt x="2475" y="1157"/>
                  </a:lnTo>
                  <a:lnTo>
                    <a:pt x="2473" y="1074"/>
                  </a:lnTo>
                  <a:lnTo>
                    <a:pt x="2461" y="1024"/>
                  </a:lnTo>
                  <a:lnTo>
                    <a:pt x="2451" y="1013"/>
                  </a:lnTo>
                  <a:lnTo>
                    <a:pt x="2439" y="1003"/>
                  </a:lnTo>
                  <a:lnTo>
                    <a:pt x="2423" y="994"/>
                  </a:lnTo>
                  <a:lnTo>
                    <a:pt x="2409" y="983"/>
                  </a:lnTo>
                  <a:lnTo>
                    <a:pt x="2395" y="971"/>
                  </a:lnTo>
                  <a:lnTo>
                    <a:pt x="2385" y="956"/>
                  </a:lnTo>
                  <a:lnTo>
                    <a:pt x="2378" y="936"/>
                  </a:lnTo>
                  <a:lnTo>
                    <a:pt x="2376" y="912"/>
                  </a:lnTo>
                  <a:lnTo>
                    <a:pt x="2382" y="886"/>
                  </a:lnTo>
                  <a:lnTo>
                    <a:pt x="2393" y="865"/>
                  </a:lnTo>
                  <a:lnTo>
                    <a:pt x="2409" y="846"/>
                  </a:lnTo>
                  <a:lnTo>
                    <a:pt x="2427" y="832"/>
                  </a:lnTo>
                  <a:lnTo>
                    <a:pt x="2446" y="821"/>
                  </a:lnTo>
                  <a:lnTo>
                    <a:pt x="2466" y="811"/>
                  </a:lnTo>
                  <a:lnTo>
                    <a:pt x="2481" y="802"/>
                  </a:lnTo>
                  <a:lnTo>
                    <a:pt x="2494" y="794"/>
                  </a:lnTo>
                  <a:lnTo>
                    <a:pt x="2502" y="770"/>
                  </a:lnTo>
                  <a:lnTo>
                    <a:pt x="2505" y="720"/>
                  </a:lnTo>
                  <a:lnTo>
                    <a:pt x="2504" y="652"/>
                  </a:lnTo>
                  <a:lnTo>
                    <a:pt x="2500" y="575"/>
                  </a:lnTo>
                  <a:lnTo>
                    <a:pt x="2490" y="498"/>
                  </a:lnTo>
                  <a:lnTo>
                    <a:pt x="2477" y="430"/>
                  </a:lnTo>
                  <a:lnTo>
                    <a:pt x="2460" y="381"/>
                  </a:lnTo>
                  <a:lnTo>
                    <a:pt x="2440" y="356"/>
                  </a:lnTo>
                  <a:lnTo>
                    <a:pt x="2427" y="354"/>
                  </a:lnTo>
                  <a:lnTo>
                    <a:pt x="2412" y="351"/>
                  </a:lnTo>
                  <a:lnTo>
                    <a:pt x="2393" y="348"/>
                  </a:lnTo>
                  <a:lnTo>
                    <a:pt x="2373" y="348"/>
                  </a:lnTo>
                  <a:lnTo>
                    <a:pt x="2352" y="347"/>
                  </a:lnTo>
                  <a:lnTo>
                    <a:pt x="2329" y="347"/>
                  </a:lnTo>
                  <a:lnTo>
                    <a:pt x="2308" y="348"/>
                  </a:lnTo>
                  <a:lnTo>
                    <a:pt x="2285" y="348"/>
                  </a:lnTo>
                  <a:lnTo>
                    <a:pt x="2263" y="349"/>
                  </a:lnTo>
                  <a:lnTo>
                    <a:pt x="2243" y="351"/>
                  </a:lnTo>
                  <a:lnTo>
                    <a:pt x="2223" y="352"/>
                  </a:lnTo>
                  <a:lnTo>
                    <a:pt x="2207" y="354"/>
                  </a:lnTo>
                  <a:lnTo>
                    <a:pt x="2193" y="355"/>
                  </a:lnTo>
                  <a:lnTo>
                    <a:pt x="2182" y="355"/>
                  </a:lnTo>
                  <a:lnTo>
                    <a:pt x="2176" y="356"/>
                  </a:lnTo>
                  <a:lnTo>
                    <a:pt x="2173" y="356"/>
                  </a:lnTo>
                  <a:lnTo>
                    <a:pt x="2172" y="349"/>
                  </a:lnTo>
                  <a:lnTo>
                    <a:pt x="2166" y="329"/>
                  </a:lnTo>
                  <a:lnTo>
                    <a:pt x="2158" y="301"/>
                  </a:lnTo>
                  <a:lnTo>
                    <a:pt x="2148" y="268"/>
                  </a:lnTo>
                  <a:lnTo>
                    <a:pt x="2135" y="236"/>
                  </a:lnTo>
                  <a:lnTo>
                    <a:pt x="2122" y="206"/>
                  </a:lnTo>
                  <a:lnTo>
                    <a:pt x="2108" y="185"/>
                  </a:lnTo>
                  <a:lnTo>
                    <a:pt x="2094" y="176"/>
                  </a:lnTo>
                  <a:lnTo>
                    <a:pt x="2082" y="175"/>
                  </a:lnTo>
                  <a:lnTo>
                    <a:pt x="2061" y="170"/>
                  </a:lnTo>
                  <a:lnTo>
                    <a:pt x="2031" y="166"/>
                  </a:lnTo>
                  <a:lnTo>
                    <a:pt x="1996" y="160"/>
                  </a:lnTo>
                  <a:lnTo>
                    <a:pt x="1955" y="155"/>
                  </a:lnTo>
                  <a:lnTo>
                    <a:pt x="1909" y="146"/>
                  </a:lnTo>
                  <a:lnTo>
                    <a:pt x="1860" y="139"/>
                  </a:lnTo>
                  <a:lnTo>
                    <a:pt x="1807" y="131"/>
                  </a:lnTo>
                  <a:lnTo>
                    <a:pt x="1754" y="124"/>
                  </a:lnTo>
                  <a:lnTo>
                    <a:pt x="1701" y="115"/>
                  </a:lnTo>
                  <a:lnTo>
                    <a:pt x="1648" y="108"/>
                  </a:lnTo>
                  <a:lnTo>
                    <a:pt x="1598" y="101"/>
                  </a:lnTo>
                  <a:lnTo>
                    <a:pt x="1552" y="94"/>
                  </a:lnTo>
                  <a:lnTo>
                    <a:pt x="1510" y="88"/>
                  </a:lnTo>
                  <a:lnTo>
                    <a:pt x="1473" y="84"/>
                  </a:lnTo>
                  <a:lnTo>
                    <a:pt x="1444" y="81"/>
                  </a:lnTo>
                  <a:close/>
                </a:path>
              </a:pathLst>
            </a:custGeom>
            <a:solidFill>
              <a:srgbClr val="FFFFFF"/>
            </a:solidFill>
            <a:ln w="9525">
              <a:noFill/>
              <a:round/>
              <a:headEnd/>
              <a:tailEnd/>
            </a:ln>
          </p:spPr>
          <p:txBody>
            <a:bodyPr/>
            <a:lstStyle/>
            <a:p>
              <a:endParaRPr lang="ru-RU"/>
            </a:p>
          </p:txBody>
        </p:sp>
        <p:sp>
          <p:nvSpPr>
            <p:cNvPr id="5138" name="Freeform 18"/>
            <p:cNvSpPr>
              <a:spLocks/>
            </p:cNvSpPr>
            <p:nvPr/>
          </p:nvSpPr>
          <p:spPr bwMode="auto">
            <a:xfrm>
              <a:off x="4482" y="1922"/>
              <a:ext cx="480" cy="445"/>
            </a:xfrm>
            <a:custGeom>
              <a:avLst/>
              <a:gdLst/>
              <a:ahLst/>
              <a:cxnLst>
                <a:cxn ang="0">
                  <a:pos x="72" y="1103"/>
                </a:cxn>
                <a:cxn ang="0">
                  <a:pos x="0" y="1279"/>
                </a:cxn>
                <a:cxn ang="0">
                  <a:pos x="41" y="1335"/>
                </a:cxn>
                <a:cxn ang="0">
                  <a:pos x="1342" y="990"/>
                </a:cxn>
                <a:cxn ang="0">
                  <a:pos x="1345" y="989"/>
                </a:cxn>
                <a:cxn ang="0">
                  <a:pos x="1351" y="982"/>
                </a:cxn>
                <a:cxn ang="0">
                  <a:pos x="1359" y="973"/>
                </a:cxn>
                <a:cxn ang="0">
                  <a:pos x="1369" y="959"/>
                </a:cxn>
                <a:cxn ang="0">
                  <a:pos x="1379" y="942"/>
                </a:cxn>
                <a:cxn ang="0">
                  <a:pos x="1388" y="922"/>
                </a:cxn>
                <a:cxn ang="0">
                  <a:pos x="1395" y="898"/>
                </a:cxn>
                <a:cxn ang="0">
                  <a:pos x="1398" y="871"/>
                </a:cxn>
                <a:cxn ang="0">
                  <a:pos x="1402" y="803"/>
                </a:cxn>
                <a:cxn ang="0">
                  <a:pos x="1408" y="725"/>
                </a:cxn>
                <a:cxn ang="0">
                  <a:pos x="1408" y="659"/>
                </a:cxn>
                <a:cxn ang="0">
                  <a:pos x="1398" y="622"/>
                </a:cxn>
                <a:cxn ang="0">
                  <a:pos x="1388" y="611"/>
                </a:cxn>
                <a:cxn ang="0">
                  <a:pos x="1378" y="595"/>
                </a:cxn>
                <a:cxn ang="0">
                  <a:pos x="1368" y="576"/>
                </a:cxn>
                <a:cxn ang="0">
                  <a:pos x="1358" y="556"/>
                </a:cxn>
                <a:cxn ang="0">
                  <a:pos x="1348" y="536"/>
                </a:cxn>
                <a:cxn ang="0">
                  <a:pos x="1341" y="520"/>
                </a:cxn>
                <a:cxn ang="0">
                  <a:pos x="1335" y="509"/>
                </a:cxn>
                <a:cxn ang="0">
                  <a:pos x="1334" y="505"/>
                </a:cxn>
                <a:cxn ang="0">
                  <a:pos x="1348" y="411"/>
                </a:cxn>
                <a:cxn ang="0">
                  <a:pos x="1349" y="408"/>
                </a:cxn>
                <a:cxn ang="0">
                  <a:pos x="1355" y="400"/>
                </a:cxn>
                <a:cxn ang="0">
                  <a:pos x="1364" y="388"/>
                </a:cxn>
                <a:cxn ang="0">
                  <a:pos x="1374" y="373"/>
                </a:cxn>
                <a:cxn ang="0">
                  <a:pos x="1385" y="354"/>
                </a:cxn>
                <a:cxn ang="0">
                  <a:pos x="1398" y="336"/>
                </a:cxn>
                <a:cxn ang="0">
                  <a:pos x="1409" y="316"/>
                </a:cxn>
                <a:cxn ang="0">
                  <a:pos x="1422" y="296"/>
                </a:cxn>
                <a:cxn ang="0">
                  <a:pos x="1432" y="269"/>
                </a:cxn>
                <a:cxn ang="0">
                  <a:pos x="1437" y="228"/>
                </a:cxn>
                <a:cxn ang="0">
                  <a:pos x="1440" y="179"/>
                </a:cxn>
                <a:cxn ang="0">
                  <a:pos x="1439" y="128"/>
                </a:cxn>
                <a:cxn ang="0">
                  <a:pos x="1432" y="80"/>
                </a:cxn>
                <a:cxn ang="0">
                  <a:pos x="1422" y="39"/>
                </a:cxn>
                <a:cxn ang="0">
                  <a:pos x="1409" y="10"/>
                </a:cxn>
                <a:cxn ang="0">
                  <a:pos x="1391" y="0"/>
                </a:cxn>
                <a:cxn ang="0">
                  <a:pos x="1378" y="0"/>
                </a:cxn>
                <a:cxn ang="0">
                  <a:pos x="1361" y="0"/>
                </a:cxn>
                <a:cxn ang="0">
                  <a:pos x="1341" y="2"/>
                </a:cxn>
                <a:cxn ang="0">
                  <a:pos x="1318" y="3"/>
                </a:cxn>
                <a:cxn ang="0">
                  <a:pos x="1293" y="5"/>
                </a:cxn>
                <a:cxn ang="0">
                  <a:pos x="1266" y="5"/>
                </a:cxn>
                <a:cxn ang="0">
                  <a:pos x="1237" y="6"/>
                </a:cxn>
                <a:cxn ang="0">
                  <a:pos x="1210" y="8"/>
                </a:cxn>
                <a:cxn ang="0">
                  <a:pos x="1183" y="10"/>
                </a:cxn>
                <a:cxn ang="0">
                  <a:pos x="1156" y="12"/>
                </a:cxn>
                <a:cxn ang="0">
                  <a:pos x="1134" y="12"/>
                </a:cxn>
                <a:cxn ang="0">
                  <a:pos x="1112" y="13"/>
                </a:cxn>
                <a:cxn ang="0">
                  <a:pos x="1095" y="15"/>
                </a:cxn>
                <a:cxn ang="0">
                  <a:pos x="1081" y="16"/>
                </a:cxn>
                <a:cxn ang="0">
                  <a:pos x="1073" y="16"/>
                </a:cxn>
                <a:cxn ang="0">
                  <a:pos x="1070" y="16"/>
                </a:cxn>
                <a:cxn ang="0">
                  <a:pos x="687" y="1039"/>
                </a:cxn>
                <a:cxn ang="0">
                  <a:pos x="72" y="1103"/>
                </a:cxn>
              </a:cxnLst>
              <a:rect l="0" t="0" r="r" b="b"/>
              <a:pathLst>
                <a:path w="1440" h="1335">
                  <a:moveTo>
                    <a:pt x="72" y="1103"/>
                  </a:moveTo>
                  <a:lnTo>
                    <a:pt x="0" y="1279"/>
                  </a:lnTo>
                  <a:lnTo>
                    <a:pt x="41" y="1335"/>
                  </a:lnTo>
                  <a:lnTo>
                    <a:pt x="1342" y="990"/>
                  </a:lnTo>
                  <a:lnTo>
                    <a:pt x="1345" y="989"/>
                  </a:lnTo>
                  <a:lnTo>
                    <a:pt x="1351" y="982"/>
                  </a:lnTo>
                  <a:lnTo>
                    <a:pt x="1359" y="973"/>
                  </a:lnTo>
                  <a:lnTo>
                    <a:pt x="1369" y="959"/>
                  </a:lnTo>
                  <a:lnTo>
                    <a:pt x="1379" y="942"/>
                  </a:lnTo>
                  <a:lnTo>
                    <a:pt x="1388" y="922"/>
                  </a:lnTo>
                  <a:lnTo>
                    <a:pt x="1395" y="898"/>
                  </a:lnTo>
                  <a:lnTo>
                    <a:pt x="1398" y="871"/>
                  </a:lnTo>
                  <a:lnTo>
                    <a:pt x="1402" y="803"/>
                  </a:lnTo>
                  <a:lnTo>
                    <a:pt x="1408" y="725"/>
                  </a:lnTo>
                  <a:lnTo>
                    <a:pt x="1408" y="659"/>
                  </a:lnTo>
                  <a:lnTo>
                    <a:pt x="1398" y="622"/>
                  </a:lnTo>
                  <a:lnTo>
                    <a:pt x="1388" y="611"/>
                  </a:lnTo>
                  <a:lnTo>
                    <a:pt x="1378" y="595"/>
                  </a:lnTo>
                  <a:lnTo>
                    <a:pt x="1368" y="576"/>
                  </a:lnTo>
                  <a:lnTo>
                    <a:pt x="1358" y="556"/>
                  </a:lnTo>
                  <a:lnTo>
                    <a:pt x="1348" y="536"/>
                  </a:lnTo>
                  <a:lnTo>
                    <a:pt x="1341" y="520"/>
                  </a:lnTo>
                  <a:lnTo>
                    <a:pt x="1335" y="509"/>
                  </a:lnTo>
                  <a:lnTo>
                    <a:pt x="1334" y="505"/>
                  </a:lnTo>
                  <a:lnTo>
                    <a:pt x="1348" y="411"/>
                  </a:lnTo>
                  <a:lnTo>
                    <a:pt x="1349" y="408"/>
                  </a:lnTo>
                  <a:lnTo>
                    <a:pt x="1355" y="400"/>
                  </a:lnTo>
                  <a:lnTo>
                    <a:pt x="1364" y="388"/>
                  </a:lnTo>
                  <a:lnTo>
                    <a:pt x="1374" y="373"/>
                  </a:lnTo>
                  <a:lnTo>
                    <a:pt x="1385" y="354"/>
                  </a:lnTo>
                  <a:lnTo>
                    <a:pt x="1398" y="336"/>
                  </a:lnTo>
                  <a:lnTo>
                    <a:pt x="1409" y="316"/>
                  </a:lnTo>
                  <a:lnTo>
                    <a:pt x="1422" y="296"/>
                  </a:lnTo>
                  <a:lnTo>
                    <a:pt x="1432" y="269"/>
                  </a:lnTo>
                  <a:lnTo>
                    <a:pt x="1437" y="228"/>
                  </a:lnTo>
                  <a:lnTo>
                    <a:pt x="1440" y="179"/>
                  </a:lnTo>
                  <a:lnTo>
                    <a:pt x="1439" y="128"/>
                  </a:lnTo>
                  <a:lnTo>
                    <a:pt x="1432" y="80"/>
                  </a:lnTo>
                  <a:lnTo>
                    <a:pt x="1422" y="39"/>
                  </a:lnTo>
                  <a:lnTo>
                    <a:pt x="1409" y="10"/>
                  </a:lnTo>
                  <a:lnTo>
                    <a:pt x="1391" y="0"/>
                  </a:lnTo>
                  <a:lnTo>
                    <a:pt x="1378" y="0"/>
                  </a:lnTo>
                  <a:lnTo>
                    <a:pt x="1361" y="0"/>
                  </a:lnTo>
                  <a:lnTo>
                    <a:pt x="1341" y="2"/>
                  </a:lnTo>
                  <a:lnTo>
                    <a:pt x="1318" y="3"/>
                  </a:lnTo>
                  <a:lnTo>
                    <a:pt x="1293" y="5"/>
                  </a:lnTo>
                  <a:lnTo>
                    <a:pt x="1266" y="5"/>
                  </a:lnTo>
                  <a:lnTo>
                    <a:pt x="1237" y="6"/>
                  </a:lnTo>
                  <a:lnTo>
                    <a:pt x="1210" y="8"/>
                  </a:lnTo>
                  <a:lnTo>
                    <a:pt x="1183" y="10"/>
                  </a:lnTo>
                  <a:lnTo>
                    <a:pt x="1156" y="12"/>
                  </a:lnTo>
                  <a:lnTo>
                    <a:pt x="1134" y="12"/>
                  </a:lnTo>
                  <a:lnTo>
                    <a:pt x="1112" y="13"/>
                  </a:lnTo>
                  <a:lnTo>
                    <a:pt x="1095" y="15"/>
                  </a:lnTo>
                  <a:lnTo>
                    <a:pt x="1081" y="16"/>
                  </a:lnTo>
                  <a:lnTo>
                    <a:pt x="1073" y="16"/>
                  </a:lnTo>
                  <a:lnTo>
                    <a:pt x="1070" y="16"/>
                  </a:lnTo>
                  <a:lnTo>
                    <a:pt x="687" y="1039"/>
                  </a:lnTo>
                  <a:lnTo>
                    <a:pt x="72" y="1103"/>
                  </a:lnTo>
                  <a:close/>
                </a:path>
              </a:pathLst>
            </a:custGeom>
            <a:solidFill>
              <a:srgbClr val="BF0042"/>
            </a:solidFill>
            <a:ln w="9525">
              <a:noFill/>
              <a:round/>
              <a:headEnd/>
              <a:tailEnd/>
            </a:ln>
          </p:spPr>
          <p:txBody>
            <a:bodyPr/>
            <a:lstStyle/>
            <a:p>
              <a:endParaRPr lang="ru-RU"/>
            </a:p>
          </p:txBody>
        </p:sp>
        <p:sp>
          <p:nvSpPr>
            <p:cNvPr id="5139" name="Freeform 19"/>
            <p:cNvSpPr>
              <a:spLocks/>
            </p:cNvSpPr>
            <p:nvPr/>
          </p:nvSpPr>
          <p:spPr bwMode="auto">
            <a:xfrm>
              <a:off x="4392" y="2282"/>
              <a:ext cx="432" cy="162"/>
            </a:xfrm>
            <a:custGeom>
              <a:avLst/>
              <a:gdLst/>
              <a:ahLst/>
              <a:cxnLst>
                <a:cxn ang="0">
                  <a:pos x="239" y="22"/>
                </a:cxn>
                <a:cxn ang="0">
                  <a:pos x="0" y="304"/>
                </a:cxn>
                <a:cxn ang="0">
                  <a:pos x="9" y="368"/>
                </a:cxn>
                <a:cxn ang="0">
                  <a:pos x="1176" y="486"/>
                </a:cxn>
                <a:cxn ang="0">
                  <a:pos x="1298" y="203"/>
                </a:cxn>
                <a:cxn ang="0">
                  <a:pos x="1197" y="48"/>
                </a:cxn>
                <a:cxn ang="0">
                  <a:pos x="288" y="304"/>
                </a:cxn>
                <a:cxn ang="0">
                  <a:pos x="218" y="235"/>
                </a:cxn>
                <a:cxn ang="0">
                  <a:pos x="228" y="166"/>
                </a:cxn>
                <a:cxn ang="0">
                  <a:pos x="330" y="0"/>
                </a:cxn>
                <a:cxn ang="0">
                  <a:pos x="239" y="22"/>
                </a:cxn>
              </a:cxnLst>
              <a:rect l="0" t="0" r="r" b="b"/>
              <a:pathLst>
                <a:path w="1298" h="486">
                  <a:moveTo>
                    <a:pt x="239" y="22"/>
                  </a:moveTo>
                  <a:lnTo>
                    <a:pt x="0" y="304"/>
                  </a:lnTo>
                  <a:lnTo>
                    <a:pt x="9" y="368"/>
                  </a:lnTo>
                  <a:lnTo>
                    <a:pt x="1176" y="486"/>
                  </a:lnTo>
                  <a:lnTo>
                    <a:pt x="1298" y="203"/>
                  </a:lnTo>
                  <a:lnTo>
                    <a:pt x="1197" y="48"/>
                  </a:lnTo>
                  <a:lnTo>
                    <a:pt x="288" y="304"/>
                  </a:lnTo>
                  <a:lnTo>
                    <a:pt x="218" y="235"/>
                  </a:lnTo>
                  <a:lnTo>
                    <a:pt x="228" y="166"/>
                  </a:lnTo>
                  <a:lnTo>
                    <a:pt x="330" y="0"/>
                  </a:lnTo>
                  <a:lnTo>
                    <a:pt x="239" y="22"/>
                  </a:lnTo>
                  <a:close/>
                </a:path>
              </a:pathLst>
            </a:custGeom>
            <a:solidFill>
              <a:srgbClr val="FFFFBF"/>
            </a:solidFill>
            <a:ln w="9525">
              <a:noFill/>
              <a:round/>
              <a:headEnd/>
              <a:tailEnd/>
            </a:ln>
          </p:spPr>
          <p:txBody>
            <a:bodyPr/>
            <a:lstStyle/>
            <a:p>
              <a:endParaRPr lang="ru-RU"/>
            </a:p>
          </p:txBody>
        </p:sp>
        <p:sp>
          <p:nvSpPr>
            <p:cNvPr id="5140" name="Freeform 20"/>
            <p:cNvSpPr>
              <a:spLocks/>
            </p:cNvSpPr>
            <p:nvPr/>
          </p:nvSpPr>
          <p:spPr bwMode="auto">
            <a:xfrm>
              <a:off x="4249" y="1806"/>
              <a:ext cx="574" cy="355"/>
            </a:xfrm>
            <a:custGeom>
              <a:avLst/>
              <a:gdLst/>
              <a:ahLst/>
              <a:cxnLst>
                <a:cxn ang="0">
                  <a:pos x="0" y="919"/>
                </a:cxn>
                <a:cxn ang="0">
                  <a:pos x="27" y="922"/>
                </a:cxn>
                <a:cxn ang="0">
                  <a:pos x="97" y="928"/>
                </a:cxn>
                <a:cxn ang="0">
                  <a:pos x="199" y="938"/>
                </a:cxn>
                <a:cxn ang="0">
                  <a:pos x="318" y="948"/>
                </a:cxn>
                <a:cxn ang="0">
                  <a:pos x="440" y="959"/>
                </a:cxn>
                <a:cxn ang="0">
                  <a:pos x="554" y="969"/>
                </a:cxn>
                <a:cxn ang="0">
                  <a:pos x="645" y="976"/>
                </a:cxn>
                <a:cxn ang="0">
                  <a:pos x="699" y="980"/>
                </a:cxn>
                <a:cxn ang="0">
                  <a:pos x="750" y="986"/>
                </a:cxn>
                <a:cxn ang="0">
                  <a:pos x="831" y="996"/>
                </a:cxn>
                <a:cxn ang="0">
                  <a:pos x="931" y="1010"/>
                </a:cxn>
                <a:cxn ang="0">
                  <a:pos x="1039" y="1026"/>
                </a:cxn>
                <a:cxn ang="0">
                  <a:pos x="1143" y="1041"/>
                </a:cxn>
                <a:cxn ang="0">
                  <a:pos x="1231" y="1054"/>
                </a:cxn>
                <a:cxn ang="0">
                  <a:pos x="1293" y="1064"/>
                </a:cxn>
                <a:cxn ang="0">
                  <a:pos x="1316" y="1067"/>
                </a:cxn>
                <a:cxn ang="0">
                  <a:pos x="1718" y="145"/>
                </a:cxn>
                <a:cxn ang="0">
                  <a:pos x="1682" y="142"/>
                </a:cxn>
                <a:cxn ang="0">
                  <a:pos x="1621" y="137"/>
                </a:cxn>
                <a:cxn ang="0">
                  <a:pos x="1540" y="130"/>
                </a:cxn>
                <a:cxn ang="0">
                  <a:pos x="1448" y="121"/>
                </a:cxn>
                <a:cxn ang="0">
                  <a:pos x="1350" y="111"/>
                </a:cxn>
                <a:cxn ang="0">
                  <a:pos x="1256" y="101"/>
                </a:cxn>
                <a:cxn ang="0">
                  <a:pos x="1174" y="91"/>
                </a:cxn>
                <a:cxn ang="0">
                  <a:pos x="1106" y="81"/>
                </a:cxn>
                <a:cxn ang="0">
                  <a:pos x="1029" y="69"/>
                </a:cxn>
                <a:cxn ang="0">
                  <a:pos x="947" y="54"/>
                </a:cxn>
                <a:cxn ang="0">
                  <a:pos x="862" y="40"/>
                </a:cxn>
                <a:cxn ang="0">
                  <a:pos x="782" y="27"/>
                </a:cxn>
                <a:cxn ang="0">
                  <a:pos x="714" y="15"/>
                </a:cxn>
                <a:cxn ang="0">
                  <a:pos x="663" y="6"/>
                </a:cxn>
                <a:cxn ang="0">
                  <a:pos x="635" y="0"/>
                </a:cxn>
              </a:cxnLst>
              <a:rect l="0" t="0" r="r" b="b"/>
              <a:pathLst>
                <a:path w="1722" h="1067">
                  <a:moveTo>
                    <a:pt x="631" y="0"/>
                  </a:moveTo>
                  <a:lnTo>
                    <a:pt x="0" y="919"/>
                  </a:lnTo>
                  <a:lnTo>
                    <a:pt x="7" y="919"/>
                  </a:lnTo>
                  <a:lnTo>
                    <a:pt x="27" y="922"/>
                  </a:lnTo>
                  <a:lnTo>
                    <a:pt x="57" y="925"/>
                  </a:lnTo>
                  <a:lnTo>
                    <a:pt x="97" y="928"/>
                  </a:lnTo>
                  <a:lnTo>
                    <a:pt x="145" y="932"/>
                  </a:lnTo>
                  <a:lnTo>
                    <a:pt x="199" y="938"/>
                  </a:lnTo>
                  <a:lnTo>
                    <a:pt x="257" y="942"/>
                  </a:lnTo>
                  <a:lnTo>
                    <a:pt x="318" y="948"/>
                  </a:lnTo>
                  <a:lnTo>
                    <a:pt x="379" y="953"/>
                  </a:lnTo>
                  <a:lnTo>
                    <a:pt x="440" y="959"/>
                  </a:lnTo>
                  <a:lnTo>
                    <a:pt x="499" y="963"/>
                  </a:lnTo>
                  <a:lnTo>
                    <a:pt x="554" y="969"/>
                  </a:lnTo>
                  <a:lnTo>
                    <a:pt x="602" y="973"/>
                  </a:lnTo>
                  <a:lnTo>
                    <a:pt x="645" y="976"/>
                  </a:lnTo>
                  <a:lnTo>
                    <a:pt x="677" y="979"/>
                  </a:lnTo>
                  <a:lnTo>
                    <a:pt x="699" y="980"/>
                  </a:lnTo>
                  <a:lnTo>
                    <a:pt x="720" y="982"/>
                  </a:lnTo>
                  <a:lnTo>
                    <a:pt x="750" y="986"/>
                  </a:lnTo>
                  <a:lnTo>
                    <a:pt x="787" y="990"/>
                  </a:lnTo>
                  <a:lnTo>
                    <a:pt x="831" y="996"/>
                  </a:lnTo>
                  <a:lnTo>
                    <a:pt x="879" y="1003"/>
                  </a:lnTo>
                  <a:lnTo>
                    <a:pt x="931" y="1010"/>
                  </a:lnTo>
                  <a:lnTo>
                    <a:pt x="985" y="1017"/>
                  </a:lnTo>
                  <a:lnTo>
                    <a:pt x="1039" y="1026"/>
                  </a:lnTo>
                  <a:lnTo>
                    <a:pt x="1092" y="1033"/>
                  </a:lnTo>
                  <a:lnTo>
                    <a:pt x="1143" y="1041"/>
                  </a:lnTo>
                  <a:lnTo>
                    <a:pt x="1190" y="1049"/>
                  </a:lnTo>
                  <a:lnTo>
                    <a:pt x="1231" y="1054"/>
                  </a:lnTo>
                  <a:lnTo>
                    <a:pt x="1266" y="1060"/>
                  </a:lnTo>
                  <a:lnTo>
                    <a:pt x="1293" y="1064"/>
                  </a:lnTo>
                  <a:lnTo>
                    <a:pt x="1310" y="1066"/>
                  </a:lnTo>
                  <a:lnTo>
                    <a:pt x="1316" y="1067"/>
                  </a:lnTo>
                  <a:lnTo>
                    <a:pt x="1722" y="145"/>
                  </a:lnTo>
                  <a:lnTo>
                    <a:pt x="1718" y="145"/>
                  </a:lnTo>
                  <a:lnTo>
                    <a:pt x="1703" y="144"/>
                  </a:lnTo>
                  <a:lnTo>
                    <a:pt x="1682" y="142"/>
                  </a:lnTo>
                  <a:lnTo>
                    <a:pt x="1655" y="140"/>
                  </a:lnTo>
                  <a:lnTo>
                    <a:pt x="1621" y="137"/>
                  </a:lnTo>
                  <a:lnTo>
                    <a:pt x="1583" y="134"/>
                  </a:lnTo>
                  <a:lnTo>
                    <a:pt x="1540" y="130"/>
                  </a:lnTo>
                  <a:lnTo>
                    <a:pt x="1495" y="125"/>
                  </a:lnTo>
                  <a:lnTo>
                    <a:pt x="1448" y="121"/>
                  </a:lnTo>
                  <a:lnTo>
                    <a:pt x="1398" y="117"/>
                  </a:lnTo>
                  <a:lnTo>
                    <a:pt x="1350" y="111"/>
                  </a:lnTo>
                  <a:lnTo>
                    <a:pt x="1303" y="107"/>
                  </a:lnTo>
                  <a:lnTo>
                    <a:pt x="1256" y="101"/>
                  </a:lnTo>
                  <a:lnTo>
                    <a:pt x="1214" y="97"/>
                  </a:lnTo>
                  <a:lnTo>
                    <a:pt x="1174" y="91"/>
                  </a:lnTo>
                  <a:lnTo>
                    <a:pt x="1140" y="87"/>
                  </a:lnTo>
                  <a:lnTo>
                    <a:pt x="1106" y="81"/>
                  </a:lnTo>
                  <a:lnTo>
                    <a:pt x="1069" y="76"/>
                  </a:lnTo>
                  <a:lnTo>
                    <a:pt x="1029" y="69"/>
                  </a:lnTo>
                  <a:lnTo>
                    <a:pt x="988" y="62"/>
                  </a:lnTo>
                  <a:lnTo>
                    <a:pt x="947" y="54"/>
                  </a:lnTo>
                  <a:lnTo>
                    <a:pt x="904" y="47"/>
                  </a:lnTo>
                  <a:lnTo>
                    <a:pt x="862" y="40"/>
                  </a:lnTo>
                  <a:lnTo>
                    <a:pt x="822" y="33"/>
                  </a:lnTo>
                  <a:lnTo>
                    <a:pt x="782" y="27"/>
                  </a:lnTo>
                  <a:lnTo>
                    <a:pt x="747" y="20"/>
                  </a:lnTo>
                  <a:lnTo>
                    <a:pt x="714" y="15"/>
                  </a:lnTo>
                  <a:lnTo>
                    <a:pt x="686" y="10"/>
                  </a:lnTo>
                  <a:lnTo>
                    <a:pt x="663" y="6"/>
                  </a:lnTo>
                  <a:lnTo>
                    <a:pt x="646" y="3"/>
                  </a:lnTo>
                  <a:lnTo>
                    <a:pt x="635" y="0"/>
                  </a:lnTo>
                  <a:lnTo>
                    <a:pt x="631" y="0"/>
                  </a:lnTo>
                  <a:close/>
                </a:path>
              </a:pathLst>
            </a:custGeom>
            <a:solidFill>
              <a:srgbClr val="91E2FF"/>
            </a:solidFill>
            <a:ln w="9525">
              <a:noFill/>
              <a:round/>
              <a:headEnd/>
              <a:tailEnd/>
            </a:ln>
          </p:spPr>
          <p:txBody>
            <a:bodyPr/>
            <a:lstStyle/>
            <a:p>
              <a:endParaRPr lang="ru-RU"/>
            </a:p>
          </p:txBody>
        </p:sp>
        <p:sp>
          <p:nvSpPr>
            <p:cNvPr id="5141" name="Freeform 21"/>
            <p:cNvSpPr>
              <a:spLocks/>
            </p:cNvSpPr>
            <p:nvPr/>
          </p:nvSpPr>
          <p:spPr bwMode="auto">
            <a:xfrm>
              <a:off x="4221" y="2163"/>
              <a:ext cx="76" cy="107"/>
            </a:xfrm>
            <a:custGeom>
              <a:avLst/>
              <a:gdLst/>
              <a:ahLst/>
              <a:cxnLst>
                <a:cxn ang="0">
                  <a:pos x="12" y="0"/>
                </a:cxn>
                <a:cxn ang="0">
                  <a:pos x="9" y="22"/>
                </a:cxn>
                <a:cxn ang="0">
                  <a:pos x="4" y="71"/>
                </a:cxn>
                <a:cxn ang="0">
                  <a:pos x="0" y="131"/>
                </a:cxn>
                <a:cxn ang="0">
                  <a:pos x="0" y="182"/>
                </a:cxn>
                <a:cxn ang="0">
                  <a:pos x="4" y="203"/>
                </a:cxn>
                <a:cxn ang="0">
                  <a:pos x="12" y="226"/>
                </a:cxn>
                <a:cxn ang="0">
                  <a:pos x="21" y="250"/>
                </a:cxn>
                <a:cxn ang="0">
                  <a:pos x="33" y="272"/>
                </a:cxn>
                <a:cxn ang="0">
                  <a:pos x="43" y="291"/>
                </a:cxn>
                <a:cxn ang="0">
                  <a:pos x="51" y="307"/>
                </a:cxn>
                <a:cxn ang="0">
                  <a:pos x="57" y="317"/>
                </a:cxn>
                <a:cxn ang="0">
                  <a:pos x="60" y="321"/>
                </a:cxn>
                <a:cxn ang="0">
                  <a:pos x="203" y="257"/>
                </a:cxn>
                <a:cxn ang="0">
                  <a:pos x="230" y="172"/>
                </a:cxn>
                <a:cxn ang="0">
                  <a:pos x="149" y="97"/>
                </a:cxn>
                <a:cxn ang="0">
                  <a:pos x="85" y="81"/>
                </a:cxn>
                <a:cxn ang="0">
                  <a:pos x="12" y="0"/>
                </a:cxn>
              </a:cxnLst>
              <a:rect l="0" t="0" r="r" b="b"/>
              <a:pathLst>
                <a:path w="230" h="321">
                  <a:moveTo>
                    <a:pt x="12" y="0"/>
                  </a:moveTo>
                  <a:lnTo>
                    <a:pt x="9" y="22"/>
                  </a:lnTo>
                  <a:lnTo>
                    <a:pt x="4" y="71"/>
                  </a:lnTo>
                  <a:lnTo>
                    <a:pt x="0" y="131"/>
                  </a:lnTo>
                  <a:lnTo>
                    <a:pt x="0" y="182"/>
                  </a:lnTo>
                  <a:lnTo>
                    <a:pt x="4" y="203"/>
                  </a:lnTo>
                  <a:lnTo>
                    <a:pt x="12" y="226"/>
                  </a:lnTo>
                  <a:lnTo>
                    <a:pt x="21" y="250"/>
                  </a:lnTo>
                  <a:lnTo>
                    <a:pt x="33" y="272"/>
                  </a:lnTo>
                  <a:lnTo>
                    <a:pt x="43" y="291"/>
                  </a:lnTo>
                  <a:lnTo>
                    <a:pt x="51" y="307"/>
                  </a:lnTo>
                  <a:lnTo>
                    <a:pt x="57" y="317"/>
                  </a:lnTo>
                  <a:lnTo>
                    <a:pt x="60" y="321"/>
                  </a:lnTo>
                  <a:lnTo>
                    <a:pt x="203" y="257"/>
                  </a:lnTo>
                  <a:lnTo>
                    <a:pt x="230" y="172"/>
                  </a:lnTo>
                  <a:lnTo>
                    <a:pt x="149" y="97"/>
                  </a:lnTo>
                  <a:lnTo>
                    <a:pt x="85" y="81"/>
                  </a:lnTo>
                  <a:lnTo>
                    <a:pt x="12" y="0"/>
                  </a:lnTo>
                  <a:close/>
                </a:path>
              </a:pathLst>
            </a:custGeom>
            <a:solidFill>
              <a:srgbClr val="A5A5A5"/>
            </a:solidFill>
            <a:ln w="9525">
              <a:noFill/>
              <a:round/>
              <a:headEnd/>
              <a:tailEnd/>
            </a:ln>
          </p:spPr>
          <p:txBody>
            <a:bodyPr/>
            <a:lstStyle/>
            <a:p>
              <a:endParaRPr lang="ru-RU"/>
            </a:p>
          </p:txBody>
        </p:sp>
        <p:sp>
          <p:nvSpPr>
            <p:cNvPr id="5142" name="Freeform 22"/>
            <p:cNvSpPr>
              <a:spLocks/>
            </p:cNvSpPr>
            <p:nvPr/>
          </p:nvSpPr>
          <p:spPr bwMode="auto">
            <a:xfrm>
              <a:off x="4458" y="1792"/>
              <a:ext cx="372" cy="55"/>
            </a:xfrm>
            <a:custGeom>
              <a:avLst/>
              <a:gdLst/>
              <a:ahLst/>
              <a:cxnLst>
                <a:cxn ang="0">
                  <a:pos x="1112" y="159"/>
                </a:cxn>
                <a:cxn ang="0">
                  <a:pos x="1082" y="162"/>
                </a:cxn>
                <a:cxn ang="0">
                  <a:pos x="1028" y="164"/>
                </a:cxn>
                <a:cxn ang="0">
                  <a:pos x="954" y="161"/>
                </a:cxn>
                <a:cxn ang="0">
                  <a:pos x="876" y="155"/>
                </a:cxn>
                <a:cxn ang="0">
                  <a:pos x="792" y="145"/>
                </a:cxn>
                <a:cxn ang="0">
                  <a:pos x="697" y="134"/>
                </a:cxn>
                <a:cxn ang="0">
                  <a:pos x="591" y="120"/>
                </a:cxn>
                <a:cxn ang="0">
                  <a:pos x="476" y="103"/>
                </a:cxn>
                <a:cxn ang="0">
                  <a:pos x="349" y="81"/>
                </a:cxn>
                <a:cxn ang="0">
                  <a:pos x="216" y="57"/>
                </a:cxn>
                <a:cxn ang="0">
                  <a:pos x="74" y="27"/>
                </a:cxn>
                <a:cxn ang="0">
                  <a:pos x="3" y="7"/>
                </a:cxn>
                <a:cxn ang="0">
                  <a:pos x="13" y="2"/>
                </a:cxn>
                <a:cxn ang="0">
                  <a:pos x="27" y="0"/>
                </a:cxn>
                <a:cxn ang="0">
                  <a:pos x="41" y="2"/>
                </a:cxn>
                <a:cxn ang="0">
                  <a:pos x="54" y="3"/>
                </a:cxn>
                <a:cxn ang="0">
                  <a:pos x="84" y="9"/>
                </a:cxn>
                <a:cxn ang="0">
                  <a:pos x="134" y="16"/>
                </a:cxn>
                <a:cxn ang="0">
                  <a:pos x="198" y="26"/>
                </a:cxn>
                <a:cxn ang="0">
                  <a:pos x="274" y="37"/>
                </a:cxn>
                <a:cxn ang="0">
                  <a:pos x="361" y="49"/>
                </a:cxn>
                <a:cxn ang="0">
                  <a:pos x="454" y="63"/>
                </a:cxn>
                <a:cxn ang="0">
                  <a:pos x="551" y="77"/>
                </a:cxn>
                <a:cxn ang="0">
                  <a:pos x="649" y="91"/>
                </a:cxn>
                <a:cxn ang="0">
                  <a:pos x="745" y="104"/>
                </a:cxn>
                <a:cxn ang="0">
                  <a:pos x="836" y="118"/>
                </a:cxn>
                <a:cxn ang="0">
                  <a:pos x="919" y="130"/>
                </a:cxn>
                <a:cxn ang="0">
                  <a:pos x="991" y="139"/>
                </a:cxn>
                <a:cxn ang="0">
                  <a:pos x="1049" y="149"/>
                </a:cxn>
                <a:cxn ang="0">
                  <a:pos x="1090" y="155"/>
                </a:cxn>
                <a:cxn ang="0">
                  <a:pos x="1113" y="159"/>
                </a:cxn>
              </a:cxnLst>
              <a:rect l="0" t="0" r="r" b="b"/>
              <a:pathLst>
                <a:path w="1116" h="164">
                  <a:moveTo>
                    <a:pt x="1116" y="159"/>
                  </a:moveTo>
                  <a:lnTo>
                    <a:pt x="1112" y="159"/>
                  </a:lnTo>
                  <a:lnTo>
                    <a:pt x="1100" y="161"/>
                  </a:lnTo>
                  <a:lnTo>
                    <a:pt x="1082" y="162"/>
                  </a:lnTo>
                  <a:lnTo>
                    <a:pt x="1058" y="162"/>
                  </a:lnTo>
                  <a:lnTo>
                    <a:pt x="1028" y="164"/>
                  </a:lnTo>
                  <a:lnTo>
                    <a:pt x="994" y="164"/>
                  </a:lnTo>
                  <a:lnTo>
                    <a:pt x="954" y="161"/>
                  </a:lnTo>
                  <a:lnTo>
                    <a:pt x="913" y="158"/>
                  </a:lnTo>
                  <a:lnTo>
                    <a:pt x="876" y="155"/>
                  </a:lnTo>
                  <a:lnTo>
                    <a:pt x="835" y="151"/>
                  </a:lnTo>
                  <a:lnTo>
                    <a:pt x="792" y="145"/>
                  </a:lnTo>
                  <a:lnTo>
                    <a:pt x="745" y="141"/>
                  </a:lnTo>
                  <a:lnTo>
                    <a:pt x="697" y="134"/>
                  </a:lnTo>
                  <a:lnTo>
                    <a:pt x="645" y="128"/>
                  </a:lnTo>
                  <a:lnTo>
                    <a:pt x="591" y="120"/>
                  </a:lnTo>
                  <a:lnTo>
                    <a:pt x="534" y="112"/>
                  </a:lnTo>
                  <a:lnTo>
                    <a:pt x="476" y="103"/>
                  </a:lnTo>
                  <a:lnTo>
                    <a:pt x="413" y="93"/>
                  </a:lnTo>
                  <a:lnTo>
                    <a:pt x="349" y="81"/>
                  </a:lnTo>
                  <a:lnTo>
                    <a:pt x="284" y="70"/>
                  </a:lnTo>
                  <a:lnTo>
                    <a:pt x="216" y="57"/>
                  </a:lnTo>
                  <a:lnTo>
                    <a:pt x="146" y="43"/>
                  </a:lnTo>
                  <a:lnTo>
                    <a:pt x="74" y="27"/>
                  </a:lnTo>
                  <a:lnTo>
                    <a:pt x="0" y="12"/>
                  </a:lnTo>
                  <a:lnTo>
                    <a:pt x="3" y="7"/>
                  </a:lnTo>
                  <a:lnTo>
                    <a:pt x="7" y="5"/>
                  </a:lnTo>
                  <a:lnTo>
                    <a:pt x="13" y="2"/>
                  </a:lnTo>
                  <a:lnTo>
                    <a:pt x="20" y="0"/>
                  </a:lnTo>
                  <a:lnTo>
                    <a:pt x="27" y="0"/>
                  </a:lnTo>
                  <a:lnTo>
                    <a:pt x="34" y="0"/>
                  </a:lnTo>
                  <a:lnTo>
                    <a:pt x="41" y="2"/>
                  </a:lnTo>
                  <a:lnTo>
                    <a:pt x="47" y="2"/>
                  </a:lnTo>
                  <a:lnTo>
                    <a:pt x="54" y="3"/>
                  </a:lnTo>
                  <a:lnTo>
                    <a:pt x="67" y="6"/>
                  </a:lnTo>
                  <a:lnTo>
                    <a:pt x="84" y="9"/>
                  </a:lnTo>
                  <a:lnTo>
                    <a:pt x="107" y="12"/>
                  </a:lnTo>
                  <a:lnTo>
                    <a:pt x="134" y="16"/>
                  </a:lnTo>
                  <a:lnTo>
                    <a:pt x="163" y="20"/>
                  </a:lnTo>
                  <a:lnTo>
                    <a:pt x="198" y="26"/>
                  </a:lnTo>
                  <a:lnTo>
                    <a:pt x="234" y="30"/>
                  </a:lnTo>
                  <a:lnTo>
                    <a:pt x="274" y="37"/>
                  </a:lnTo>
                  <a:lnTo>
                    <a:pt x="317" y="43"/>
                  </a:lnTo>
                  <a:lnTo>
                    <a:pt x="361" y="49"/>
                  </a:lnTo>
                  <a:lnTo>
                    <a:pt x="406" y="56"/>
                  </a:lnTo>
                  <a:lnTo>
                    <a:pt x="454" y="63"/>
                  </a:lnTo>
                  <a:lnTo>
                    <a:pt x="503" y="70"/>
                  </a:lnTo>
                  <a:lnTo>
                    <a:pt x="551" y="77"/>
                  </a:lnTo>
                  <a:lnTo>
                    <a:pt x="601" y="84"/>
                  </a:lnTo>
                  <a:lnTo>
                    <a:pt x="649" y="91"/>
                  </a:lnTo>
                  <a:lnTo>
                    <a:pt x="697" y="98"/>
                  </a:lnTo>
                  <a:lnTo>
                    <a:pt x="745" y="104"/>
                  </a:lnTo>
                  <a:lnTo>
                    <a:pt x="791" y="111"/>
                  </a:lnTo>
                  <a:lnTo>
                    <a:pt x="836" y="118"/>
                  </a:lnTo>
                  <a:lnTo>
                    <a:pt x="879" y="124"/>
                  </a:lnTo>
                  <a:lnTo>
                    <a:pt x="919" y="130"/>
                  </a:lnTo>
                  <a:lnTo>
                    <a:pt x="957" y="135"/>
                  </a:lnTo>
                  <a:lnTo>
                    <a:pt x="991" y="139"/>
                  </a:lnTo>
                  <a:lnTo>
                    <a:pt x="1022" y="145"/>
                  </a:lnTo>
                  <a:lnTo>
                    <a:pt x="1049" y="149"/>
                  </a:lnTo>
                  <a:lnTo>
                    <a:pt x="1072" y="152"/>
                  </a:lnTo>
                  <a:lnTo>
                    <a:pt x="1090" y="155"/>
                  </a:lnTo>
                  <a:lnTo>
                    <a:pt x="1104" y="158"/>
                  </a:lnTo>
                  <a:lnTo>
                    <a:pt x="1113" y="159"/>
                  </a:lnTo>
                  <a:lnTo>
                    <a:pt x="1116" y="159"/>
                  </a:lnTo>
                  <a:close/>
                </a:path>
              </a:pathLst>
            </a:custGeom>
            <a:solidFill>
              <a:srgbClr val="0035FF"/>
            </a:solidFill>
            <a:ln w="9525">
              <a:noFill/>
              <a:round/>
              <a:headEnd/>
              <a:tailEnd/>
            </a:ln>
          </p:spPr>
          <p:txBody>
            <a:bodyPr/>
            <a:lstStyle/>
            <a:p>
              <a:endParaRPr lang="ru-RU"/>
            </a:p>
          </p:txBody>
        </p:sp>
        <p:sp>
          <p:nvSpPr>
            <p:cNvPr id="5143" name="Freeform 23"/>
            <p:cNvSpPr>
              <a:spLocks/>
            </p:cNvSpPr>
            <p:nvPr/>
          </p:nvSpPr>
          <p:spPr bwMode="auto">
            <a:xfrm>
              <a:off x="4206" y="1798"/>
              <a:ext cx="248" cy="330"/>
            </a:xfrm>
            <a:custGeom>
              <a:avLst/>
              <a:gdLst/>
              <a:ahLst/>
              <a:cxnLst>
                <a:cxn ang="0">
                  <a:pos x="745" y="7"/>
                </a:cxn>
                <a:cxn ang="0">
                  <a:pos x="734" y="25"/>
                </a:cxn>
                <a:cxn ang="0">
                  <a:pos x="710" y="59"/>
                </a:cxn>
                <a:cxn ang="0">
                  <a:pos x="676" y="106"/>
                </a:cxn>
                <a:cxn ang="0">
                  <a:pos x="635" y="166"/>
                </a:cxn>
                <a:cxn ang="0">
                  <a:pos x="586" y="233"/>
                </a:cxn>
                <a:cxn ang="0">
                  <a:pos x="532" y="308"/>
                </a:cxn>
                <a:cxn ang="0">
                  <a:pos x="474" y="387"/>
                </a:cxn>
                <a:cxn ang="0">
                  <a:pos x="416" y="470"/>
                </a:cxn>
                <a:cxn ang="0">
                  <a:pos x="355" y="552"/>
                </a:cxn>
                <a:cxn ang="0">
                  <a:pos x="297" y="633"/>
                </a:cxn>
                <a:cxn ang="0">
                  <a:pos x="241" y="708"/>
                </a:cxn>
                <a:cxn ang="0">
                  <a:pos x="190" y="779"/>
                </a:cxn>
                <a:cxn ang="0">
                  <a:pos x="144" y="841"/>
                </a:cxn>
                <a:cxn ang="0">
                  <a:pos x="107" y="892"/>
                </a:cxn>
                <a:cxn ang="0">
                  <a:pos x="78" y="930"/>
                </a:cxn>
                <a:cxn ang="0">
                  <a:pos x="60" y="953"/>
                </a:cxn>
                <a:cxn ang="0">
                  <a:pos x="54" y="956"/>
                </a:cxn>
                <a:cxn ang="0">
                  <a:pos x="47" y="961"/>
                </a:cxn>
                <a:cxn ang="0">
                  <a:pos x="39" y="968"/>
                </a:cxn>
                <a:cxn ang="0">
                  <a:pos x="30" y="977"/>
                </a:cxn>
                <a:cxn ang="0">
                  <a:pos x="21" y="983"/>
                </a:cxn>
                <a:cxn ang="0">
                  <a:pos x="13" y="988"/>
                </a:cxn>
                <a:cxn ang="0">
                  <a:pos x="6" y="990"/>
                </a:cxn>
                <a:cxn ang="0">
                  <a:pos x="0" y="988"/>
                </a:cxn>
                <a:cxn ang="0">
                  <a:pos x="7" y="974"/>
                </a:cxn>
                <a:cxn ang="0">
                  <a:pos x="30" y="940"/>
                </a:cxn>
                <a:cxn ang="0">
                  <a:pos x="64" y="890"/>
                </a:cxn>
                <a:cxn ang="0">
                  <a:pos x="108" y="828"/>
                </a:cxn>
                <a:cxn ang="0">
                  <a:pos x="162" y="754"/>
                </a:cxn>
                <a:cxn ang="0">
                  <a:pos x="220" y="672"/>
                </a:cxn>
                <a:cxn ang="0">
                  <a:pos x="284" y="583"/>
                </a:cxn>
                <a:cxn ang="0">
                  <a:pos x="351" y="494"/>
                </a:cxn>
                <a:cxn ang="0">
                  <a:pos x="417" y="405"/>
                </a:cxn>
                <a:cxn ang="0">
                  <a:pos x="483" y="316"/>
                </a:cxn>
                <a:cxn ang="0">
                  <a:pos x="545" y="234"/>
                </a:cxn>
                <a:cxn ang="0">
                  <a:pos x="602" y="160"/>
                </a:cxn>
                <a:cxn ang="0">
                  <a:pos x="653" y="98"/>
                </a:cxn>
                <a:cxn ang="0">
                  <a:pos x="693" y="48"/>
                </a:cxn>
                <a:cxn ang="0">
                  <a:pos x="723" y="14"/>
                </a:cxn>
                <a:cxn ang="0">
                  <a:pos x="740" y="0"/>
                </a:cxn>
                <a:cxn ang="0">
                  <a:pos x="745" y="7"/>
                </a:cxn>
              </a:cxnLst>
              <a:rect l="0" t="0" r="r" b="b"/>
              <a:pathLst>
                <a:path w="745" h="990">
                  <a:moveTo>
                    <a:pt x="745" y="7"/>
                  </a:moveTo>
                  <a:lnTo>
                    <a:pt x="734" y="25"/>
                  </a:lnTo>
                  <a:lnTo>
                    <a:pt x="710" y="59"/>
                  </a:lnTo>
                  <a:lnTo>
                    <a:pt x="676" y="106"/>
                  </a:lnTo>
                  <a:lnTo>
                    <a:pt x="635" y="166"/>
                  </a:lnTo>
                  <a:lnTo>
                    <a:pt x="586" y="233"/>
                  </a:lnTo>
                  <a:lnTo>
                    <a:pt x="532" y="308"/>
                  </a:lnTo>
                  <a:lnTo>
                    <a:pt x="474" y="387"/>
                  </a:lnTo>
                  <a:lnTo>
                    <a:pt x="416" y="470"/>
                  </a:lnTo>
                  <a:lnTo>
                    <a:pt x="355" y="552"/>
                  </a:lnTo>
                  <a:lnTo>
                    <a:pt x="297" y="633"/>
                  </a:lnTo>
                  <a:lnTo>
                    <a:pt x="241" y="708"/>
                  </a:lnTo>
                  <a:lnTo>
                    <a:pt x="190" y="779"/>
                  </a:lnTo>
                  <a:lnTo>
                    <a:pt x="144" y="841"/>
                  </a:lnTo>
                  <a:lnTo>
                    <a:pt x="107" y="892"/>
                  </a:lnTo>
                  <a:lnTo>
                    <a:pt x="78" y="930"/>
                  </a:lnTo>
                  <a:lnTo>
                    <a:pt x="60" y="953"/>
                  </a:lnTo>
                  <a:lnTo>
                    <a:pt x="54" y="956"/>
                  </a:lnTo>
                  <a:lnTo>
                    <a:pt x="47" y="961"/>
                  </a:lnTo>
                  <a:lnTo>
                    <a:pt x="39" y="968"/>
                  </a:lnTo>
                  <a:lnTo>
                    <a:pt x="30" y="977"/>
                  </a:lnTo>
                  <a:lnTo>
                    <a:pt x="21" y="983"/>
                  </a:lnTo>
                  <a:lnTo>
                    <a:pt x="13" y="988"/>
                  </a:lnTo>
                  <a:lnTo>
                    <a:pt x="6" y="990"/>
                  </a:lnTo>
                  <a:lnTo>
                    <a:pt x="0" y="988"/>
                  </a:lnTo>
                  <a:lnTo>
                    <a:pt x="7" y="974"/>
                  </a:lnTo>
                  <a:lnTo>
                    <a:pt x="30" y="940"/>
                  </a:lnTo>
                  <a:lnTo>
                    <a:pt x="64" y="890"/>
                  </a:lnTo>
                  <a:lnTo>
                    <a:pt x="108" y="828"/>
                  </a:lnTo>
                  <a:lnTo>
                    <a:pt x="162" y="754"/>
                  </a:lnTo>
                  <a:lnTo>
                    <a:pt x="220" y="672"/>
                  </a:lnTo>
                  <a:lnTo>
                    <a:pt x="284" y="583"/>
                  </a:lnTo>
                  <a:lnTo>
                    <a:pt x="351" y="494"/>
                  </a:lnTo>
                  <a:lnTo>
                    <a:pt x="417" y="405"/>
                  </a:lnTo>
                  <a:lnTo>
                    <a:pt x="483" y="316"/>
                  </a:lnTo>
                  <a:lnTo>
                    <a:pt x="545" y="234"/>
                  </a:lnTo>
                  <a:lnTo>
                    <a:pt x="602" y="160"/>
                  </a:lnTo>
                  <a:lnTo>
                    <a:pt x="653" y="98"/>
                  </a:lnTo>
                  <a:lnTo>
                    <a:pt x="693" y="48"/>
                  </a:lnTo>
                  <a:lnTo>
                    <a:pt x="723" y="14"/>
                  </a:lnTo>
                  <a:lnTo>
                    <a:pt x="740" y="0"/>
                  </a:lnTo>
                  <a:lnTo>
                    <a:pt x="745" y="7"/>
                  </a:lnTo>
                  <a:close/>
                </a:path>
              </a:pathLst>
            </a:custGeom>
            <a:solidFill>
              <a:srgbClr val="0035FF"/>
            </a:solidFill>
            <a:ln w="9525">
              <a:noFill/>
              <a:round/>
              <a:headEnd/>
              <a:tailEnd/>
            </a:ln>
          </p:spPr>
          <p:txBody>
            <a:bodyPr/>
            <a:lstStyle/>
            <a:p>
              <a:endParaRPr lang="ru-RU"/>
            </a:p>
          </p:txBody>
        </p:sp>
        <p:sp>
          <p:nvSpPr>
            <p:cNvPr id="5144" name="Freeform 24"/>
            <p:cNvSpPr>
              <a:spLocks/>
            </p:cNvSpPr>
            <p:nvPr/>
          </p:nvSpPr>
          <p:spPr bwMode="auto">
            <a:xfrm>
              <a:off x="4256" y="1813"/>
              <a:ext cx="205" cy="293"/>
            </a:xfrm>
            <a:custGeom>
              <a:avLst/>
              <a:gdLst/>
              <a:ahLst/>
              <a:cxnLst>
                <a:cxn ang="0">
                  <a:pos x="607" y="40"/>
                </a:cxn>
                <a:cxn ang="0">
                  <a:pos x="594" y="57"/>
                </a:cxn>
                <a:cxn ang="0">
                  <a:pos x="573" y="88"/>
                </a:cxn>
                <a:cxn ang="0">
                  <a:pos x="542" y="131"/>
                </a:cxn>
                <a:cxn ang="0">
                  <a:pos x="506" y="182"/>
                </a:cxn>
                <a:cxn ang="0">
                  <a:pos x="464" y="242"/>
                </a:cxn>
                <a:cxn ang="0">
                  <a:pos x="418" y="308"/>
                </a:cxn>
                <a:cxn ang="0">
                  <a:pos x="370" y="377"/>
                </a:cxn>
                <a:cxn ang="0">
                  <a:pos x="320" y="448"/>
                </a:cxn>
                <a:cxn ang="0">
                  <a:pos x="271" y="519"/>
                </a:cxn>
                <a:cxn ang="0">
                  <a:pos x="224" y="588"/>
                </a:cxn>
                <a:cxn ang="0">
                  <a:pos x="178" y="652"/>
                </a:cxn>
                <a:cxn ang="0">
                  <a:pos x="139" y="712"/>
                </a:cxn>
                <a:cxn ang="0">
                  <a:pos x="105" y="761"/>
                </a:cxn>
                <a:cxn ang="0">
                  <a:pos x="79" y="803"/>
                </a:cxn>
                <a:cxn ang="0">
                  <a:pos x="61" y="831"/>
                </a:cxn>
                <a:cxn ang="0">
                  <a:pos x="52" y="847"/>
                </a:cxn>
                <a:cxn ang="0">
                  <a:pos x="45" y="851"/>
                </a:cxn>
                <a:cxn ang="0">
                  <a:pos x="37" y="857"/>
                </a:cxn>
                <a:cxn ang="0">
                  <a:pos x="28" y="861"/>
                </a:cxn>
                <a:cxn ang="0">
                  <a:pos x="19" y="867"/>
                </a:cxn>
                <a:cxn ang="0">
                  <a:pos x="12" y="871"/>
                </a:cxn>
                <a:cxn ang="0">
                  <a:pos x="5" y="875"/>
                </a:cxn>
                <a:cxn ang="0">
                  <a:pos x="1" y="876"/>
                </a:cxn>
                <a:cxn ang="0">
                  <a:pos x="0" y="878"/>
                </a:cxn>
                <a:cxn ang="0">
                  <a:pos x="14" y="858"/>
                </a:cxn>
                <a:cxn ang="0">
                  <a:pos x="38" y="824"/>
                </a:cxn>
                <a:cxn ang="0">
                  <a:pos x="71" y="777"/>
                </a:cxn>
                <a:cxn ang="0">
                  <a:pos x="110" y="720"/>
                </a:cxn>
                <a:cxn ang="0">
                  <a:pos x="156" y="653"/>
                </a:cxn>
                <a:cxn ang="0">
                  <a:pos x="205" y="582"/>
                </a:cxn>
                <a:cxn ang="0">
                  <a:pos x="258" y="506"/>
                </a:cxn>
                <a:cxn ang="0">
                  <a:pos x="312" y="428"/>
                </a:cxn>
                <a:cxn ang="0">
                  <a:pos x="366" y="351"/>
                </a:cxn>
                <a:cxn ang="0">
                  <a:pos x="418" y="276"/>
                </a:cxn>
                <a:cxn ang="0">
                  <a:pos x="468" y="205"/>
                </a:cxn>
                <a:cxn ang="0">
                  <a:pos x="512" y="142"/>
                </a:cxn>
                <a:cxn ang="0">
                  <a:pos x="550" y="87"/>
                </a:cxn>
                <a:cxn ang="0">
                  <a:pos x="582" y="44"/>
                </a:cxn>
                <a:cxn ang="0">
                  <a:pos x="603" y="14"/>
                </a:cxn>
                <a:cxn ang="0">
                  <a:pos x="614" y="0"/>
                </a:cxn>
                <a:cxn ang="0">
                  <a:pos x="614" y="6"/>
                </a:cxn>
                <a:cxn ang="0">
                  <a:pos x="611" y="17"/>
                </a:cxn>
                <a:cxn ang="0">
                  <a:pos x="610" y="30"/>
                </a:cxn>
                <a:cxn ang="0">
                  <a:pos x="607" y="40"/>
                </a:cxn>
              </a:cxnLst>
              <a:rect l="0" t="0" r="r" b="b"/>
              <a:pathLst>
                <a:path w="614" h="878">
                  <a:moveTo>
                    <a:pt x="607" y="40"/>
                  </a:moveTo>
                  <a:lnTo>
                    <a:pt x="594" y="57"/>
                  </a:lnTo>
                  <a:lnTo>
                    <a:pt x="573" y="88"/>
                  </a:lnTo>
                  <a:lnTo>
                    <a:pt x="542" y="131"/>
                  </a:lnTo>
                  <a:lnTo>
                    <a:pt x="506" y="182"/>
                  </a:lnTo>
                  <a:lnTo>
                    <a:pt x="464" y="242"/>
                  </a:lnTo>
                  <a:lnTo>
                    <a:pt x="418" y="308"/>
                  </a:lnTo>
                  <a:lnTo>
                    <a:pt x="370" y="377"/>
                  </a:lnTo>
                  <a:lnTo>
                    <a:pt x="320" y="448"/>
                  </a:lnTo>
                  <a:lnTo>
                    <a:pt x="271" y="519"/>
                  </a:lnTo>
                  <a:lnTo>
                    <a:pt x="224" y="588"/>
                  </a:lnTo>
                  <a:lnTo>
                    <a:pt x="178" y="652"/>
                  </a:lnTo>
                  <a:lnTo>
                    <a:pt x="139" y="712"/>
                  </a:lnTo>
                  <a:lnTo>
                    <a:pt x="105" y="761"/>
                  </a:lnTo>
                  <a:lnTo>
                    <a:pt x="79" y="803"/>
                  </a:lnTo>
                  <a:lnTo>
                    <a:pt x="61" y="831"/>
                  </a:lnTo>
                  <a:lnTo>
                    <a:pt x="52" y="847"/>
                  </a:lnTo>
                  <a:lnTo>
                    <a:pt x="45" y="851"/>
                  </a:lnTo>
                  <a:lnTo>
                    <a:pt x="37" y="857"/>
                  </a:lnTo>
                  <a:lnTo>
                    <a:pt x="28" y="861"/>
                  </a:lnTo>
                  <a:lnTo>
                    <a:pt x="19" y="867"/>
                  </a:lnTo>
                  <a:lnTo>
                    <a:pt x="12" y="871"/>
                  </a:lnTo>
                  <a:lnTo>
                    <a:pt x="5" y="875"/>
                  </a:lnTo>
                  <a:lnTo>
                    <a:pt x="1" y="876"/>
                  </a:lnTo>
                  <a:lnTo>
                    <a:pt x="0" y="878"/>
                  </a:lnTo>
                  <a:lnTo>
                    <a:pt x="14" y="858"/>
                  </a:lnTo>
                  <a:lnTo>
                    <a:pt x="38" y="824"/>
                  </a:lnTo>
                  <a:lnTo>
                    <a:pt x="71" y="777"/>
                  </a:lnTo>
                  <a:lnTo>
                    <a:pt x="110" y="720"/>
                  </a:lnTo>
                  <a:lnTo>
                    <a:pt x="156" y="653"/>
                  </a:lnTo>
                  <a:lnTo>
                    <a:pt x="205" y="582"/>
                  </a:lnTo>
                  <a:lnTo>
                    <a:pt x="258" y="506"/>
                  </a:lnTo>
                  <a:lnTo>
                    <a:pt x="312" y="428"/>
                  </a:lnTo>
                  <a:lnTo>
                    <a:pt x="366" y="351"/>
                  </a:lnTo>
                  <a:lnTo>
                    <a:pt x="418" y="276"/>
                  </a:lnTo>
                  <a:lnTo>
                    <a:pt x="468" y="205"/>
                  </a:lnTo>
                  <a:lnTo>
                    <a:pt x="512" y="142"/>
                  </a:lnTo>
                  <a:lnTo>
                    <a:pt x="550" y="87"/>
                  </a:lnTo>
                  <a:lnTo>
                    <a:pt x="582" y="44"/>
                  </a:lnTo>
                  <a:lnTo>
                    <a:pt x="603" y="14"/>
                  </a:lnTo>
                  <a:lnTo>
                    <a:pt x="614" y="0"/>
                  </a:lnTo>
                  <a:lnTo>
                    <a:pt x="614" y="6"/>
                  </a:lnTo>
                  <a:lnTo>
                    <a:pt x="611" y="17"/>
                  </a:lnTo>
                  <a:lnTo>
                    <a:pt x="610" y="30"/>
                  </a:lnTo>
                  <a:lnTo>
                    <a:pt x="607" y="40"/>
                  </a:lnTo>
                  <a:close/>
                </a:path>
              </a:pathLst>
            </a:custGeom>
            <a:solidFill>
              <a:srgbClr val="0035FF"/>
            </a:solidFill>
            <a:ln w="9525">
              <a:noFill/>
              <a:round/>
              <a:headEnd/>
              <a:tailEnd/>
            </a:ln>
          </p:spPr>
          <p:txBody>
            <a:bodyPr/>
            <a:lstStyle/>
            <a:p>
              <a:endParaRPr lang="ru-RU"/>
            </a:p>
          </p:txBody>
        </p:sp>
        <p:sp>
          <p:nvSpPr>
            <p:cNvPr id="5145" name="Freeform 25"/>
            <p:cNvSpPr>
              <a:spLocks/>
            </p:cNvSpPr>
            <p:nvPr/>
          </p:nvSpPr>
          <p:spPr bwMode="auto">
            <a:xfrm>
              <a:off x="4698" y="1842"/>
              <a:ext cx="149" cy="341"/>
            </a:xfrm>
            <a:custGeom>
              <a:avLst/>
              <a:gdLst/>
              <a:ahLst/>
              <a:cxnLst>
                <a:cxn ang="0">
                  <a:pos x="401" y="74"/>
                </a:cxn>
                <a:cxn ang="0">
                  <a:pos x="409" y="59"/>
                </a:cxn>
                <a:cxn ang="0">
                  <a:pos x="417" y="45"/>
                </a:cxn>
                <a:cxn ang="0">
                  <a:pos x="426" y="32"/>
                </a:cxn>
                <a:cxn ang="0">
                  <a:pos x="433" y="21"/>
                </a:cxn>
                <a:cxn ang="0">
                  <a:pos x="438" y="13"/>
                </a:cxn>
                <a:cxn ang="0">
                  <a:pos x="444" y="6"/>
                </a:cxn>
                <a:cxn ang="0">
                  <a:pos x="447" y="1"/>
                </a:cxn>
                <a:cxn ang="0">
                  <a:pos x="448" y="0"/>
                </a:cxn>
                <a:cxn ang="0">
                  <a:pos x="445" y="14"/>
                </a:cxn>
                <a:cxn ang="0">
                  <a:pos x="433" y="48"/>
                </a:cxn>
                <a:cxn ang="0">
                  <a:pos x="414" y="98"/>
                </a:cxn>
                <a:cxn ang="0">
                  <a:pos x="387" y="162"/>
                </a:cxn>
                <a:cxn ang="0">
                  <a:pos x="357" y="237"/>
                </a:cxn>
                <a:cxn ang="0">
                  <a:pos x="322" y="319"/>
                </a:cxn>
                <a:cxn ang="0">
                  <a:pos x="285" y="409"/>
                </a:cxn>
                <a:cxn ang="0">
                  <a:pos x="245" y="500"/>
                </a:cxn>
                <a:cxn ang="0">
                  <a:pos x="207" y="592"/>
                </a:cxn>
                <a:cxn ang="0">
                  <a:pos x="167" y="683"/>
                </a:cxn>
                <a:cxn ang="0">
                  <a:pos x="130" y="767"/>
                </a:cxn>
                <a:cxn ang="0">
                  <a:pos x="98" y="843"/>
                </a:cxn>
                <a:cxn ang="0">
                  <a:pos x="68" y="910"/>
                </a:cxn>
                <a:cxn ang="0">
                  <a:pos x="44" y="964"/>
                </a:cxn>
                <a:cxn ang="0">
                  <a:pos x="27" y="1001"/>
                </a:cxn>
                <a:cxn ang="0">
                  <a:pos x="17" y="1021"/>
                </a:cxn>
                <a:cxn ang="0">
                  <a:pos x="7" y="1015"/>
                </a:cxn>
                <a:cxn ang="0">
                  <a:pos x="1" y="1003"/>
                </a:cxn>
                <a:cxn ang="0">
                  <a:pos x="0" y="984"/>
                </a:cxn>
                <a:cxn ang="0">
                  <a:pos x="3" y="964"/>
                </a:cxn>
                <a:cxn ang="0">
                  <a:pos x="401" y="74"/>
                </a:cxn>
              </a:cxnLst>
              <a:rect l="0" t="0" r="r" b="b"/>
              <a:pathLst>
                <a:path w="448" h="1021">
                  <a:moveTo>
                    <a:pt x="401" y="74"/>
                  </a:moveTo>
                  <a:lnTo>
                    <a:pt x="409" y="59"/>
                  </a:lnTo>
                  <a:lnTo>
                    <a:pt x="417" y="45"/>
                  </a:lnTo>
                  <a:lnTo>
                    <a:pt x="426" y="32"/>
                  </a:lnTo>
                  <a:lnTo>
                    <a:pt x="433" y="21"/>
                  </a:lnTo>
                  <a:lnTo>
                    <a:pt x="438" y="13"/>
                  </a:lnTo>
                  <a:lnTo>
                    <a:pt x="444" y="6"/>
                  </a:lnTo>
                  <a:lnTo>
                    <a:pt x="447" y="1"/>
                  </a:lnTo>
                  <a:lnTo>
                    <a:pt x="448" y="0"/>
                  </a:lnTo>
                  <a:lnTo>
                    <a:pt x="445" y="14"/>
                  </a:lnTo>
                  <a:lnTo>
                    <a:pt x="433" y="48"/>
                  </a:lnTo>
                  <a:lnTo>
                    <a:pt x="414" y="98"/>
                  </a:lnTo>
                  <a:lnTo>
                    <a:pt x="387" y="162"/>
                  </a:lnTo>
                  <a:lnTo>
                    <a:pt x="357" y="237"/>
                  </a:lnTo>
                  <a:lnTo>
                    <a:pt x="322" y="319"/>
                  </a:lnTo>
                  <a:lnTo>
                    <a:pt x="285" y="409"/>
                  </a:lnTo>
                  <a:lnTo>
                    <a:pt x="245" y="500"/>
                  </a:lnTo>
                  <a:lnTo>
                    <a:pt x="207" y="592"/>
                  </a:lnTo>
                  <a:lnTo>
                    <a:pt x="167" y="683"/>
                  </a:lnTo>
                  <a:lnTo>
                    <a:pt x="130" y="767"/>
                  </a:lnTo>
                  <a:lnTo>
                    <a:pt x="98" y="843"/>
                  </a:lnTo>
                  <a:lnTo>
                    <a:pt x="68" y="910"/>
                  </a:lnTo>
                  <a:lnTo>
                    <a:pt x="44" y="964"/>
                  </a:lnTo>
                  <a:lnTo>
                    <a:pt x="27" y="1001"/>
                  </a:lnTo>
                  <a:lnTo>
                    <a:pt x="17" y="1021"/>
                  </a:lnTo>
                  <a:lnTo>
                    <a:pt x="7" y="1015"/>
                  </a:lnTo>
                  <a:lnTo>
                    <a:pt x="1" y="1003"/>
                  </a:lnTo>
                  <a:lnTo>
                    <a:pt x="0" y="984"/>
                  </a:lnTo>
                  <a:lnTo>
                    <a:pt x="3" y="964"/>
                  </a:lnTo>
                  <a:lnTo>
                    <a:pt x="401" y="74"/>
                  </a:lnTo>
                  <a:close/>
                </a:path>
              </a:pathLst>
            </a:custGeom>
            <a:solidFill>
              <a:srgbClr val="0035FF"/>
            </a:solidFill>
            <a:ln w="9525">
              <a:noFill/>
              <a:round/>
              <a:headEnd/>
              <a:tailEnd/>
            </a:ln>
          </p:spPr>
          <p:txBody>
            <a:bodyPr/>
            <a:lstStyle/>
            <a:p>
              <a:endParaRPr lang="ru-RU"/>
            </a:p>
          </p:txBody>
        </p:sp>
        <p:sp>
          <p:nvSpPr>
            <p:cNvPr id="5146" name="Freeform 26"/>
            <p:cNvSpPr>
              <a:spLocks/>
            </p:cNvSpPr>
            <p:nvPr/>
          </p:nvSpPr>
          <p:spPr bwMode="auto">
            <a:xfrm>
              <a:off x="4711" y="1859"/>
              <a:ext cx="141" cy="338"/>
            </a:xfrm>
            <a:custGeom>
              <a:avLst/>
              <a:gdLst/>
              <a:ahLst/>
              <a:cxnLst>
                <a:cxn ang="0">
                  <a:pos x="17" y="1005"/>
                </a:cxn>
                <a:cxn ang="0">
                  <a:pos x="14" y="1009"/>
                </a:cxn>
                <a:cxn ang="0">
                  <a:pos x="10" y="1014"/>
                </a:cxn>
                <a:cxn ang="0">
                  <a:pos x="6" y="1015"/>
                </a:cxn>
                <a:cxn ang="0">
                  <a:pos x="0" y="1012"/>
                </a:cxn>
                <a:cxn ang="0">
                  <a:pos x="3" y="998"/>
                </a:cxn>
                <a:cxn ang="0">
                  <a:pos x="14" y="965"/>
                </a:cxn>
                <a:cxn ang="0">
                  <a:pos x="33" y="917"/>
                </a:cxn>
                <a:cxn ang="0">
                  <a:pos x="57" y="857"/>
                </a:cxn>
                <a:cxn ang="0">
                  <a:pos x="85" y="786"/>
                </a:cxn>
                <a:cxn ang="0">
                  <a:pos x="116" y="707"/>
                </a:cxn>
                <a:cxn ang="0">
                  <a:pos x="152" y="623"/>
                </a:cxn>
                <a:cxn ang="0">
                  <a:pos x="189" y="535"/>
                </a:cxn>
                <a:cxn ang="0">
                  <a:pos x="226" y="445"/>
                </a:cxn>
                <a:cxn ang="0">
                  <a:pos x="261" y="359"/>
                </a:cxn>
                <a:cxn ang="0">
                  <a:pos x="297" y="275"/>
                </a:cxn>
                <a:cxn ang="0">
                  <a:pos x="329" y="198"/>
                </a:cxn>
                <a:cxn ang="0">
                  <a:pos x="359" y="130"/>
                </a:cxn>
                <a:cxn ang="0">
                  <a:pos x="383" y="73"/>
                </a:cxn>
                <a:cxn ang="0">
                  <a:pos x="402" y="29"/>
                </a:cxn>
                <a:cxn ang="0">
                  <a:pos x="414" y="1"/>
                </a:cxn>
                <a:cxn ang="0">
                  <a:pos x="422" y="0"/>
                </a:cxn>
                <a:cxn ang="0">
                  <a:pos x="420" y="19"/>
                </a:cxn>
                <a:cxn ang="0">
                  <a:pos x="416" y="38"/>
                </a:cxn>
                <a:cxn ang="0">
                  <a:pos x="409" y="56"/>
                </a:cxn>
                <a:cxn ang="0">
                  <a:pos x="402" y="75"/>
                </a:cxn>
                <a:cxn ang="0">
                  <a:pos x="393" y="93"/>
                </a:cxn>
                <a:cxn ang="0">
                  <a:pos x="386" y="110"/>
                </a:cxn>
                <a:cxn ang="0">
                  <a:pos x="378" y="129"/>
                </a:cxn>
                <a:cxn ang="0">
                  <a:pos x="372" y="149"/>
                </a:cxn>
                <a:cxn ang="0">
                  <a:pos x="17" y="1005"/>
                </a:cxn>
              </a:cxnLst>
              <a:rect l="0" t="0" r="r" b="b"/>
              <a:pathLst>
                <a:path w="422" h="1015">
                  <a:moveTo>
                    <a:pt x="17" y="1005"/>
                  </a:moveTo>
                  <a:lnTo>
                    <a:pt x="14" y="1009"/>
                  </a:lnTo>
                  <a:lnTo>
                    <a:pt x="10" y="1014"/>
                  </a:lnTo>
                  <a:lnTo>
                    <a:pt x="6" y="1015"/>
                  </a:lnTo>
                  <a:lnTo>
                    <a:pt x="0" y="1012"/>
                  </a:lnTo>
                  <a:lnTo>
                    <a:pt x="3" y="998"/>
                  </a:lnTo>
                  <a:lnTo>
                    <a:pt x="14" y="965"/>
                  </a:lnTo>
                  <a:lnTo>
                    <a:pt x="33" y="917"/>
                  </a:lnTo>
                  <a:lnTo>
                    <a:pt x="57" y="857"/>
                  </a:lnTo>
                  <a:lnTo>
                    <a:pt x="85" y="786"/>
                  </a:lnTo>
                  <a:lnTo>
                    <a:pt x="116" y="707"/>
                  </a:lnTo>
                  <a:lnTo>
                    <a:pt x="152" y="623"/>
                  </a:lnTo>
                  <a:lnTo>
                    <a:pt x="189" y="535"/>
                  </a:lnTo>
                  <a:lnTo>
                    <a:pt x="226" y="445"/>
                  </a:lnTo>
                  <a:lnTo>
                    <a:pt x="261" y="359"/>
                  </a:lnTo>
                  <a:lnTo>
                    <a:pt x="297" y="275"/>
                  </a:lnTo>
                  <a:lnTo>
                    <a:pt x="329" y="198"/>
                  </a:lnTo>
                  <a:lnTo>
                    <a:pt x="359" y="130"/>
                  </a:lnTo>
                  <a:lnTo>
                    <a:pt x="383" y="73"/>
                  </a:lnTo>
                  <a:lnTo>
                    <a:pt x="402" y="29"/>
                  </a:lnTo>
                  <a:lnTo>
                    <a:pt x="414" y="1"/>
                  </a:lnTo>
                  <a:lnTo>
                    <a:pt x="422" y="0"/>
                  </a:lnTo>
                  <a:lnTo>
                    <a:pt x="420" y="19"/>
                  </a:lnTo>
                  <a:lnTo>
                    <a:pt x="416" y="38"/>
                  </a:lnTo>
                  <a:lnTo>
                    <a:pt x="409" y="56"/>
                  </a:lnTo>
                  <a:lnTo>
                    <a:pt x="402" y="75"/>
                  </a:lnTo>
                  <a:lnTo>
                    <a:pt x="393" y="93"/>
                  </a:lnTo>
                  <a:lnTo>
                    <a:pt x="386" y="110"/>
                  </a:lnTo>
                  <a:lnTo>
                    <a:pt x="378" y="129"/>
                  </a:lnTo>
                  <a:lnTo>
                    <a:pt x="372" y="149"/>
                  </a:lnTo>
                  <a:lnTo>
                    <a:pt x="17" y="1005"/>
                  </a:lnTo>
                  <a:close/>
                </a:path>
              </a:pathLst>
            </a:custGeom>
            <a:solidFill>
              <a:srgbClr val="0035FF"/>
            </a:solidFill>
            <a:ln w="9525">
              <a:noFill/>
              <a:round/>
              <a:headEnd/>
              <a:tailEnd/>
            </a:ln>
          </p:spPr>
          <p:txBody>
            <a:bodyPr/>
            <a:lstStyle/>
            <a:p>
              <a:endParaRPr lang="ru-RU"/>
            </a:p>
          </p:txBody>
        </p:sp>
        <p:sp>
          <p:nvSpPr>
            <p:cNvPr id="5147" name="Freeform 27"/>
            <p:cNvSpPr>
              <a:spLocks/>
            </p:cNvSpPr>
            <p:nvPr/>
          </p:nvSpPr>
          <p:spPr bwMode="auto">
            <a:xfrm>
              <a:off x="4712" y="1873"/>
              <a:ext cx="154" cy="392"/>
            </a:xfrm>
            <a:custGeom>
              <a:avLst/>
              <a:gdLst/>
              <a:ahLst/>
              <a:cxnLst>
                <a:cxn ang="0">
                  <a:pos x="15" y="1176"/>
                </a:cxn>
                <a:cxn ang="0">
                  <a:pos x="3" y="1166"/>
                </a:cxn>
                <a:cxn ang="0">
                  <a:pos x="0" y="1152"/>
                </a:cxn>
                <a:cxn ang="0">
                  <a:pos x="2" y="1133"/>
                </a:cxn>
                <a:cxn ang="0">
                  <a:pos x="3" y="1116"/>
                </a:cxn>
                <a:cxn ang="0">
                  <a:pos x="10" y="1096"/>
                </a:cxn>
                <a:cxn ang="0">
                  <a:pos x="25" y="1059"/>
                </a:cxn>
                <a:cxn ang="0">
                  <a:pos x="44" y="1007"/>
                </a:cxn>
                <a:cxn ang="0">
                  <a:pos x="70" y="941"/>
                </a:cxn>
                <a:cxn ang="0">
                  <a:pos x="98" y="866"/>
                </a:cxn>
                <a:cxn ang="0">
                  <a:pos x="131" y="782"/>
                </a:cxn>
                <a:cxn ang="0">
                  <a:pos x="166" y="694"/>
                </a:cxn>
                <a:cxn ang="0">
                  <a:pos x="202" y="602"/>
                </a:cxn>
                <a:cxn ang="0">
                  <a:pos x="236" y="511"/>
                </a:cxn>
                <a:cxn ang="0">
                  <a:pos x="270" y="423"/>
                </a:cxn>
                <a:cxn ang="0">
                  <a:pos x="303" y="339"/>
                </a:cxn>
                <a:cxn ang="0">
                  <a:pos x="331" y="264"/>
                </a:cxn>
                <a:cxn ang="0">
                  <a:pos x="357" y="197"/>
                </a:cxn>
                <a:cxn ang="0">
                  <a:pos x="377" y="145"/>
                </a:cxn>
                <a:cxn ang="0">
                  <a:pos x="389" y="108"/>
                </a:cxn>
                <a:cxn ang="0">
                  <a:pos x="395" y="88"/>
                </a:cxn>
                <a:cxn ang="0">
                  <a:pos x="403" y="75"/>
                </a:cxn>
                <a:cxn ang="0">
                  <a:pos x="413" y="61"/>
                </a:cxn>
                <a:cxn ang="0">
                  <a:pos x="423" y="45"/>
                </a:cxn>
                <a:cxn ang="0">
                  <a:pos x="435" y="31"/>
                </a:cxn>
                <a:cxn ang="0">
                  <a:pos x="443" y="17"/>
                </a:cxn>
                <a:cxn ang="0">
                  <a:pos x="452" y="7"/>
                </a:cxn>
                <a:cxn ang="0">
                  <a:pos x="457" y="0"/>
                </a:cxn>
                <a:cxn ang="0">
                  <a:pos x="462" y="0"/>
                </a:cxn>
                <a:cxn ang="0">
                  <a:pos x="15" y="1176"/>
                </a:cxn>
              </a:cxnLst>
              <a:rect l="0" t="0" r="r" b="b"/>
              <a:pathLst>
                <a:path w="462" h="1176">
                  <a:moveTo>
                    <a:pt x="15" y="1176"/>
                  </a:moveTo>
                  <a:lnTo>
                    <a:pt x="3" y="1166"/>
                  </a:lnTo>
                  <a:lnTo>
                    <a:pt x="0" y="1152"/>
                  </a:lnTo>
                  <a:lnTo>
                    <a:pt x="2" y="1133"/>
                  </a:lnTo>
                  <a:lnTo>
                    <a:pt x="3" y="1116"/>
                  </a:lnTo>
                  <a:lnTo>
                    <a:pt x="10" y="1096"/>
                  </a:lnTo>
                  <a:lnTo>
                    <a:pt x="25" y="1059"/>
                  </a:lnTo>
                  <a:lnTo>
                    <a:pt x="44" y="1007"/>
                  </a:lnTo>
                  <a:lnTo>
                    <a:pt x="70" y="941"/>
                  </a:lnTo>
                  <a:lnTo>
                    <a:pt x="98" y="866"/>
                  </a:lnTo>
                  <a:lnTo>
                    <a:pt x="131" y="782"/>
                  </a:lnTo>
                  <a:lnTo>
                    <a:pt x="166" y="694"/>
                  </a:lnTo>
                  <a:lnTo>
                    <a:pt x="202" y="602"/>
                  </a:lnTo>
                  <a:lnTo>
                    <a:pt x="236" y="511"/>
                  </a:lnTo>
                  <a:lnTo>
                    <a:pt x="270" y="423"/>
                  </a:lnTo>
                  <a:lnTo>
                    <a:pt x="303" y="339"/>
                  </a:lnTo>
                  <a:lnTo>
                    <a:pt x="331" y="264"/>
                  </a:lnTo>
                  <a:lnTo>
                    <a:pt x="357" y="197"/>
                  </a:lnTo>
                  <a:lnTo>
                    <a:pt x="377" y="145"/>
                  </a:lnTo>
                  <a:lnTo>
                    <a:pt x="389" y="108"/>
                  </a:lnTo>
                  <a:lnTo>
                    <a:pt x="395" y="88"/>
                  </a:lnTo>
                  <a:lnTo>
                    <a:pt x="403" y="75"/>
                  </a:lnTo>
                  <a:lnTo>
                    <a:pt x="413" y="61"/>
                  </a:lnTo>
                  <a:lnTo>
                    <a:pt x="423" y="45"/>
                  </a:lnTo>
                  <a:lnTo>
                    <a:pt x="435" y="31"/>
                  </a:lnTo>
                  <a:lnTo>
                    <a:pt x="443" y="17"/>
                  </a:lnTo>
                  <a:lnTo>
                    <a:pt x="452" y="7"/>
                  </a:lnTo>
                  <a:lnTo>
                    <a:pt x="457" y="0"/>
                  </a:lnTo>
                  <a:lnTo>
                    <a:pt x="462" y="0"/>
                  </a:lnTo>
                  <a:lnTo>
                    <a:pt x="15" y="1176"/>
                  </a:lnTo>
                  <a:close/>
                </a:path>
              </a:pathLst>
            </a:custGeom>
            <a:solidFill>
              <a:srgbClr val="0035FF"/>
            </a:solidFill>
            <a:ln w="9525">
              <a:noFill/>
              <a:round/>
              <a:headEnd/>
              <a:tailEnd/>
            </a:ln>
          </p:spPr>
          <p:txBody>
            <a:bodyPr/>
            <a:lstStyle/>
            <a:p>
              <a:endParaRPr lang="ru-RU"/>
            </a:p>
          </p:txBody>
        </p:sp>
        <p:sp>
          <p:nvSpPr>
            <p:cNvPr id="5148" name="Freeform 28"/>
            <p:cNvSpPr>
              <a:spLocks/>
            </p:cNvSpPr>
            <p:nvPr/>
          </p:nvSpPr>
          <p:spPr bwMode="auto">
            <a:xfrm>
              <a:off x="4856" y="1903"/>
              <a:ext cx="128" cy="336"/>
            </a:xfrm>
            <a:custGeom>
              <a:avLst/>
              <a:gdLst/>
              <a:ahLst/>
              <a:cxnLst>
                <a:cxn ang="0">
                  <a:pos x="224" y="464"/>
                </a:cxn>
                <a:cxn ang="0">
                  <a:pos x="264" y="416"/>
                </a:cxn>
                <a:cxn ang="0">
                  <a:pos x="304" y="387"/>
                </a:cxn>
                <a:cxn ang="0">
                  <a:pos x="333" y="373"/>
                </a:cxn>
                <a:cxn ang="0">
                  <a:pos x="336" y="206"/>
                </a:cxn>
                <a:cxn ang="0">
                  <a:pos x="309" y="45"/>
                </a:cxn>
                <a:cxn ang="0">
                  <a:pos x="285" y="28"/>
                </a:cxn>
                <a:cxn ang="0">
                  <a:pos x="248" y="28"/>
                </a:cxn>
                <a:cxn ang="0">
                  <a:pos x="211" y="29"/>
                </a:cxn>
                <a:cxn ang="0">
                  <a:pos x="176" y="32"/>
                </a:cxn>
                <a:cxn ang="0">
                  <a:pos x="140" y="37"/>
                </a:cxn>
                <a:cxn ang="0">
                  <a:pos x="103" y="42"/>
                </a:cxn>
                <a:cxn ang="0">
                  <a:pos x="65" y="49"/>
                </a:cxn>
                <a:cxn ang="0">
                  <a:pos x="24" y="55"/>
                </a:cxn>
                <a:cxn ang="0">
                  <a:pos x="0" y="48"/>
                </a:cxn>
                <a:cxn ang="0">
                  <a:pos x="10" y="32"/>
                </a:cxn>
                <a:cxn ang="0">
                  <a:pos x="35" y="25"/>
                </a:cxn>
                <a:cxn ang="0">
                  <a:pos x="68" y="20"/>
                </a:cxn>
                <a:cxn ang="0">
                  <a:pos x="102" y="14"/>
                </a:cxn>
                <a:cxn ang="0">
                  <a:pos x="138" y="8"/>
                </a:cxn>
                <a:cxn ang="0">
                  <a:pos x="173" y="4"/>
                </a:cxn>
                <a:cxn ang="0">
                  <a:pos x="207" y="1"/>
                </a:cxn>
                <a:cxn ang="0">
                  <a:pos x="240" y="0"/>
                </a:cxn>
                <a:cxn ang="0">
                  <a:pos x="271" y="0"/>
                </a:cxn>
                <a:cxn ang="0">
                  <a:pos x="301" y="4"/>
                </a:cxn>
                <a:cxn ang="0">
                  <a:pos x="328" y="11"/>
                </a:cxn>
                <a:cxn ang="0">
                  <a:pos x="352" y="45"/>
                </a:cxn>
                <a:cxn ang="0">
                  <a:pos x="370" y="142"/>
                </a:cxn>
                <a:cxn ang="0">
                  <a:pos x="382" y="255"/>
                </a:cxn>
                <a:cxn ang="0">
                  <a:pos x="386" y="343"/>
                </a:cxn>
                <a:cxn ang="0">
                  <a:pos x="383" y="372"/>
                </a:cxn>
                <a:cxn ang="0">
                  <a:pos x="373" y="384"/>
                </a:cxn>
                <a:cxn ang="0">
                  <a:pos x="356" y="397"/>
                </a:cxn>
                <a:cxn ang="0">
                  <a:pos x="335" y="409"/>
                </a:cxn>
                <a:cxn ang="0">
                  <a:pos x="311" y="423"/>
                </a:cxn>
                <a:cxn ang="0">
                  <a:pos x="288" y="437"/>
                </a:cxn>
                <a:cxn ang="0">
                  <a:pos x="267" y="454"/>
                </a:cxn>
                <a:cxn ang="0">
                  <a:pos x="253" y="477"/>
                </a:cxn>
                <a:cxn ang="0">
                  <a:pos x="241" y="538"/>
                </a:cxn>
                <a:cxn ang="0">
                  <a:pos x="226" y="691"/>
                </a:cxn>
                <a:cxn ang="0">
                  <a:pos x="213" y="866"/>
                </a:cxn>
                <a:cxn ang="0">
                  <a:pos x="207" y="990"/>
                </a:cxn>
                <a:cxn ang="0">
                  <a:pos x="201" y="1007"/>
                </a:cxn>
                <a:cxn ang="0">
                  <a:pos x="184" y="982"/>
                </a:cxn>
                <a:cxn ang="0">
                  <a:pos x="209" y="498"/>
                </a:cxn>
              </a:cxnLst>
              <a:rect l="0" t="0" r="r" b="b"/>
              <a:pathLst>
                <a:path w="386" h="1008">
                  <a:moveTo>
                    <a:pt x="209" y="498"/>
                  </a:moveTo>
                  <a:lnTo>
                    <a:pt x="224" y="464"/>
                  </a:lnTo>
                  <a:lnTo>
                    <a:pt x="243" y="437"/>
                  </a:lnTo>
                  <a:lnTo>
                    <a:pt x="264" y="416"/>
                  </a:lnTo>
                  <a:lnTo>
                    <a:pt x="284" y="399"/>
                  </a:lnTo>
                  <a:lnTo>
                    <a:pt x="304" y="387"/>
                  </a:lnTo>
                  <a:lnTo>
                    <a:pt x="321" y="379"/>
                  </a:lnTo>
                  <a:lnTo>
                    <a:pt x="333" y="373"/>
                  </a:lnTo>
                  <a:lnTo>
                    <a:pt x="340" y="369"/>
                  </a:lnTo>
                  <a:lnTo>
                    <a:pt x="336" y="206"/>
                  </a:lnTo>
                  <a:lnTo>
                    <a:pt x="323" y="100"/>
                  </a:lnTo>
                  <a:lnTo>
                    <a:pt x="309" y="45"/>
                  </a:lnTo>
                  <a:lnTo>
                    <a:pt x="304" y="29"/>
                  </a:lnTo>
                  <a:lnTo>
                    <a:pt x="285" y="28"/>
                  </a:lnTo>
                  <a:lnTo>
                    <a:pt x="267" y="28"/>
                  </a:lnTo>
                  <a:lnTo>
                    <a:pt x="248" y="28"/>
                  </a:lnTo>
                  <a:lnTo>
                    <a:pt x="230" y="29"/>
                  </a:lnTo>
                  <a:lnTo>
                    <a:pt x="211" y="29"/>
                  </a:lnTo>
                  <a:lnTo>
                    <a:pt x="194" y="31"/>
                  </a:lnTo>
                  <a:lnTo>
                    <a:pt x="176" y="32"/>
                  </a:lnTo>
                  <a:lnTo>
                    <a:pt x="159" y="35"/>
                  </a:lnTo>
                  <a:lnTo>
                    <a:pt x="140" y="37"/>
                  </a:lnTo>
                  <a:lnTo>
                    <a:pt x="122" y="39"/>
                  </a:lnTo>
                  <a:lnTo>
                    <a:pt x="103" y="42"/>
                  </a:lnTo>
                  <a:lnTo>
                    <a:pt x="85" y="45"/>
                  </a:lnTo>
                  <a:lnTo>
                    <a:pt x="65" y="49"/>
                  </a:lnTo>
                  <a:lnTo>
                    <a:pt x="45" y="52"/>
                  </a:lnTo>
                  <a:lnTo>
                    <a:pt x="24" y="55"/>
                  </a:lnTo>
                  <a:lnTo>
                    <a:pt x="3" y="59"/>
                  </a:lnTo>
                  <a:lnTo>
                    <a:pt x="0" y="48"/>
                  </a:lnTo>
                  <a:lnTo>
                    <a:pt x="3" y="39"/>
                  </a:lnTo>
                  <a:lnTo>
                    <a:pt x="10" y="32"/>
                  </a:lnTo>
                  <a:lnTo>
                    <a:pt x="21" y="28"/>
                  </a:lnTo>
                  <a:lnTo>
                    <a:pt x="35" y="25"/>
                  </a:lnTo>
                  <a:lnTo>
                    <a:pt x="51" y="22"/>
                  </a:lnTo>
                  <a:lnTo>
                    <a:pt x="68" y="20"/>
                  </a:lnTo>
                  <a:lnTo>
                    <a:pt x="84" y="17"/>
                  </a:lnTo>
                  <a:lnTo>
                    <a:pt x="102" y="14"/>
                  </a:lnTo>
                  <a:lnTo>
                    <a:pt x="119" y="11"/>
                  </a:lnTo>
                  <a:lnTo>
                    <a:pt x="138" y="8"/>
                  </a:lnTo>
                  <a:lnTo>
                    <a:pt x="155" y="7"/>
                  </a:lnTo>
                  <a:lnTo>
                    <a:pt x="173" y="4"/>
                  </a:lnTo>
                  <a:lnTo>
                    <a:pt x="190" y="2"/>
                  </a:lnTo>
                  <a:lnTo>
                    <a:pt x="207" y="1"/>
                  </a:lnTo>
                  <a:lnTo>
                    <a:pt x="223" y="0"/>
                  </a:lnTo>
                  <a:lnTo>
                    <a:pt x="240" y="0"/>
                  </a:lnTo>
                  <a:lnTo>
                    <a:pt x="255" y="0"/>
                  </a:lnTo>
                  <a:lnTo>
                    <a:pt x="271" y="0"/>
                  </a:lnTo>
                  <a:lnTo>
                    <a:pt x="285" y="1"/>
                  </a:lnTo>
                  <a:lnTo>
                    <a:pt x="301" y="4"/>
                  </a:lnTo>
                  <a:lnTo>
                    <a:pt x="315" y="7"/>
                  </a:lnTo>
                  <a:lnTo>
                    <a:pt x="328" y="11"/>
                  </a:lnTo>
                  <a:lnTo>
                    <a:pt x="340" y="17"/>
                  </a:lnTo>
                  <a:lnTo>
                    <a:pt x="352" y="45"/>
                  </a:lnTo>
                  <a:lnTo>
                    <a:pt x="362" y="88"/>
                  </a:lnTo>
                  <a:lnTo>
                    <a:pt x="370" y="142"/>
                  </a:lnTo>
                  <a:lnTo>
                    <a:pt x="377" y="198"/>
                  </a:lnTo>
                  <a:lnTo>
                    <a:pt x="382" y="255"/>
                  </a:lnTo>
                  <a:lnTo>
                    <a:pt x="386" y="305"/>
                  </a:lnTo>
                  <a:lnTo>
                    <a:pt x="386" y="343"/>
                  </a:lnTo>
                  <a:lnTo>
                    <a:pt x="386" y="365"/>
                  </a:lnTo>
                  <a:lnTo>
                    <a:pt x="383" y="372"/>
                  </a:lnTo>
                  <a:lnTo>
                    <a:pt x="379" y="377"/>
                  </a:lnTo>
                  <a:lnTo>
                    <a:pt x="373" y="384"/>
                  </a:lnTo>
                  <a:lnTo>
                    <a:pt x="365" y="392"/>
                  </a:lnTo>
                  <a:lnTo>
                    <a:pt x="356" y="397"/>
                  </a:lnTo>
                  <a:lnTo>
                    <a:pt x="346" y="403"/>
                  </a:lnTo>
                  <a:lnTo>
                    <a:pt x="335" y="409"/>
                  </a:lnTo>
                  <a:lnTo>
                    <a:pt x="322" y="414"/>
                  </a:lnTo>
                  <a:lnTo>
                    <a:pt x="311" y="423"/>
                  </a:lnTo>
                  <a:lnTo>
                    <a:pt x="299" y="430"/>
                  </a:lnTo>
                  <a:lnTo>
                    <a:pt x="288" y="437"/>
                  </a:lnTo>
                  <a:lnTo>
                    <a:pt x="277" y="446"/>
                  </a:lnTo>
                  <a:lnTo>
                    <a:pt x="267" y="454"/>
                  </a:lnTo>
                  <a:lnTo>
                    <a:pt x="260" y="464"/>
                  </a:lnTo>
                  <a:lnTo>
                    <a:pt x="253" y="477"/>
                  </a:lnTo>
                  <a:lnTo>
                    <a:pt x="250" y="492"/>
                  </a:lnTo>
                  <a:lnTo>
                    <a:pt x="241" y="538"/>
                  </a:lnTo>
                  <a:lnTo>
                    <a:pt x="233" y="607"/>
                  </a:lnTo>
                  <a:lnTo>
                    <a:pt x="226" y="691"/>
                  </a:lnTo>
                  <a:lnTo>
                    <a:pt x="218" y="781"/>
                  </a:lnTo>
                  <a:lnTo>
                    <a:pt x="213" y="866"/>
                  </a:lnTo>
                  <a:lnTo>
                    <a:pt x="209" y="938"/>
                  </a:lnTo>
                  <a:lnTo>
                    <a:pt x="207" y="990"/>
                  </a:lnTo>
                  <a:lnTo>
                    <a:pt x="206" y="1008"/>
                  </a:lnTo>
                  <a:lnTo>
                    <a:pt x="201" y="1007"/>
                  </a:lnTo>
                  <a:lnTo>
                    <a:pt x="193" y="995"/>
                  </a:lnTo>
                  <a:lnTo>
                    <a:pt x="184" y="982"/>
                  </a:lnTo>
                  <a:lnTo>
                    <a:pt x="177" y="975"/>
                  </a:lnTo>
                  <a:lnTo>
                    <a:pt x="209" y="498"/>
                  </a:lnTo>
                  <a:close/>
                </a:path>
              </a:pathLst>
            </a:custGeom>
            <a:solidFill>
              <a:srgbClr val="0035FF"/>
            </a:solidFill>
            <a:ln w="9525">
              <a:noFill/>
              <a:round/>
              <a:headEnd/>
              <a:tailEnd/>
            </a:ln>
          </p:spPr>
          <p:txBody>
            <a:bodyPr/>
            <a:lstStyle/>
            <a:p>
              <a:endParaRPr lang="ru-RU"/>
            </a:p>
          </p:txBody>
        </p:sp>
        <p:sp>
          <p:nvSpPr>
            <p:cNvPr id="5149" name="Freeform 29"/>
            <p:cNvSpPr>
              <a:spLocks/>
            </p:cNvSpPr>
            <p:nvPr/>
          </p:nvSpPr>
          <p:spPr bwMode="auto">
            <a:xfrm>
              <a:off x="4934" y="1927"/>
              <a:ext cx="6" cy="105"/>
            </a:xfrm>
            <a:custGeom>
              <a:avLst/>
              <a:gdLst/>
              <a:ahLst/>
              <a:cxnLst>
                <a:cxn ang="0">
                  <a:pos x="10" y="4"/>
                </a:cxn>
                <a:cxn ang="0">
                  <a:pos x="19" y="82"/>
                </a:cxn>
                <a:cxn ang="0">
                  <a:pos x="19" y="159"/>
                </a:cxn>
                <a:cxn ang="0">
                  <a:pos x="17" y="235"/>
                </a:cxn>
                <a:cxn ang="0">
                  <a:pos x="19" y="312"/>
                </a:cxn>
                <a:cxn ang="0">
                  <a:pos x="14" y="313"/>
                </a:cxn>
                <a:cxn ang="0">
                  <a:pos x="11" y="315"/>
                </a:cxn>
                <a:cxn ang="0">
                  <a:pos x="9" y="315"/>
                </a:cxn>
                <a:cxn ang="0">
                  <a:pos x="6" y="312"/>
                </a:cxn>
                <a:cxn ang="0">
                  <a:pos x="0" y="18"/>
                </a:cxn>
                <a:cxn ang="0">
                  <a:pos x="1" y="0"/>
                </a:cxn>
                <a:cxn ang="0">
                  <a:pos x="10" y="4"/>
                </a:cxn>
              </a:cxnLst>
              <a:rect l="0" t="0" r="r" b="b"/>
              <a:pathLst>
                <a:path w="19" h="315">
                  <a:moveTo>
                    <a:pt x="10" y="4"/>
                  </a:moveTo>
                  <a:lnTo>
                    <a:pt x="19" y="82"/>
                  </a:lnTo>
                  <a:lnTo>
                    <a:pt x="19" y="159"/>
                  </a:lnTo>
                  <a:lnTo>
                    <a:pt x="17" y="235"/>
                  </a:lnTo>
                  <a:lnTo>
                    <a:pt x="19" y="312"/>
                  </a:lnTo>
                  <a:lnTo>
                    <a:pt x="14" y="313"/>
                  </a:lnTo>
                  <a:lnTo>
                    <a:pt x="11" y="315"/>
                  </a:lnTo>
                  <a:lnTo>
                    <a:pt x="9" y="315"/>
                  </a:lnTo>
                  <a:lnTo>
                    <a:pt x="6" y="312"/>
                  </a:lnTo>
                  <a:lnTo>
                    <a:pt x="0" y="18"/>
                  </a:lnTo>
                  <a:lnTo>
                    <a:pt x="1" y="0"/>
                  </a:lnTo>
                  <a:lnTo>
                    <a:pt x="10" y="4"/>
                  </a:lnTo>
                  <a:close/>
                </a:path>
              </a:pathLst>
            </a:custGeom>
            <a:solidFill>
              <a:srgbClr val="0035FF"/>
            </a:solidFill>
            <a:ln w="9525">
              <a:noFill/>
              <a:round/>
              <a:headEnd/>
              <a:tailEnd/>
            </a:ln>
          </p:spPr>
          <p:txBody>
            <a:bodyPr/>
            <a:lstStyle/>
            <a:p>
              <a:endParaRPr lang="ru-RU"/>
            </a:p>
          </p:txBody>
        </p:sp>
        <p:sp>
          <p:nvSpPr>
            <p:cNvPr id="5150" name="Freeform 30"/>
            <p:cNvSpPr>
              <a:spLocks/>
            </p:cNvSpPr>
            <p:nvPr/>
          </p:nvSpPr>
          <p:spPr bwMode="auto">
            <a:xfrm>
              <a:off x="4950" y="1939"/>
              <a:ext cx="5" cy="68"/>
            </a:xfrm>
            <a:custGeom>
              <a:avLst/>
              <a:gdLst/>
              <a:ahLst/>
              <a:cxnLst>
                <a:cxn ang="0">
                  <a:pos x="13" y="3"/>
                </a:cxn>
                <a:cxn ang="0">
                  <a:pos x="17" y="55"/>
                </a:cxn>
                <a:cxn ang="0">
                  <a:pos x="16" y="106"/>
                </a:cxn>
                <a:cxn ang="0">
                  <a:pos x="13" y="156"/>
                </a:cxn>
                <a:cxn ang="0">
                  <a:pos x="17" y="203"/>
                </a:cxn>
                <a:cxn ang="0">
                  <a:pos x="10" y="204"/>
                </a:cxn>
                <a:cxn ang="0">
                  <a:pos x="2" y="153"/>
                </a:cxn>
                <a:cxn ang="0">
                  <a:pos x="0" y="102"/>
                </a:cxn>
                <a:cxn ang="0">
                  <a:pos x="2" y="51"/>
                </a:cxn>
                <a:cxn ang="0">
                  <a:pos x="5" y="0"/>
                </a:cxn>
                <a:cxn ang="0">
                  <a:pos x="13" y="3"/>
                </a:cxn>
              </a:cxnLst>
              <a:rect l="0" t="0" r="r" b="b"/>
              <a:pathLst>
                <a:path w="17" h="204">
                  <a:moveTo>
                    <a:pt x="13" y="3"/>
                  </a:moveTo>
                  <a:lnTo>
                    <a:pt x="17" y="55"/>
                  </a:lnTo>
                  <a:lnTo>
                    <a:pt x="16" y="106"/>
                  </a:lnTo>
                  <a:lnTo>
                    <a:pt x="13" y="156"/>
                  </a:lnTo>
                  <a:lnTo>
                    <a:pt x="17" y="203"/>
                  </a:lnTo>
                  <a:lnTo>
                    <a:pt x="10" y="204"/>
                  </a:lnTo>
                  <a:lnTo>
                    <a:pt x="2" y="153"/>
                  </a:lnTo>
                  <a:lnTo>
                    <a:pt x="0" y="102"/>
                  </a:lnTo>
                  <a:lnTo>
                    <a:pt x="2" y="51"/>
                  </a:lnTo>
                  <a:lnTo>
                    <a:pt x="5" y="0"/>
                  </a:lnTo>
                  <a:lnTo>
                    <a:pt x="13" y="3"/>
                  </a:lnTo>
                  <a:close/>
                </a:path>
              </a:pathLst>
            </a:custGeom>
            <a:solidFill>
              <a:srgbClr val="0035FF"/>
            </a:solidFill>
            <a:ln w="9525">
              <a:noFill/>
              <a:round/>
              <a:headEnd/>
              <a:tailEnd/>
            </a:ln>
          </p:spPr>
          <p:txBody>
            <a:bodyPr/>
            <a:lstStyle/>
            <a:p>
              <a:endParaRPr lang="ru-RU"/>
            </a:p>
          </p:txBody>
        </p:sp>
        <p:sp>
          <p:nvSpPr>
            <p:cNvPr id="5151" name="Freeform 31"/>
            <p:cNvSpPr>
              <a:spLocks/>
            </p:cNvSpPr>
            <p:nvPr/>
          </p:nvSpPr>
          <p:spPr bwMode="auto">
            <a:xfrm>
              <a:off x="4217" y="2122"/>
              <a:ext cx="456" cy="56"/>
            </a:xfrm>
            <a:custGeom>
              <a:avLst/>
              <a:gdLst/>
              <a:ahLst/>
              <a:cxnLst>
                <a:cxn ang="0">
                  <a:pos x="254" y="10"/>
                </a:cxn>
                <a:cxn ang="0">
                  <a:pos x="317" y="15"/>
                </a:cxn>
                <a:cxn ang="0">
                  <a:pos x="427" y="27"/>
                </a:cxn>
                <a:cxn ang="0">
                  <a:pos x="569" y="42"/>
                </a:cxn>
                <a:cxn ang="0">
                  <a:pos x="726" y="58"/>
                </a:cxn>
                <a:cxn ang="0">
                  <a:pos x="880" y="74"/>
                </a:cxn>
                <a:cxn ang="0">
                  <a:pos x="1019" y="88"/>
                </a:cxn>
                <a:cxn ang="0">
                  <a:pos x="1123" y="98"/>
                </a:cxn>
                <a:cxn ang="0">
                  <a:pos x="1191" y="105"/>
                </a:cxn>
                <a:cxn ang="0">
                  <a:pos x="1263" y="120"/>
                </a:cxn>
                <a:cxn ang="0">
                  <a:pos x="1327" y="143"/>
                </a:cxn>
                <a:cxn ang="0">
                  <a:pos x="1363" y="163"/>
                </a:cxn>
                <a:cxn ang="0">
                  <a:pos x="1354" y="167"/>
                </a:cxn>
                <a:cxn ang="0">
                  <a:pos x="1317" y="160"/>
                </a:cxn>
                <a:cxn ang="0">
                  <a:pos x="1263" y="152"/>
                </a:cxn>
                <a:cxn ang="0">
                  <a:pos x="1197" y="143"/>
                </a:cxn>
                <a:cxn ang="0">
                  <a:pos x="1119" y="133"/>
                </a:cxn>
                <a:cxn ang="0">
                  <a:pos x="1032" y="123"/>
                </a:cxn>
                <a:cxn ang="0">
                  <a:pos x="938" y="112"/>
                </a:cxn>
                <a:cxn ang="0">
                  <a:pos x="840" y="102"/>
                </a:cxn>
                <a:cxn ang="0">
                  <a:pos x="743" y="91"/>
                </a:cxn>
                <a:cxn ang="0">
                  <a:pos x="643" y="81"/>
                </a:cxn>
                <a:cxn ang="0">
                  <a:pos x="550" y="72"/>
                </a:cxn>
                <a:cxn ang="0">
                  <a:pos x="460" y="62"/>
                </a:cxn>
                <a:cxn ang="0">
                  <a:pos x="379" y="55"/>
                </a:cxn>
                <a:cxn ang="0">
                  <a:pos x="310" y="48"/>
                </a:cxn>
                <a:cxn ang="0">
                  <a:pos x="251" y="42"/>
                </a:cxn>
                <a:cxn ang="0">
                  <a:pos x="210" y="38"/>
                </a:cxn>
                <a:cxn ang="0">
                  <a:pos x="165" y="35"/>
                </a:cxn>
                <a:cxn ang="0">
                  <a:pos x="100" y="35"/>
                </a:cxn>
                <a:cxn ang="0">
                  <a:pos x="43" y="40"/>
                </a:cxn>
                <a:cxn ang="0">
                  <a:pos x="6" y="41"/>
                </a:cxn>
                <a:cxn ang="0">
                  <a:pos x="13" y="32"/>
                </a:cxn>
                <a:cxn ang="0">
                  <a:pos x="41" y="20"/>
                </a:cxn>
                <a:cxn ang="0">
                  <a:pos x="71" y="10"/>
                </a:cxn>
                <a:cxn ang="0">
                  <a:pos x="104" y="4"/>
                </a:cxn>
                <a:cxn ang="0">
                  <a:pos x="135" y="1"/>
                </a:cxn>
                <a:cxn ang="0">
                  <a:pos x="168" y="0"/>
                </a:cxn>
                <a:cxn ang="0">
                  <a:pos x="200" y="3"/>
                </a:cxn>
                <a:cxn ang="0">
                  <a:pos x="232" y="5"/>
                </a:cxn>
              </a:cxnLst>
              <a:rect l="0" t="0" r="r" b="b"/>
              <a:pathLst>
                <a:path w="1366" h="170">
                  <a:moveTo>
                    <a:pt x="246" y="8"/>
                  </a:moveTo>
                  <a:lnTo>
                    <a:pt x="254" y="10"/>
                  </a:lnTo>
                  <a:lnTo>
                    <a:pt x="278" y="11"/>
                  </a:lnTo>
                  <a:lnTo>
                    <a:pt x="317" y="15"/>
                  </a:lnTo>
                  <a:lnTo>
                    <a:pt x="368" y="21"/>
                  </a:lnTo>
                  <a:lnTo>
                    <a:pt x="427" y="27"/>
                  </a:lnTo>
                  <a:lnTo>
                    <a:pt x="496" y="34"/>
                  </a:lnTo>
                  <a:lnTo>
                    <a:pt x="569" y="42"/>
                  </a:lnTo>
                  <a:lnTo>
                    <a:pt x="646" y="49"/>
                  </a:lnTo>
                  <a:lnTo>
                    <a:pt x="726" y="58"/>
                  </a:lnTo>
                  <a:lnTo>
                    <a:pt x="804" y="65"/>
                  </a:lnTo>
                  <a:lnTo>
                    <a:pt x="880" y="74"/>
                  </a:lnTo>
                  <a:lnTo>
                    <a:pt x="953" y="81"/>
                  </a:lnTo>
                  <a:lnTo>
                    <a:pt x="1019" y="88"/>
                  </a:lnTo>
                  <a:lnTo>
                    <a:pt x="1076" y="93"/>
                  </a:lnTo>
                  <a:lnTo>
                    <a:pt x="1123" y="98"/>
                  </a:lnTo>
                  <a:lnTo>
                    <a:pt x="1158" y="101"/>
                  </a:lnTo>
                  <a:lnTo>
                    <a:pt x="1191" y="105"/>
                  </a:lnTo>
                  <a:lnTo>
                    <a:pt x="1227" y="112"/>
                  </a:lnTo>
                  <a:lnTo>
                    <a:pt x="1263" y="120"/>
                  </a:lnTo>
                  <a:lnTo>
                    <a:pt x="1297" y="132"/>
                  </a:lnTo>
                  <a:lnTo>
                    <a:pt x="1327" y="143"/>
                  </a:lnTo>
                  <a:lnTo>
                    <a:pt x="1350" y="155"/>
                  </a:lnTo>
                  <a:lnTo>
                    <a:pt x="1363" y="163"/>
                  </a:lnTo>
                  <a:lnTo>
                    <a:pt x="1366" y="170"/>
                  </a:lnTo>
                  <a:lnTo>
                    <a:pt x="1354" y="167"/>
                  </a:lnTo>
                  <a:lnTo>
                    <a:pt x="1337" y="163"/>
                  </a:lnTo>
                  <a:lnTo>
                    <a:pt x="1317" y="160"/>
                  </a:lnTo>
                  <a:lnTo>
                    <a:pt x="1292" y="156"/>
                  </a:lnTo>
                  <a:lnTo>
                    <a:pt x="1263" y="152"/>
                  </a:lnTo>
                  <a:lnTo>
                    <a:pt x="1232" y="147"/>
                  </a:lnTo>
                  <a:lnTo>
                    <a:pt x="1197" y="143"/>
                  </a:lnTo>
                  <a:lnTo>
                    <a:pt x="1160" y="138"/>
                  </a:lnTo>
                  <a:lnTo>
                    <a:pt x="1119" y="133"/>
                  </a:lnTo>
                  <a:lnTo>
                    <a:pt x="1076" y="128"/>
                  </a:lnTo>
                  <a:lnTo>
                    <a:pt x="1032" y="123"/>
                  </a:lnTo>
                  <a:lnTo>
                    <a:pt x="985" y="118"/>
                  </a:lnTo>
                  <a:lnTo>
                    <a:pt x="938" y="112"/>
                  </a:lnTo>
                  <a:lnTo>
                    <a:pt x="890" y="108"/>
                  </a:lnTo>
                  <a:lnTo>
                    <a:pt x="840" y="102"/>
                  </a:lnTo>
                  <a:lnTo>
                    <a:pt x="792" y="96"/>
                  </a:lnTo>
                  <a:lnTo>
                    <a:pt x="743" y="91"/>
                  </a:lnTo>
                  <a:lnTo>
                    <a:pt x="693" y="86"/>
                  </a:lnTo>
                  <a:lnTo>
                    <a:pt x="643" y="81"/>
                  </a:lnTo>
                  <a:lnTo>
                    <a:pt x="596" y="76"/>
                  </a:lnTo>
                  <a:lnTo>
                    <a:pt x="550" y="72"/>
                  </a:lnTo>
                  <a:lnTo>
                    <a:pt x="504" y="67"/>
                  </a:lnTo>
                  <a:lnTo>
                    <a:pt x="460" y="62"/>
                  </a:lnTo>
                  <a:lnTo>
                    <a:pt x="419" y="58"/>
                  </a:lnTo>
                  <a:lnTo>
                    <a:pt x="379" y="55"/>
                  </a:lnTo>
                  <a:lnTo>
                    <a:pt x="342" y="51"/>
                  </a:lnTo>
                  <a:lnTo>
                    <a:pt x="310" y="48"/>
                  </a:lnTo>
                  <a:lnTo>
                    <a:pt x="278" y="45"/>
                  </a:lnTo>
                  <a:lnTo>
                    <a:pt x="251" y="42"/>
                  </a:lnTo>
                  <a:lnTo>
                    <a:pt x="229" y="40"/>
                  </a:lnTo>
                  <a:lnTo>
                    <a:pt x="210" y="38"/>
                  </a:lnTo>
                  <a:lnTo>
                    <a:pt x="196" y="37"/>
                  </a:lnTo>
                  <a:lnTo>
                    <a:pt x="165" y="35"/>
                  </a:lnTo>
                  <a:lnTo>
                    <a:pt x="132" y="34"/>
                  </a:lnTo>
                  <a:lnTo>
                    <a:pt x="100" y="35"/>
                  </a:lnTo>
                  <a:lnTo>
                    <a:pt x="70" y="38"/>
                  </a:lnTo>
                  <a:lnTo>
                    <a:pt x="43" y="40"/>
                  </a:lnTo>
                  <a:lnTo>
                    <a:pt x="22" y="41"/>
                  </a:lnTo>
                  <a:lnTo>
                    <a:pt x="6" y="41"/>
                  </a:lnTo>
                  <a:lnTo>
                    <a:pt x="0" y="40"/>
                  </a:lnTo>
                  <a:lnTo>
                    <a:pt x="13" y="32"/>
                  </a:lnTo>
                  <a:lnTo>
                    <a:pt x="27" y="25"/>
                  </a:lnTo>
                  <a:lnTo>
                    <a:pt x="41" y="20"/>
                  </a:lnTo>
                  <a:lnTo>
                    <a:pt x="57" y="14"/>
                  </a:lnTo>
                  <a:lnTo>
                    <a:pt x="71" y="10"/>
                  </a:lnTo>
                  <a:lnTo>
                    <a:pt x="87" y="7"/>
                  </a:lnTo>
                  <a:lnTo>
                    <a:pt x="104" y="4"/>
                  </a:lnTo>
                  <a:lnTo>
                    <a:pt x="119" y="3"/>
                  </a:lnTo>
                  <a:lnTo>
                    <a:pt x="135" y="1"/>
                  </a:lnTo>
                  <a:lnTo>
                    <a:pt x="152" y="0"/>
                  </a:lnTo>
                  <a:lnTo>
                    <a:pt x="168" y="0"/>
                  </a:lnTo>
                  <a:lnTo>
                    <a:pt x="185" y="1"/>
                  </a:lnTo>
                  <a:lnTo>
                    <a:pt x="200" y="3"/>
                  </a:lnTo>
                  <a:lnTo>
                    <a:pt x="216" y="4"/>
                  </a:lnTo>
                  <a:lnTo>
                    <a:pt x="232" y="5"/>
                  </a:lnTo>
                  <a:lnTo>
                    <a:pt x="246" y="8"/>
                  </a:lnTo>
                  <a:close/>
                </a:path>
              </a:pathLst>
            </a:custGeom>
            <a:solidFill>
              <a:srgbClr val="0035FF"/>
            </a:solidFill>
            <a:ln w="9525">
              <a:noFill/>
              <a:round/>
              <a:headEnd/>
              <a:tailEnd/>
            </a:ln>
          </p:spPr>
          <p:txBody>
            <a:bodyPr/>
            <a:lstStyle/>
            <a:p>
              <a:endParaRPr lang="ru-RU"/>
            </a:p>
          </p:txBody>
        </p:sp>
        <p:sp>
          <p:nvSpPr>
            <p:cNvPr id="5152" name="Freeform 32"/>
            <p:cNvSpPr>
              <a:spLocks/>
            </p:cNvSpPr>
            <p:nvPr/>
          </p:nvSpPr>
          <p:spPr bwMode="auto">
            <a:xfrm>
              <a:off x="4170" y="2141"/>
              <a:ext cx="35" cy="156"/>
            </a:xfrm>
            <a:custGeom>
              <a:avLst/>
              <a:gdLst/>
              <a:ahLst/>
              <a:cxnLst>
                <a:cxn ang="0">
                  <a:pos x="105" y="0"/>
                </a:cxn>
                <a:cxn ang="0">
                  <a:pos x="104" y="9"/>
                </a:cxn>
                <a:cxn ang="0">
                  <a:pos x="97" y="27"/>
                </a:cxn>
                <a:cxn ang="0">
                  <a:pos x="88" y="54"/>
                </a:cxn>
                <a:cxn ang="0">
                  <a:pos x="77" y="86"/>
                </a:cxn>
                <a:cxn ang="0">
                  <a:pos x="66" y="121"/>
                </a:cxn>
                <a:cxn ang="0">
                  <a:pos x="54" y="158"/>
                </a:cxn>
                <a:cxn ang="0">
                  <a:pos x="47" y="192"/>
                </a:cxn>
                <a:cxn ang="0">
                  <a:pos x="43" y="222"/>
                </a:cxn>
                <a:cxn ang="0">
                  <a:pos x="43" y="248"/>
                </a:cxn>
                <a:cxn ang="0">
                  <a:pos x="46" y="276"/>
                </a:cxn>
                <a:cxn ang="0">
                  <a:pos x="51" y="306"/>
                </a:cxn>
                <a:cxn ang="0">
                  <a:pos x="60" y="338"/>
                </a:cxn>
                <a:cxn ang="0">
                  <a:pos x="68" y="371"/>
                </a:cxn>
                <a:cxn ang="0">
                  <a:pos x="80" y="405"/>
                </a:cxn>
                <a:cxn ang="0">
                  <a:pos x="91" y="436"/>
                </a:cxn>
                <a:cxn ang="0">
                  <a:pos x="103" y="468"/>
                </a:cxn>
                <a:cxn ang="0">
                  <a:pos x="71" y="458"/>
                </a:cxn>
                <a:cxn ang="0">
                  <a:pos x="47" y="431"/>
                </a:cxn>
                <a:cxn ang="0">
                  <a:pos x="29" y="394"/>
                </a:cxn>
                <a:cxn ang="0">
                  <a:pos x="16" y="353"/>
                </a:cxn>
                <a:cxn ang="0">
                  <a:pos x="7" y="310"/>
                </a:cxn>
                <a:cxn ang="0">
                  <a:pos x="3" y="275"/>
                </a:cxn>
                <a:cxn ang="0">
                  <a:pos x="0" y="249"/>
                </a:cxn>
                <a:cxn ang="0">
                  <a:pos x="0" y="239"/>
                </a:cxn>
                <a:cxn ang="0">
                  <a:pos x="2" y="229"/>
                </a:cxn>
                <a:cxn ang="0">
                  <a:pos x="6" y="205"/>
                </a:cxn>
                <a:cxn ang="0">
                  <a:pos x="15" y="169"/>
                </a:cxn>
                <a:cxn ang="0">
                  <a:pos x="26" y="128"/>
                </a:cxn>
                <a:cxn ang="0">
                  <a:pos x="40" y="86"/>
                </a:cxn>
                <a:cxn ang="0">
                  <a:pos x="59" y="47"/>
                </a:cxn>
                <a:cxn ang="0">
                  <a:pos x="80" y="17"/>
                </a:cxn>
                <a:cxn ang="0">
                  <a:pos x="105" y="0"/>
                </a:cxn>
              </a:cxnLst>
              <a:rect l="0" t="0" r="r" b="b"/>
              <a:pathLst>
                <a:path w="105" h="468">
                  <a:moveTo>
                    <a:pt x="105" y="0"/>
                  </a:moveTo>
                  <a:lnTo>
                    <a:pt x="104" y="9"/>
                  </a:lnTo>
                  <a:lnTo>
                    <a:pt x="97" y="27"/>
                  </a:lnTo>
                  <a:lnTo>
                    <a:pt x="88" y="54"/>
                  </a:lnTo>
                  <a:lnTo>
                    <a:pt x="77" y="86"/>
                  </a:lnTo>
                  <a:lnTo>
                    <a:pt x="66" y="121"/>
                  </a:lnTo>
                  <a:lnTo>
                    <a:pt x="54" y="158"/>
                  </a:lnTo>
                  <a:lnTo>
                    <a:pt x="47" y="192"/>
                  </a:lnTo>
                  <a:lnTo>
                    <a:pt x="43" y="222"/>
                  </a:lnTo>
                  <a:lnTo>
                    <a:pt x="43" y="248"/>
                  </a:lnTo>
                  <a:lnTo>
                    <a:pt x="46" y="276"/>
                  </a:lnTo>
                  <a:lnTo>
                    <a:pt x="51" y="306"/>
                  </a:lnTo>
                  <a:lnTo>
                    <a:pt x="60" y="338"/>
                  </a:lnTo>
                  <a:lnTo>
                    <a:pt x="68" y="371"/>
                  </a:lnTo>
                  <a:lnTo>
                    <a:pt x="80" y="405"/>
                  </a:lnTo>
                  <a:lnTo>
                    <a:pt x="91" y="436"/>
                  </a:lnTo>
                  <a:lnTo>
                    <a:pt x="103" y="468"/>
                  </a:lnTo>
                  <a:lnTo>
                    <a:pt x="71" y="458"/>
                  </a:lnTo>
                  <a:lnTo>
                    <a:pt x="47" y="431"/>
                  </a:lnTo>
                  <a:lnTo>
                    <a:pt x="29" y="394"/>
                  </a:lnTo>
                  <a:lnTo>
                    <a:pt x="16" y="353"/>
                  </a:lnTo>
                  <a:lnTo>
                    <a:pt x="7" y="310"/>
                  </a:lnTo>
                  <a:lnTo>
                    <a:pt x="3" y="275"/>
                  </a:lnTo>
                  <a:lnTo>
                    <a:pt x="0" y="249"/>
                  </a:lnTo>
                  <a:lnTo>
                    <a:pt x="0" y="239"/>
                  </a:lnTo>
                  <a:lnTo>
                    <a:pt x="2" y="229"/>
                  </a:lnTo>
                  <a:lnTo>
                    <a:pt x="6" y="205"/>
                  </a:lnTo>
                  <a:lnTo>
                    <a:pt x="15" y="169"/>
                  </a:lnTo>
                  <a:lnTo>
                    <a:pt x="26" y="128"/>
                  </a:lnTo>
                  <a:lnTo>
                    <a:pt x="40" y="86"/>
                  </a:lnTo>
                  <a:lnTo>
                    <a:pt x="59" y="47"/>
                  </a:lnTo>
                  <a:lnTo>
                    <a:pt x="80" y="17"/>
                  </a:lnTo>
                  <a:lnTo>
                    <a:pt x="105" y="0"/>
                  </a:lnTo>
                  <a:close/>
                </a:path>
              </a:pathLst>
            </a:custGeom>
            <a:solidFill>
              <a:srgbClr val="0035FF"/>
            </a:solidFill>
            <a:ln w="9525">
              <a:noFill/>
              <a:round/>
              <a:headEnd/>
              <a:tailEnd/>
            </a:ln>
          </p:spPr>
          <p:txBody>
            <a:bodyPr/>
            <a:lstStyle/>
            <a:p>
              <a:endParaRPr lang="ru-RU"/>
            </a:p>
          </p:txBody>
        </p:sp>
        <p:sp>
          <p:nvSpPr>
            <p:cNvPr id="5153" name="Freeform 33"/>
            <p:cNvSpPr>
              <a:spLocks/>
            </p:cNvSpPr>
            <p:nvPr/>
          </p:nvSpPr>
          <p:spPr bwMode="auto">
            <a:xfrm>
              <a:off x="4234" y="2146"/>
              <a:ext cx="474" cy="54"/>
            </a:xfrm>
            <a:custGeom>
              <a:avLst/>
              <a:gdLst/>
              <a:ahLst/>
              <a:cxnLst>
                <a:cxn ang="0">
                  <a:pos x="1336" y="139"/>
                </a:cxn>
                <a:cxn ang="0">
                  <a:pos x="1348" y="138"/>
                </a:cxn>
                <a:cxn ang="0">
                  <a:pos x="1361" y="139"/>
                </a:cxn>
                <a:cxn ang="0">
                  <a:pos x="1371" y="141"/>
                </a:cxn>
                <a:cxn ang="0">
                  <a:pos x="1382" y="144"/>
                </a:cxn>
                <a:cxn ang="0">
                  <a:pos x="1392" y="146"/>
                </a:cxn>
                <a:cxn ang="0">
                  <a:pos x="1402" y="151"/>
                </a:cxn>
                <a:cxn ang="0">
                  <a:pos x="1412" y="155"/>
                </a:cxn>
                <a:cxn ang="0">
                  <a:pos x="1422" y="161"/>
                </a:cxn>
                <a:cxn ang="0">
                  <a:pos x="1416" y="162"/>
                </a:cxn>
                <a:cxn ang="0">
                  <a:pos x="1403" y="164"/>
                </a:cxn>
                <a:cxn ang="0">
                  <a:pos x="1383" y="162"/>
                </a:cxn>
                <a:cxn ang="0">
                  <a:pos x="1356" y="162"/>
                </a:cxn>
                <a:cxn ang="0">
                  <a:pos x="1324" y="159"/>
                </a:cxn>
                <a:cxn ang="0">
                  <a:pos x="1285" y="156"/>
                </a:cxn>
                <a:cxn ang="0">
                  <a:pos x="1241" y="152"/>
                </a:cxn>
                <a:cxn ang="0">
                  <a:pos x="1193" y="148"/>
                </a:cxn>
                <a:cxn ang="0">
                  <a:pos x="1141" y="144"/>
                </a:cxn>
                <a:cxn ang="0">
                  <a:pos x="1085" y="138"/>
                </a:cxn>
                <a:cxn ang="0">
                  <a:pos x="1026" y="132"/>
                </a:cxn>
                <a:cxn ang="0">
                  <a:pos x="965" y="125"/>
                </a:cxn>
                <a:cxn ang="0">
                  <a:pos x="901" y="119"/>
                </a:cxn>
                <a:cxn ang="0">
                  <a:pos x="837" y="112"/>
                </a:cxn>
                <a:cxn ang="0">
                  <a:pos x="770" y="105"/>
                </a:cxn>
                <a:cxn ang="0">
                  <a:pos x="705" y="98"/>
                </a:cxn>
                <a:cxn ang="0">
                  <a:pos x="638" y="90"/>
                </a:cxn>
                <a:cxn ang="0">
                  <a:pos x="571" y="83"/>
                </a:cxn>
                <a:cxn ang="0">
                  <a:pos x="508" y="75"/>
                </a:cxn>
                <a:cxn ang="0">
                  <a:pos x="445" y="68"/>
                </a:cxn>
                <a:cxn ang="0">
                  <a:pos x="384" y="61"/>
                </a:cxn>
                <a:cxn ang="0">
                  <a:pos x="325" y="54"/>
                </a:cxn>
                <a:cxn ang="0">
                  <a:pos x="271" y="48"/>
                </a:cxn>
                <a:cxn ang="0">
                  <a:pos x="218" y="41"/>
                </a:cxn>
                <a:cxn ang="0">
                  <a:pos x="171" y="36"/>
                </a:cxn>
                <a:cxn ang="0">
                  <a:pos x="129" y="31"/>
                </a:cxn>
                <a:cxn ang="0">
                  <a:pos x="90" y="26"/>
                </a:cxn>
                <a:cxn ang="0">
                  <a:pos x="59" y="23"/>
                </a:cxn>
                <a:cxn ang="0">
                  <a:pos x="34" y="19"/>
                </a:cxn>
                <a:cxn ang="0">
                  <a:pos x="15" y="17"/>
                </a:cxn>
                <a:cxn ang="0">
                  <a:pos x="4" y="16"/>
                </a:cxn>
                <a:cxn ang="0">
                  <a:pos x="0" y="14"/>
                </a:cxn>
                <a:cxn ang="0">
                  <a:pos x="17" y="9"/>
                </a:cxn>
                <a:cxn ang="0">
                  <a:pos x="34" y="4"/>
                </a:cxn>
                <a:cxn ang="0">
                  <a:pos x="51" y="2"/>
                </a:cxn>
                <a:cxn ang="0">
                  <a:pos x="69" y="0"/>
                </a:cxn>
                <a:cxn ang="0">
                  <a:pos x="87" y="0"/>
                </a:cxn>
                <a:cxn ang="0">
                  <a:pos x="106" y="0"/>
                </a:cxn>
                <a:cxn ang="0">
                  <a:pos x="124" y="0"/>
                </a:cxn>
                <a:cxn ang="0">
                  <a:pos x="143" y="2"/>
                </a:cxn>
                <a:cxn ang="0">
                  <a:pos x="161" y="3"/>
                </a:cxn>
                <a:cxn ang="0">
                  <a:pos x="180" y="4"/>
                </a:cxn>
                <a:cxn ang="0">
                  <a:pos x="198" y="7"/>
                </a:cxn>
                <a:cxn ang="0">
                  <a:pos x="217" y="9"/>
                </a:cxn>
                <a:cxn ang="0">
                  <a:pos x="235" y="12"/>
                </a:cxn>
                <a:cxn ang="0">
                  <a:pos x="252" y="13"/>
                </a:cxn>
                <a:cxn ang="0">
                  <a:pos x="271" y="14"/>
                </a:cxn>
                <a:cxn ang="0">
                  <a:pos x="288" y="14"/>
                </a:cxn>
                <a:cxn ang="0">
                  <a:pos x="1336" y="139"/>
                </a:cxn>
              </a:cxnLst>
              <a:rect l="0" t="0" r="r" b="b"/>
              <a:pathLst>
                <a:path w="1422" h="164">
                  <a:moveTo>
                    <a:pt x="1336" y="139"/>
                  </a:moveTo>
                  <a:lnTo>
                    <a:pt x="1348" y="138"/>
                  </a:lnTo>
                  <a:lnTo>
                    <a:pt x="1361" y="139"/>
                  </a:lnTo>
                  <a:lnTo>
                    <a:pt x="1371" y="141"/>
                  </a:lnTo>
                  <a:lnTo>
                    <a:pt x="1382" y="144"/>
                  </a:lnTo>
                  <a:lnTo>
                    <a:pt x="1392" y="146"/>
                  </a:lnTo>
                  <a:lnTo>
                    <a:pt x="1402" y="151"/>
                  </a:lnTo>
                  <a:lnTo>
                    <a:pt x="1412" y="155"/>
                  </a:lnTo>
                  <a:lnTo>
                    <a:pt x="1422" y="161"/>
                  </a:lnTo>
                  <a:lnTo>
                    <a:pt x="1416" y="162"/>
                  </a:lnTo>
                  <a:lnTo>
                    <a:pt x="1403" y="164"/>
                  </a:lnTo>
                  <a:lnTo>
                    <a:pt x="1383" y="162"/>
                  </a:lnTo>
                  <a:lnTo>
                    <a:pt x="1356" y="162"/>
                  </a:lnTo>
                  <a:lnTo>
                    <a:pt x="1324" y="159"/>
                  </a:lnTo>
                  <a:lnTo>
                    <a:pt x="1285" y="156"/>
                  </a:lnTo>
                  <a:lnTo>
                    <a:pt x="1241" y="152"/>
                  </a:lnTo>
                  <a:lnTo>
                    <a:pt x="1193" y="148"/>
                  </a:lnTo>
                  <a:lnTo>
                    <a:pt x="1141" y="144"/>
                  </a:lnTo>
                  <a:lnTo>
                    <a:pt x="1085" y="138"/>
                  </a:lnTo>
                  <a:lnTo>
                    <a:pt x="1026" y="132"/>
                  </a:lnTo>
                  <a:lnTo>
                    <a:pt x="965" y="125"/>
                  </a:lnTo>
                  <a:lnTo>
                    <a:pt x="901" y="119"/>
                  </a:lnTo>
                  <a:lnTo>
                    <a:pt x="837" y="112"/>
                  </a:lnTo>
                  <a:lnTo>
                    <a:pt x="770" y="105"/>
                  </a:lnTo>
                  <a:lnTo>
                    <a:pt x="705" y="98"/>
                  </a:lnTo>
                  <a:lnTo>
                    <a:pt x="638" y="90"/>
                  </a:lnTo>
                  <a:lnTo>
                    <a:pt x="571" y="83"/>
                  </a:lnTo>
                  <a:lnTo>
                    <a:pt x="508" y="75"/>
                  </a:lnTo>
                  <a:lnTo>
                    <a:pt x="445" y="68"/>
                  </a:lnTo>
                  <a:lnTo>
                    <a:pt x="384" y="61"/>
                  </a:lnTo>
                  <a:lnTo>
                    <a:pt x="325" y="54"/>
                  </a:lnTo>
                  <a:lnTo>
                    <a:pt x="271" y="48"/>
                  </a:lnTo>
                  <a:lnTo>
                    <a:pt x="218" y="41"/>
                  </a:lnTo>
                  <a:lnTo>
                    <a:pt x="171" y="36"/>
                  </a:lnTo>
                  <a:lnTo>
                    <a:pt x="129" y="31"/>
                  </a:lnTo>
                  <a:lnTo>
                    <a:pt x="90" y="26"/>
                  </a:lnTo>
                  <a:lnTo>
                    <a:pt x="59" y="23"/>
                  </a:lnTo>
                  <a:lnTo>
                    <a:pt x="34" y="19"/>
                  </a:lnTo>
                  <a:lnTo>
                    <a:pt x="15" y="17"/>
                  </a:lnTo>
                  <a:lnTo>
                    <a:pt x="4" y="16"/>
                  </a:lnTo>
                  <a:lnTo>
                    <a:pt x="0" y="14"/>
                  </a:lnTo>
                  <a:lnTo>
                    <a:pt x="17" y="9"/>
                  </a:lnTo>
                  <a:lnTo>
                    <a:pt x="34" y="4"/>
                  </a:lnTo>
                  <a:lnTo>
                    <a:pt x="51" y="2"/>
                  </a:lnTo>
                  <a:lnTo>
                    <a:pt x="69" y="0"/>
                  </a:lnTo>
                  <a:lnTo>
                    <a:pt x="87" y="0"/>
                  </a:lnTo>
                  <a:lnTo>
                    <a:pt x="106" y="0"/>
                  </a:lnTo>
                  <a:lnTo>
                    <a:pt x="124" y="0"/>
                  </a:lnTo>
                  <a:lnTo>
                    <a:pt x="143" y="2"/>
                  </a:lnTo>
                  <a:lnTo>
                    <a:pt x="161" y="3"/>
                  </a:lnTo>
                  <a:lnTo>
                    <a:pt x="180" y="4"/>
                  </a:lnTo>
                  <a:lnTo>
                    <a:pt x="198" y="7"/>
                  </a:lnTo>
                  <a:lnTo>
                    <a:pt x="217" y="9"/>
                  </a:lnTo>
                  <a:lnTo>
                    <a:pt x="235" y="12"/>
                  </a:lnTo>
                  <a:lnTo>
                    <a:pt x="252" y="13"/>
                  </a:lnTo>
                  <a:lnTo>
                    <a:pt x="271" y="14"/>
                  </a:lnTo>
                  <a:lnTo>
                    <a:pt x="288" y="14"/>
                  </a:lnTo>
                  <a:lnTo>
                    <a:pt x="1336" y="139"/>
                  </a:lnTo>
                  <a:close/>
                </a:path>
              </a:pathLst>
            </a:custGeom>
            <a:solidFill>
              <a:srgbClr val="0035FF"/>
            </a:solidFill>
            <a:ln w="9525">
              <a:noFill/>
              <a:round/>
              <a:headEnd/>
              <a:tailEnd/>
            </a:ln>
          </p:spPr>
          <p:txBody>
            <a:bodyPr/>
            <a:lstStyle/>
            <a:p>
              <a:endParaRPr lang="ru-RU"/>
            </a:p>
          </p:txBody>
        </p:sp>
        <p:sp>
          <p:nvSpPr>
            <p:cNvPr id="5154" name="Freeform 34"/>
            <p:cNvSpPr>
              <a:spLocks/>
            </p:cNvSpPr>
            <p:nvPr/>
          </p:nvSpPr>
          <p:spPr bwMode="auto">
            <a:xfrm>
              <a:off x="4198" y="2156"/>
              <a:ext cx="27" cy="112"/>
            </a:xfrm>
            <a:custGeom>
              <a:avLst/>
              <a:gdLst/>
              <a:ahLst/>
              <a:cxnLst>
                <a:cxn ang="0">
                  <a:pos x="0" y="187"/>
                </a:cxn>
                <a:cxn ang="0">
                  <a:pos x="3" y="146"/>
                </a:cxn>
                <a:cxn ang="0">
                  <a:pos x="11" y="111"/>
                </a:cxn>
                <a:cxn ang="0">
                  <a:pos x="21" y="78"/>
                </a:cxn>
                <a:cxn ang="0">
                  <a:pos x="34" y="51"/>
                </a:cxn>
                <a:cxn ang="0">
                  <a:pos x="47" y="30"/>
                </a:cxn>
                <a:cxn ang="0">
                  <a:pos x="58" y="13"/>
                </a:cxn>
                <a:cxn ang="0">
                  <a:pos x="65" y="3"/>
                </a:cxn>
                <a:cxn ang="0">
                  <a:pos x="70" y="0"/>
                </a:cxn>
                <a:cxn ang="0">
                  <a:pos x="61" y="37"/>
                </a:cxn>
                <a:cxn ang="0">
                  <a:pos x="50" y="92"/>
                </a:cxn>
                <a:cxn ang="0">
                  <a:pos x="41" y="151"/>
                </a:cxn>
                <a:cxn ang="0">
                  <a:pos x="38" y="192"/>
                </a:cxn>
                <a:cxn ang="0">
                  <a:pos x="40" y="212"/>
                </a:cxn>
                <a:cxn ang="0">
                  <a:pos x="44" y="232"/>
                </a:cxn>
                <a:cxn ang="0">
                  <a:pos x="48" y="250"/>
                </a:cxn>
                <a:cxn ang="0">
                  <a:pos x="53" y="268"/>
                </a:cxn>
                <a:cxn ang="0">
                  <a:pos x="58" y="287"/>
                </a:cxn>
                <a:cxn ang="0">
                  <a:pos x="65" y="304"/>
                </a:cxn>
                <a:cxn ang="0">
                  <a:pos x="72" y="321"/>
                </a:cxn>
                <a:cxn ang="0">
                  <a:pos x="81" y="337"/>
                </a:cxn>
                <a:cxn ang="0">
                  <a:pos x="55" y="331"/>
                </a:cxn>
                <a:cxn ang="0">
                  <a:pos x="37" y="317"/>
                </a:cxn>
                <a:cxn ang="0">
                  <a:pos x="23" y="295"/>
                </a:cxn>
                <a:cxn ang="0">
                  <a:pos x="13" y="270"/>
                </a:cxn>
                <a:cxn ang="0">
                  <a:pos x="6" y="244"/>
                </a:cxn>
                <a:cxn ang="0">
                  <a:pos x="1" y="220"/>
                </a:cxn>
                <a:cxn ang="0">
                  <a:pos x="0" y="200"/>
                </a:cxn>
                <a:cxn ang="0">
                  <a:pos x="0" y="187"/>
                </a:cxn>
              </a:cxnLst>
              <a:rect l="0" t="0" r="r" b="b"/>
              <a:pathLst>
                <a:path w="81" h="337">
                  <a:moveTo>
                    <a:pt x="0" y="187"/>
                  </a:moveTo>
                  <a:lnTo>
                    <a:pt x="3" y="146"/>
                  </a:lnTo>
                  <a:lnTo>
                    <a:pt x="11" y="111"/>
                  </a:lnTo>
                  <a:lnTo>
                    <a:pt x="21" y="78"/>
                  </a:lnTo>
                  <a:lnTo>
                    <a:pt x="34" y="51"/>
                  </a:lnTo>
                  <a:lnTo>
                    <a:pt x="47" y="30"/>
                  </a:lnTo>
                  <a:lnTo>
                    <a:pt x="58" y="13"/>
                  </a:lnTo>
                  <a:lnTo>
                    <a:pt x="65" y="3"/>
                  </a:lnTo>
                  <a:lnTo>
                    <a:pt x="70" y="0"/>
                  </a:lnTo>
                  <a:lnTo>
                    <a:pt x="61" y="37"/>
                  </a:lnTo>
                  <a:lnTo>
                    <a:pt x="50" y="92"/>
                  </a:lnTo>
                  <a:lnTo>
                    <a:pt x="41" y="151"/>
                  </a:lnTo>
                  <a:lnTo>
                    <a:pt x="38" y="192"/>
                  </a:lnTo>
                  <a:lnTo>
                    <a:pt x="40" y="212"/>
                  </a:lnTo>
                  <a:lnTo>
                    <a:pt x="44" y="232"/>
                  </a:lnTo>
                  <a:lnTo>
                    <a:pt x="48" y="250"/>
                  </a:lnTo>
                  <a:lnTo>
                    <a:pt x="53" y="268"/>
                  </a:lnTo>
                  <a:lnTo>
                    <a:pt x="58" y="287"/>
                  </a:lnTo>
                  <a:lnTo>
                    <a:pt x="65" y="304"/>
                  </a:lnTo>
                  <a:lnTo>
                    <a:pt x="72" y="321"/>
                  </a:lnTo>
                  <a:lnTo>
                    <a:pt x="81" y="337"/>
                  </a:lnTo>
                  <a:lnTo>
                    <a:pt x="55" y="331"/>
                  </a:lnTo>
                  <a:lnTo>
                    <a:pt x="37" y="317"/>
                  </a:lnTo>
                  <a:lnTo>
                    <a:pt x="23" y="295"/>
                  </a:lnTo>
                  <a:lnTo>
                    <a:pt x="13" y="270"/>
                  </a:lnTo>
                  <a:lnTo>
                    <a:pt x="6" y="244"/>
                  </a:lnTo>
                  <a:lnTo>
                    <a:pt x="1" y="220"/>
                  </a:lnTo>
                  <a:lnTo>
                    <a:pt x="0" y="200"/>
                  </a:lnTo>
                  <a:lnTo>
                    <a:pt x="0" y="187"/>
                  </a:lnTo>
                  <a:close/>
                </a:path>
              </a:pathLst>
            </a:custGeom>
            <a:solidFill>
              <a:srgbClr val="0035FF"/>
            </a:solidFill>
            <a:ln w="9525">
              <a:noFill/>
              <a:round/>
              <a:headEnd/>
              <a:tailEnd/>
            </a:ln>
          </p:spPr>
          <p:txBody>
            <a:bodyPr/>
            <a:lstStyle/>
            <a:p>
              <a:endParaRPr lang="ru-RU"/>
            </a:p>
          </p:txBody>
        </p:sp>
        <p:sp>
          <p:nvSpPr>
            <p:cNvPr id="5155" name="Freeform 35"/>
            <p:cNvSpPr>
              <a:spLocks/>
            </p:cNvSpPr>
            <p:nvPr/>
          </p:nvSpPr>
          <p:spPr bwMode="auto">
            <a:xfrm>
              <a:off x="4245" y="2158"/>
              <a:ext cx="12" cy="18"/>
            </a:xfrm>
            <a:custGeom>
              <a:avLst/>
              <a:gdLst/>
              <a:ahLst/>
              <a:cxnLst>
                <a:cxn ang="0">
                  <a:pos x="35" y="4"/>
                </a:cxn>
                <a:cxn ang="0">
                  <a:pos x="31" y="16"/>
                </a:cxn>
                <a:cxn ang="0">
                  <a:pos x="27" y="27"/>
                </a:cxn>
                <a:cxn ang="0">
                  <a:pos x="20" y="38"/>
                </a:cxn>
                <a:cxn ang="0">
                  <a:pos x="13" y="50"/>
                </a:cxn>
                <a:cxn ang="0">
                  <a:pos x="16" y="53"/>
                </a:cxn>
                <a:cxn ang="0">
                  <a:pos x="10" y="53"/>
                </a:cxn>
                <a:cxn ang="0">
                  <a:pos x="4" y="53"/>
                </a:cxn>
                <a:cxn ang="0">
                  <a:pos x="0" y="50"/>
                </a:cxn>
                <a:cxn ang="0">
                  <a:pos x="0" y="43"/>
                </a:cxn>
                <a:cxn ang="0">
                  <a:pos x="3" y="29"/>
                </a:cxn>
                <a:cxn ang="0">
                  <a:pos x="11" y="16"/>
                </a:cxn>
                <a:cxn ang="0">
                  <a:pos x="21" y="6"/>
                </a:cxn>
                <a:cxn ang="0">
                  <a:pos x="34" y="0"/>
                </a:cxn>
                <a:cxn ang="0">
                  <a:pos x="35" y="4"/>
                </a:cxn>
              </a:cxnLst>
              <a:rect l="0" t="0" r="r" b="b"/>
              <a:pathLst>
                <a:path w="35" h="53">
                  <a:moveTo>
                    <a:pt x="35" y="4"/>
                  </a:moveTo>
                  <a:lnTo>
                    <a:pt x="31" y="16"/>
                  </a:lnTo>
                  <a:lnTo>
                    <a:pt x="27" y="27"/>
                  </a:lnTo>
                  <a:lnTo>
                    <a:pt x="20" y="38"/>
                  </a:lnTo>
                  <a:lnTo>
                    <a:pt x="13" y="50"/>
                  </a:lnTo>
                  <a:lnTo>
                    <a:pt x="16" y="53"/>
                  </a:lnTo>
                  <a:lnTo>
                    <a:pt x="10" y="53"/>
                  </a:lnTo>
                  <a:lnTo>
                    <a:pt x="4" y="53"/>
                  </a:lnTo>
                  <a:lnTo>
                    <a:pt x="0" y="50"/>
                  </a:lnTo>
                  <a:lnTo>
                    <a:pt x="0" y="43"/>
                  </a:lnTo>
                  <a:lnTo>
                    <a:pt x="3" y="29"/>
                  </a:lnTo>
                  <a:lnTo>
                    <a:pt x="11" y="16"/>
                  </a:lnTo>
                  <a:lnTo>
                    <a:pt x="21" y="6"/>
                  </a:lnTo>
                  <a:lnTo>
                    <a:pt x="34" y="0"/>
                  </a:lnTo>
                  <a:lnTo>
                    <a:pt x="35" y="4"/>
                  </a:lnTo>
                  <a:close/>
                </a:path>
              </a:pathLst>
            </a:custGeom>
            <a:solidFill>
              <a:srgbClr val="0035FF"/>
            </a:solidFill>
            <a:ln w="9525">
              <a:noFill/>
              <a:round/>
              <a:headEnd/>
              <a:tailEnd/>
            </a:ln>
          </p:spPr>
          <p:txBody>
            <a:bodyPr/>
            <a:lstStyle/>
            <a:p>
              <a:endParaRPr lang="ru-RU"/>
            </a:p>
          </p:txBody>
        </p:sp>
        <p:sp>
          <p:nvSpPr>
            <p:cNvPr id="5156" name="Freeform 36"/>
            <p:cNvSpPr>
              <a:spLocks/>
            </p:cNvSpPr>
            <p:nvPr/>
          </p:nvSpPr>
          <p:spPr bwMode="auto">
            <a:xfrm>
              <a:off x="4940" y="2093"/>
              <a:ext cx="29" cy="171"/>
            </a:xfrm>
            <a:custGeom>
              <a:avLst/>
              <a:gdLst/>
              <a:ahLst/>
              <a:cxnLst>
                <a:cxn ang="0">
                  <a:pos x="39" y="67"/>
                </a:cxn>
                <a:cxn ang="0">
                  <a:pos x="43" y="68"/>
                </a:cxn>
                <a:cxn ang="0">
                  <a:pos x="49" y="71"/>
                </a:cxn>
                <a:cxn ang="0">
                  <a:pos x="56" y="73"/>
                </a:cxn>
                <a:cxn ang="0">
                  <a:pos x="63" y="75"/>
                </a:cxn>
                <a:cxn ang="0">
                  <a:pos x="72" y="78"/>
                </a:cxn>
                <a:cxn ang="0">
                  <a:pos x="78" y="80"/>
                </a:cxn>
                <a:cxn ang="0">
                  <a:pos x="83" y="84"/>
                </a:cxn>
                <a:cxn ang="0">
                  <a:pos x="87" y="87"/>
                </a:cxn>
                <a:cxn ang="0">
                  <a:pos x="82" y="409"/>
                </a:cxn>
                <a:cxn ang="0">
                  <a:pos x="82" y="426"/>
                </a:cxn>
                <a:cxn ang="0">
                  <a:pos x="76" y="443"/>
                </a:cxn>
                <a:cxn ang="0">
                  <a:pos x="66" y="460"/>
                </a:cxn>
                <a:cxn ang="0">
                  <a:pos x="55" y="477"/>
                </a:cxn>
                <a:cxn ang="0">
                  <a:pos x="42" y="493"/>
                </a:cxn>
                <a:cxn ang="0">
                  <a:pos x="29" y="504"/>
                </a:cxn>
                <a:cxn ang="0">
                  <a:pos x="18" y="511"/>
                </a:cxn>
                <a:cxn ang="0">
                  <a:pos x="11" y="514"/>
                </a:cxn>
                <a:cxn ang="0">
                  <a:pos x="17" y="487"/>
                </a:cxn>
                <a:cxn ang="0">
                  <a:pos x="31" y="463"/>
                </a:cxn>
                <a:cxn ang="0">
                  <a:pos x="45" y="442"/>
                </a:cxn>
                <a:cxn ang="0">
                  <a:pos x="52" y="421"/>
                </a:cxn>
                <a:cxn ang="0">
                  <a:pos x="55" y="340"/>
                </a:cxn>
                <a:cxn ang="0">
                  <a:pos x="56" y="261"/>
                </a:cxn>
                <a:cxn ang="0">
                  <a:pos x="56" y="183"/>
                </a:cxn>
                <a:cxn ang="0">
                  <a:pos x="55" y="101"/>
                </a:cxn>
                <a:cxn ang="0">
                  <a:pos x="49" y="97"/>
                </a:cxn>
                <a:cxn ang="0">
                  <a:pos x="42" y="91"/>
                </a:cxn>
                <a:cxn ang="0">
                  <a:pos x="36" y="87"/>
                </a:cxn>
                <a:cxn ang="0">
                  <a:pos x="31" y="81"/>
                </a:cxn>
                <a:cxn ang="0">
                  <a:pos x="25" y="75"/>
                </a:cxn>
                <a:cxn ang="0">
                  <a:pos x="18" y="71"/>
                </a:cxn>
                <a:cxn ang="0">
                  <a:pos x="12" y="65"/>
                </a:cxn>
                <a:cxn ang="0">
                  <a:pos x="5" y="61"/>
                </a:cxn>
                <a:cxn ang="0">
                  <a:pos x="4" y="46"/>
                </a:cxn>
                <a:cxn ang="0">
                  <a:pos x="1" y="29"/>
                </a:cxn>
                <a:cxn ang="0">
                  <a:pos x="0" y="13"/>
                </a:cxn>
                <a:cxn ang="0">
                  <a:pos x="1" y="0"/>
                </a:cxn>
                <a:cxn ang="0">
                  <a:pos x="14" y="13"/>
                </a:cxn>
                <a:cxn ang="0">
                  <a:pos x="21" y="31"/>
                </a:cxn>
                <a:cxn ang="0">
                  <a:pos x="26" y="51"/>
                </a:cxn>
                <a:cxn ang="0">
                  <a:pos x="39" y="67"/>
                </a:cxn>
              </a:cxnLst>
              <a:rect l="0" t="0" r="r" b="b"/>
              <a:pathLst>
                <a:path w="87" h="514">
                  <a:moveTo>
                    <a:pt x="39" y="67"/>
                  </a:moveTo>
                  <a:lnTo>
                    <a:pt x="43" y="68"/>
                  </a:lnTo>
                  <a:lnTo>
                    <a:pt x="49" y="71"/>
                  </a:lnTo>
                  <a:lnTo>
                    <a:pt x="56" y="73"/>
                  </a:lnTo>
                  <a:lnTo>
                    <a:pt x="63" y="75"/>
                  </a:lnTo>
                  <a:lnTo>
                    <a:pt x="72" y="78"/>
                  </a:lnTo>
                  <a:lnTo>
                    <a:pt x="78" y="80"/>
                  </a:lnTo>
                  <a:lnTo>
                    <a:pt x="83" y="84"/>
                  </a:lnTo>
                  <a:lnTo>
                    <a:pt x="87" y="87"/>
                  </a:lnTo>
                  <a:lnTo>
                    <a:pt x="82" y="409"/>
                  </a:lnTo>
                  <a:lnTo>
                    <a:pt x="82" y="426"/>
                  </a:lnTo>
                  <a:lnTo>
                    <a:pt x="76" y="443"/>
                  </a:lnTo>
                  <a:lnTo>
                    <a:pt x="66" y="460"/>
                  </a:lnTo>
                  <a:lnTo>
                    <a:pt x="55" y="477"/>
                  </a:lnTo>
                  <a:lnTo>
                    <a:pt x="42" y="493"/>
                  </a:lnTo>
                  <a:lnTo>
                    <a:pt x="29" y="504"/>
                  </a:lnTo>
                  <a:lnTo>
                    <a:pt x="18" y="511"/>
                  </a:lnTo>
                  <a:lnTo>
                    <a:pt x="11" y="514"/>
                  </a:lnTo>
                  <a:lnTo>
                    <a:pt x="17" y="487"/>
                  </a:lnTo>
                  <a:lnTo>
                    <a:pt x="31" y="463"/>
                  </a:lnTo>
                  <a:lnTo>
                    <a:pt x="45" y="442"/>
                  </a:lnTo>
                  <a:lnTo>
                    <a:pt x="52" y="421"/>
                  </a:lnTo>
                  <a:lnTo>
                    <a:pt x="55" y="340"/>
                  </a:lnTo>
                  <a:lnTo>
                    <a:pt x="56" y="261"/>
                  </a:lnTo>
                  <a:lnTo>
                    <a:pt x="56" y="183"/>
                  </a:lnTo>
                  <a:lnTo>
                    <a:pt x="55" y="101"/>
                  </a:lnTo>
                  <a:lnTo>
                    <a:pt x="49" y="97"/>
                  </a:lnTo>
                  <a:lnTo>
                    <a:pt x="42" y="91"/>
                  </a:lnTo>
                  <a:lnTo>
                    <a:pt x="36" y="87"/>
                  </a:lnTo>
                  <a:lnTo>
                    <a:pt x="31" y="81"/>
                  </a:lnTo>
                  <a:lnTo>
                    <a:pt x="25" y="75"/>
                  </a:lnTo>
                  <a:lnTo>
                    <a:pt x="18" y="71"/>
                  </a:lnTo>
                  <a:lnTo>
                    <a:pt x="12" y="65"/>
                  </a:lnTo>
                  <a:lnTo>
                    <a:pt x="5" y="61"/>
                  </a:lnTo>
                  <a:lnTo>
                    <a:pt x="4" y="46"/>
                  </a:lnTo>
                  <a:lnTo>
                    <a:pt x="1" y="29"/>
                  </a:lnTo>
                  <a:lnTo>
                    <a:pt x="0" y="13"/>
                  </a:lnTo>
                  <a:lnTo>
                    <a:pt x="1" y="0"/>
                  </a:lnTo>
                  <a:lnTo>
                    <a:pt x="14" y="13"/>
                  </a:lnTo>
                  <a:lnTo>
                    <a:pt x="21" y="31"/>
                  </a:lnTo>
                  <a:lnTo>
                    <a:pt x="26" y="51"/>
                  </a:lnTo>
                  <a:lnTo>
                    <a:pt x="39" y="67"/>
                  </a:lnTo>
                  <a:close/>
                </a:path>
              </a:pathLst>
            </a:custGeom>
            <a:solidFill>
              <a:srgbClr val="0035FF"/>
            </a:solidFill>
            <a:ln w="9525">
              <a:noFill/>
              <a:round/>
              <a:headEnd/>
              <a:tailEnd/>
            </a:ln>
          </p:spPr>
          <p:txBody>
            <a:bodyPr/>
            <a:lstStyle/>
            <a:p>
              <a:endParaRPr lang="ru-RU"/>
            </a:p>
          </p:txBody>
        </p:sp>
        <p:sp>
          <p:nvSpPr>
            <p:cNvPr id="5157" name="Freeform 37"/>
            <p:cNvSpPr>
              <a:spLocks/>
            </p:cNvSpPr>
            <p:nvPr/>
          </p:nvSpPr>
          <p:spPr bwMode="auto">
            <a:xfrm>
              <a:off x="4226" y="2162"/>
              <a:ext cx="80" cy="109"/>
            </a:xfrm>
            <a:custGeom>
              <a:avLst/>
              <a:gdLst/>
              <a:ahLst/>
              <a:cxnLst>
                <a:cxn ang="0">
                  <a:pos x="45" y="63"/>
                </a:cxn>
                <a:cxn ang="0">
                  <a:pos x="74" y="69"/>
                </a:cxn>
                <a:cxn ang="0">
                  <a:pos x="102" y="73"/>
                </a:cxn>
                <a:cxn ang="0">
                  <a:pos x="129" y="80"/>
                </a:cxn>
                <a:cxn ang="0">
                  <a:pos x="159" y="94"/>
                </a:cxn>
                <a:cxn ang="0">
                  <a:pos x="189" y="116"/>
                </a:cxn>
                <a:cxn ang="0">
                  <a:pos x="213" y="142"/>
                </a:cxn>
                <a:cxn ang="0">
                  <a:pos x="233" y="172"/>
                </a:cxn>
                <a:cxn ang="0">
                  <a:pos x="238" y="206"/>
                </a:cxn>
                <a:cxn ang="0">
                  <a:pos x="230" y="236"/>
                </a:cxn>
                <a:cxn ang="0">
                  <a:pos x="210" y="262"/>
                </a:cxn>
                <a:cxn ang="0">
                  <a:pos x="177" y="287"/>
                </a:cxn>
                <a:cxn ang="0">
                  <a:pos x="135" y="309"/>
                </a:cxn>
                <a:cxn ang="0">
                  <a:pos x="98" y="321"/>
                </a:cxn>
                <a:cxn ang="0">
                  <a:pos x="68" y="327"/>
                </a:cxn>
                <a:cxn ang="0">
                  <a:pos x="48" y="326"/>
                </a:cxn>
                <a:cxn ang="0">
                  <a:pos x="48" y="320"/>
                </a:cxn>
                <a:cxn ang="0">
                  <a:pos x="84" y="302"/>
                </a:cxn>
                <a:cxn ang="0">
                  <a:pos x="137" y="273"/>
                </a:cxn>
                <a:cxn ang="0">
                  <a:pos x="186" y="236"/>
                </a:cxn>
                <a:cxn ang="0">
                  <a:pos x="193" y="187"/>
                </a:cxn>
                <a:cxn ang="0">
                  <a:pos x="167" y="141"/>
                </a:cxn>
                <a:cxn ang="0">
                  <a:pos x="130" y="113"/>
                </a:cxn>
                <a:cxn ang="0">
                  <a:pos x="88" y="98"/>
                </a:cxn>
                <a:cxn ang="0">
                  <a:pos x="52" y="96"/>
                </a:cxn>
                <a:cxn ang="0">
                  <a:pos x="30" y="87"/>
                </a:cxn>
                <a:cxn ang="0">
                  <a:pos x="17" y="74"/>
                </a:cxn>
                <a:cxn ang="0">
                  <a:pos x="5" y="57"/>
                </a:cxn>
                <a:cxn ang="0">
                  <a:pos x="0" y="35"/>
                </a:cxn>
                <a:cxn ang="0">
                  <a:pos x="1" y="9"/>
                </a:cxn>
                <a:cxn ang="0">
                  <a:pos x="14" y="15"/>
                </a:cxn>
                <a:cxn ang="0">
                  <a:pos x="20" y="47"/>
                </a:cxn>
              </a:cxnLst>
              <a:rect l="0" t="0" r="r" b="b"/>
              <a:pathLst>
                <a:path w="240" h="327">
                  <a:moveTo>
                    <a:pt x="31" y="60"/>
                  </a:moveTo>
                  <a:lnTo>
                    <a:pt x="45" y="63"/>
                  </a:lnTo>
                  <a:lnTo>
                    <a:pt x="59" y="66"/>
                  </a:lnTo>
                  <a:lnTo>
                    <a:pt x="74" y="69"/>
                  </a:lnTo>
                  <a:lnTo>
                    <a:pt x="88" y="70"/>
                  </a:lnTo>
                  <a:lnTo>
                    <a:pt x="102" y="73"/>
                  </a:lnTo>
                  <a:lnTo>
                    <a:pt x="116" y="76"/>
                  </a:lnTo>
                  <a:lnTo>
                    <a:pt x="129" y="80"/>
                  </a:lnTo>
                  <a:lnTo>
                    <a:pt x="142" y="87"/>
                  </a:lnTo>
                  <a:lnTo>
                    <a:pt x="159" y="94"/>
                  </a:lnTo>
                  <a:lnTo>
                    <a:pt x="174" y="104"/>
                  </a:lnTo>
                  <a:lnTo>
                    <a:pt x="189" y="116"/>
                  </a:lnTo>
                  <a:lnTo>
                    <a:pt x="201" y="128"/>
                  </a:lnTo>
                  <a:lnTo>
                    <a:pt x="213" y="142"/>
                  </a:lnTo>
                  <a:lnTo>
                    <a:pt x="224" y="157"/>
                  </a:lnTo>
                  <a:lnTo>
                    <a:pt x="233" y="172"/>
                  </a:lnTo>
                  <a:lnTo>
                    <a:pt x="240" y="189"/>
                  </a:lnTo>
                  <a:lnTo>
                    <a:pt x="238" y="206"/>
                  </a:lnTo>
                  <a:lnTo>
                    <a:pt x="235" y="222"/>
                  </a:lnTo>
                  <a:lnTo>
                    <a:pt x="230" y="236"/>
                  </a:lnTo>
                  <a:lnTo>
                    <a:pt x="221" y="249"/>
                  </a:lnTo>
                  <a:lnTo>
                    <a:pt x="210" y="262"/>
                  </a:lnTo>
                  <a:lnTo>
                    <a:pt x="196" y="275"/>
                  </a:lnTo>
                  <a:lnTo>
                    <a:pt x="177" y="287"/>
                  </a:lnTo>
                  <a:lnTo>
                    <a:pt x="156" y="300"/>
                  </a:lnTo>
                  <a:lnTo>
                    <a:pt x="135" y="309"/>
                  </a:lnTo>
                  <a:lnTo>
                    <a:pt x="115" y="316"/>
                  </a:lnTo>
                  <a:lnTo>
                    <a:pt x="98" y="321"/>
                  </a:lnTo>
                  <a:lnTo>
                    <a:pt x="81" y="326"/>
                  </a:lnTo>
                  <a:lnTo>
                    <a:pt x="68" y="327"/>
                  </a:lnTo>
                  <a:lnTo>
                    <a:pt x="57" y="327"/>
                  </a:lnTo>
                  <a:lnTo>
                    <a:pt x="48" y="326"/>
                  </a:lnTo>
                  <a:lnTo>
                    <a:pt x="44" y="323"/>
                  </a:lnTo>
                  <a:lnTo>
                    <a:pt x="48" y="320"/>
                  </a:lnTo>
                  <a:lnTo>
                    <a:pt x="62" y="313"/>
                  </a:lnTo>
                  <a:lnTo>
                    <a:pt x="84" y="302"/>
                  </a:lnTo>
                  <a:lnTo>
                    <a:pt x="109" y="289"/>
                  </a:lnTo>
                  <a:lnTo>
                    <a:pt x="137" y="273"/>
                  </a:lnTo>
                  <a:lnTo>
                    <a:pt x="163" y="255"/>
                  </a:lnTo>
                  <a:lnTo>
                    <a:pt x="186" y="236"/>
                  </a:lnTo>
                  <a:lnTo>
                    <a:pt x="200" y="216"/>
                  </a:lnTo>
                  <a:lnTo>
                    <a:pt x="193" y="187"/>
                  </a:lnTo>
                  <a:lnTo>
                    <a:pt x="181" y="161"/>
                  </a:lnTo>
                  <a:lnTo>
                    <a:pt x="167" y="141"/>
                  </a:lnTo>
                  <a:lnTo>
                    <a:pt x="149" y="125"/>
                  </a:lnTo>
                  <a:lnTo>
                    <a:pt x="130" y="113"/>
                  </a:lnTo>
                  <a:lnTo>
                    <a:pt x="109" y="104"/>
                  </a:lnTo>
                  <a:lnTo>
                    <a:pt x="88" y="98"/>
                  </a:lnTo>
                  <a:lnTo>
                    <a:pt x="68" y="96"/>
                  </a:lnTo>
                  <a:lnTo>
                    <a:pt x="52" y="96"/>
                  </a:lnTo>
                  <a:lnTo>
                    <a:pt x="40" y="93"/>
                  </a:lnTo>
                  <a:lnTo>
                    <a:pt x="30" y="87"/>
                  </a:lnTo>
                  <a:lnTo>
                    <a:pt x="23" y="81"/>
                  </a:lnTo>
                  <a:lnTo>
                    <a:pt x="17" y="74"/>
                  </a:lnTo>
                  <a:lnTo>
                    <a:pt x="11" y="66"/>
                  </a:lnTo>
                  <a:lnTo>
                    <a:pt x="5" y="57"/>
                  </a:lnTo>
                  <a:lnTo>
                    <a:pt x="0" y="49"/>
                  </a:lnTo>
                  <a:lnTo>
                    <a:pt x="0" y="35"/>
                  </a:lnTo>
                  <a:lnTo>
                    <a:pt x="0" y="22"/>
                  </a:lnTo>
                  <a:lnTo>
                    <a:pt x="1" y="9"/>
                  </a:lnTo>
                  <a:lnTo>
                    <a:pt x="11" y="0"/>
                  </a:lnTo>
                  <a:lnTo>
                    <a:pt x="14" y="15"/>
                  </a:lnTo>
                  <a:lnTo>
                    <a:pt x="15" y="30"/>
                  </a:lnTo>
                  <a:lnTo>
                    <a:pt x="20" y="47"/>
                  </a:lnTo>
                  <a:lnTo>
                    <a:pt x="31" y="60"/>
                  </a:lnTo>
                  <a:close/>
                </a:path>
              </a:pathLst>
            </a:custGeom>
            <a:solidFill>
              <a:srgbClr val="0035FF"/>
            </a:solidFill>
            <a:ln w="9525">
              <a:noFill/>
              <a:round/>
              <a:headEnd/>
              <a:tailEnd/>
            </a:ln>
          </p:spPr>
          <p:txBody>
            <a:bodyPr/>
            <a:lstStyle/>
            <a:p>
              <a:endParaRPr lang="ru-RU"/>
            </a:p>
          </p:txBody>
        </p:sp>
        <p:sp>
          <p:nvSpPr>
            <p:cNvPr id="5158" name="Freeform 38"/>
            <p:cNvSpPr>
              <a:spLocks/>
            </p:cNvSpPr>
            <p:nvPr/>
          </p:nvSpPr>
          <p:spPr bwMode="auto">
            <a:xfrm>
              <a:off x="4283" y="2164"/>
              <a:ext cx="57" cy="31"/>
            </a:xfrm>
            <a:custGeom>
              <a:avLst/>
              <a:gdLst/>
              <a:ahLst/>
              <a:cxnLst>
                <a:cxn ang="0">
                  <a:pos x="58" y="27"/>
                </a:cxn>
                <a:cxn ang="0">
                  <a:pos x="66" y="46"/>
                </a:cxn>
                <a:cxn ang="0">
                  <a:pos x="66" y="71"/>
                </a:cxn>
                <a:cxn ang="0">
                  <a:pos x="82" y="71"/>
                </a:cxn>
                <a:cxn ang="0">
                  <a:pos x="97" y="66"/>
                </a:cxn>
                <a:cxn ang="0">
                  <a:pos x="86" y="39"/>
                </a:cxn>
                <a:cxn ang="0">
                  <a:pos x="73" y="17"/>
                </a:cxn>
                <a:cxn ang="0">
                  <a:pos x="75" y="8"/>
                </a:cxn>
                <a:cxn ang="0">
                  <a:pos x="85" y="5"/>
                </a:cxn>
                <a:cxn ang="0">
                  <a:pos x="106" y="27"/>
                </a:cxn>
                <a:cxn ang="0">
                  <a:pos x="117" y="56"/>
                </a:cxn>
                <a:cxn ang="0">
                  <a:pos x="130" y="54"/>
                </a:cxn>
                <a:cxn ang="0">
                  <a:pos x="144" y="46"/>
                </a:cxn>
                <a:cxn ang="0">
                  <a:pos x="151" y="31"/>
                </a:cxn>
                <a:cxn ang="0">
                  <a:pos x="163" y="24"/>
                </a:cxn>
                <a:cxn ang="0">
                  <a:pos x="170" y="31"/>
                </a:cxn>
                <a:cxn ang="0">
                  <a:pos x="171" y="39"/>
                </a:cxn>
                <a:cxn ang="0">
                  <a:pos x="143" y="65"/>
                </a:cxn>
                <a:cxn ang="0">
                  <a:pos x="106" y="83"/>
                </a:cxn>
                <a:cxn ang="0">
                  <a:pos x="63" y="92"/>
                </a:cxn>
                <a:cxn ang="0">
                  <a:pos x="22" y="88"/>
                </a:cxn>
                <a:cxn ang="0">
                  <a:pos x="4" y="69"/>
                </a:cxn>
                <a:cxn ang="0">
                  <a:pos x="0" y="44"/>
                </a:cxn>
                <a:cxn ang="0">
                  <a:pos x="8" y="37"/>
                </a:cxn>
                <a:cxn ang="0">
                  <a:pos x="19" y="32"/>
                </a:cxn>
                <a:cxn ang="0">
                  <a:pos x="28" y="61"/>
                </a:cxn>
                <a:cxn ang="0">
                  <a:pos x="46" y="76"/>
                </a:cxn>
                <a:cxn ang="0">
                  <a:pos x="45" y="44"/>
                </a:cxn>
                <a:cxn ang="0">
                  <a:pos x="31" y="15"/>
                </a:cxn>
                <a:cxn ang="0">
                  <a:pos x="18" y="10"/>
                </a:cxn>
                <a:cxn ang="0">
                  <a:pos x="8" y="0"/>
                </a:cxn>
                <a:cxn ang="0">
                  <a:pos x="21" y="0"/>
                </a:cxn>
                <a:cxn ang="0">
                  <a:pos x="32" y="4"/>
                </a:cxn>
                <a:cxn ang="0">
                  <a:pos x="42" y="10"/>
                </a:cxn>
                <a:cxn ang="0">
                  <a:pos x="52" y="17"/>
                </a:cxn>
              </a:cxnLst>
              <a:rect l="0" t="0" r="r" b="b"/>
              <a:pathLst>
                <a:path w="171" h="92">
                  <a:moveTo>
                    <a:pt x="52" y="17"/>
                  </a:moveTo>
                  <a:lnTo>
                    <a:pt x="58" y="27"/>
                  </a:lnTo>
                  <a:lnTo>
                    <a:pt x="62" y="37"/>
                  </a:lnTo>
                  <a:lnTo>
                    <a:pt x="66" y="46"/>
                  </a:lnTo>
                  <a:lnTo>
                    <a:pt x="70" y="56"/>
                  </a:lnTo>
                  <a:lnTo>
                    <a:pt x="66" y="71"/>
                  </a:lnTo>
                  <a:lnTo>
                    <a:pt x="73" y="71"/>
                  </a:lnTo>
                  <a:lnTo>
                    <a:pt x="82" y="71"/>
                  </a:lnTo>
                  <a:lnTo>
                    <a:pt x="90" y="69"/>
                  </a:lnTo>
                  <a:lnTo>
                    <a:pt x="97" y="66"/>
                  </a:lnTo>
                  <a:lnTo>
                    <a:pt x="90" y="55"/>
                  </a:lnTo>
                  <a:lnTo>
                    <a:pt x="86" y="39"/>
                  </a:lnTo>
                  <a:lnTo>
                    <a:pt x="80" y="25"/>
                  </a:lnTo>
                  <a:lnTo>
                    <a:pt x="73" y="17"/>
                  </a:lnTo>
                  <a:lnTo>
                    <a:pt x="70" y="11"/>
                  </a:lnTo>
                  <a:lnTo>
                    <a:pt x="75" y="8"/>
                  </a:lnTo>
                  <a:lnTo>
                    <a:pt x="80" y="7"/>
                  </a:lnTo>
                  <a:lnTo>
                    <a:pt x="85" y="5"/>
                  </a:lnTo>
                  <a:lnTo>
                    <a:pt x="96" y="15"/>
                  </a:lnTo>
                  <a:lnTo>
                    <a:pt x="106" y="27"/>
                  </a:lnTo>
                  <a:lnTo>
                    <a:pt x="112" y="41"/>
                  </a:lnTo>
                  <a:lnTo>
                    <a:pt x="117" y="56"/>
                  </a:lnTo>
                  <a:lnTo>
                    <a:pt x="123" y="56"/>
                  </a:lnTo>
                  <a:lnTo>
                    <a:pt x="130" y="54"/>
                  </a:lnTo>
                  <a:lnTo>
                    <a:pt x="137" y="49"/>
                  </a:lnTo>
                  <a:lnTo>
                    <a:pt x="144" y="46"/>
                  </a:lnTo>
                  <a:lnTo>
                    <a:pt x="150" y="39"/>
                  </a:lnTo>
                  <a:lnTo>
                    <a:pt x="151" y="31"/>
                  </a:lnTo>
                  <a:lnTo>
                    <a:pt x="154" y="25"/>
                  </a:lnTo>
                  <a:lnTo>
                    <a:pt x="163" y="24"/>
                  </a:lnTo>
                  <a:lnTo>
                    <a:pt x="167" y="27"/>
                  </a:lnTo>
                  <a:lnTo>
                    <a:pt x="170" y="31"/>
                  </a:lnTo>
                  <a:lnTo>
                    <a:pt x="171" y="35"/>
                  </a:lnTo>
                  <a:lnTo>
                    <a:pt x="171" y="39"/>
                  </a:lnTo>
                  <a:lnTo>
                    <a:pt x="158" y="52"/>
                  </a:lnTo>
                  <a:lnTo>
                    <a:pt x="143" y="65"/>
                  </a:lnTo>
                  <a:lnTo>
                    <a:pt x="124" y="75"/>
                  </a:lnTo>
                  <a:lnTo>
                    <a:pt x="106" y="83"/>
                  </a:lnTo>
                  <a:lnTo>
                    <a:pt x="85" y="89"/>
                  </a:lnTo>
                  <a:lnTo>
                    <a:pt x="63" y="92"/>
                  </a:lnTo>
                  <a:lnTo>
                    <a:pt x="44" y="92"/>
                  </a:lnTo>
                  <a:lnTo>
                    <a:pt x="22" y="88"/>
                  </a:lnTo>
                  <a:lnTo>
                    <a:pt x="11" y="79"/>
                  </a:lnTo>
                  <a:lnTo>
                    <a:pt x="4" y="69"/>
                  </a:lnTo>
                  <a:lnTo>
                    <a:pt x="0" y="56"/>
                  </a:lnTo>
                  <a:lnTo>
                    <a:pt x="0" y="44"/>
                  </a:lnTo>
                  <a:lnTo>
                    <a:pt x="2" y="39"/>
                  </a:lnTo>
                  <a:lnTo>
                    <a:pt x="8" y="37"/>
                  </a:lnTo>
                  <a:lnTo>
                    <a:pt x="14" y="35"/>
                  </a:lnTo>
                  <a:lnTo>
                    <a:pt x="19" y="32"/>
                  </a:lnTo>
                  <a:lnTo>
                    <a:pt x="26" y="45"/>
                  </a:lnTo>
                  <a:lnTo>
                    <a:pt x="28" y="61"/>
                  </a:lnTo>
                  <a:lnTo>
                    <a:pt x="32" y="72"/>
                  </a:lnTo>
                  <a:lnTo>
                    <a:pt x="46" y="76"/>
                  </a:lnTo>
                  <a:lnTo>
                    <a:pt x="48" y="59"/>
                  </a:lnTo>
                  <a:lnTo>
                    <a:pt x="45" y="44"/>
                  </a:lnTo>
                  <a:lnTo>
                    <a:pt x="41" y="28"/>
                  </a:lnTo>
                  <a:lnTo>
                    <a:pt x="31" y="15"/>
                  </a:lnTo>
                  <a:lnTo>
                    <a:pt x="25" y="12"/>
                  </a:lnTo>
                  <a:lnTo>
                    <a:pt x="18" y="10"/>
                  </a:lnTo>
                  <a:lnTo>
                    <a:pt x="11" y="7"/>
                  </a:lnTo>
                  <a:lnTo>
                    <a:pt x="8" y="0"/>
                  </a:lnTo>
                  <a:lnTo>
                    <a:pt x="15" y="0"/>
                  </a:lnTo>
                  <a:lnTo>
                    <a:pt x="21" y="0"/>
                  </a:lnTo>
                  <a:lnTo>
                    <a:pt x="26" y="1"/>
                  </a:lnTo>
                  <a:lnTo>
                    <a:pt x="32" y="4"/>
                  </a:lnTo>
                  <a:lnTo>
                    <a:pt x="36" y="7"/>
                  </a:lnTo>
                  <a:lnTo>
                    <a:pt x="42" y="10"/>
                  </a:lnTo>
                  <a:lnTo>
                    <a:pt x="46" y="14"/>
                  </a:lnTo>
                  <a:lnTo>
                    <a:pt x="52" y="17"/>
                  </a:lnTo>
                  <a:close/>
                </a:path>
              </a:pathLst>
            </a:custGeom>
            <a:solidFill>
              <a:srgbClr val="0035FF"/>
            </a:solidFill>
            <a:ln w="9525">
              <a:noFill/>
              <a:round/>
              <a:headEnd/>
              <a:tailEnd/>
            </a:ln>
          </p:spPr>
          <p:txBody>
            <a:bodyPr/>
            <a:lstStyle/>
            <a:p>
              <a:endParaRPr lang="ru-RU"/>
            </a:p>
          </p:txBody>
        </p:sp>
        <p:sp>
          <p:nvSpPr>
            <p:cNvPr id="5159" name="Freeform 39"/>
            <p:cNvSpPr>
              <a:spLocks/>
            </p:cNvSpPr>
            <p:nvPr/>
          </p:nvSpPr>
          <p:spPr bwMode="auto">
            <a:xfrm>
              <a:off x="4936" y="2138"/>
              <a:ext cx="9" cy="89"/>
            </a:xfrm>
            <a:custGeom>
              <a:avLst/>
              <a:gdLst/>
              <a:ahLst/>
              <a:cxnLst>
                <a:cxn ang="0">
                  <a:pos x="26" y="0"/>
                </a:cxn>
                <a:cxn ang="0">
                  <a:pos x="24" y="69"/>
                </a:cxn>
                <a:cxn ang="0">
                  <a:pos x="23" y="135"/>
                </a:cxn>
                <a:cxn ang="0">
                  <a:pos x="19" y="204"/>
                </a:cxn>
                <a:cxn ang="0">
                  <a:pos x="9" y="267"/>
                </a:cxn>
                <a:cxn ang="0">
                  <a:pos x="0" y="267"/>
                </a:cxn>
                <a:cxn ang="0">
                  <a:pos x="0" y="206"/>
                </a:cxn>
                <a:cxn ang="0">
                  <a:pos x="3" y="142"/>
                </a:cxn>
                <a:cxn ang="0">
                  <a:pos x="7" y="80"/>
                </a:cxn>
                <a:cxn ang="0">
                  <a:pos x="13" y="19"/>
                </a:cxn>
                <a:cxn ang="0">
                  <a:pos x="16" y="13"/>
                </a:cxn>
                <a:cxn ang="0">
                  <a:pos x="20" y="8"/>
                </a:cxn>
                <a:cxn ang="0">
                  <a:pos x="23" y="3"/>
                </a:cxn>
                <a:cxn ang="0">
                  <a:pos x="26" y="0"/>
                </a:cxn>
              </a:cxnLst>
              <a:rect l="0" t="0" r="r" b="b"/>
              <a:pathLst>
                <a:path w="26" h="267">
                  <a:moveTo>
                    <a:pt x="26" y="0"/>
                  </a:moveTo>
                  <a:lnTo>
                    <a:pt x="24" y="69"/>
                  </a:lnTo>
                  <a:lnTo>
                    <a:pt x="23" y="135"/>
                  </a:lnTo>
                  <a:lnTo>
                    <a:pt x="19" y="204"/>
                  </a:lnTo>
                  <a:lnTo>
                    <a:pt x="9" y="267"/>
                  </a:lnTo>
                  <a:lnTo>
                    <a:pt x="0" y="267"/>
                  </a:lnTo>
                  <a:lnTo>
                    <a:pt x="0" y="206"/>
                  </a:lnTo>
                  <a:lnTo>
                    <a:pt x="3" y="142"/>
                  </a:lnTo>
                  <a:lnTo>
                    <a:pt x="7" y="80"/>
                  </a:lnTo>
                  <a:lnTo>
                    <a:pt x="13" y="19"/>
                  </a:lnTo>
                  <a:lnTo>
                    <a:pt x="16" y="13"/>
                  </a:lnTo>
                  <a:lnTo>
                    <a:pt x="20" y="8"/>
                  </a:lnTo>
                  <a:lnTo>
                    <a:pt x="23" y="3"/>
                  </a:lnTo>
                  <a:lnTo>
                    <a:pt x="26" y="0"/>
                  </a:lnTo>
                  <a:close/>
                </a:path>
              </a:pathLst>
            </a:custGeom>
            <a:solidFill>
              <a:srgbClr val="0035FF"/>
            </a:solidFill>
            <a:ln w="9525">
              <a:noFill/>
              <a:round/>
              <a:headEnd/>
              <a:tailEnd/>
            </a:ln>
          </p:spPr>
          <p:txBody>
            <a:bodyPr/>
            <a:lstStyle/>
            <a:p>
              <a:endParaRPr lang="ru-RU"/>
            </a:p>
          </p:txBody>
        </p:sp>
        <p:sp>
          <p:nvSpPr>
            <p:cNvPr id="5160" name="Freeform 40"/>
            <p:cNvSpPr>
              <a:spLocks/>
            </p:cNvSpPr>
            <p:nvPr/>
          </p:nvSpPr>
          <p:spPr bwMode="auto">
            <a:xfrm>
              <a:off x="4241" y="2212"/>
              <a:ext cx="28" cy="30"/>
            </a:xfrm>
            <a:custGeom>
              <a:avLst/>
              <a:gdLst/>
              <a:ahLst/>
              <a:cxnLst>
                <a:cxn ang="0">
                  <a:pos x="86" y="4"/>
                </a:cxn>
                <a:cxn ang="0">
                  <a:pos x="84" y="5"/>
                </a:cxn>
                <a:cxn ang="0">
                  <a:pos x="78" y="10"/>
                </a:cxn>
                <a:cxn ang="0">
                  <a:pos x="68" y="15"/>
                </a:cxn>
                <a:cxn ang="0">
                  <a:pos x="58" y="24"/>
                </a:cxn>
                <a:cxn ang="0">
                  <a:pos x="48" y="32"/>
                </a:cxn>
                <a:cxn ang="0">
                  <a:pos x="40" y="41"/>
                </a:cxn>
                <a:cxn ang="0">
                  <a:pos x="35" y="48"/>
                </a:cxn>
                <a:cxn ang="0">
                  <a:pos x="35" y="55"/>
                </a:cxn>
                <a:cxn ang="0">
                  <a:pos x="40" y="59"/>
                </a:cxn>
                <a:cxn ang="0">
                  <a:pos x="45" y="65"/>
                </a:cxn>
                <a:cxn ang="0">
                  <a:pos x="52" y="69"/>
                </a:cxn>
                <a:cxn ang="0">
                  <a:pos x="59" y="75"/>
                </a:cxn>
                <a:cxn ang="0">
                  <a:pos x="66" y="79"/>
                </a:cxn>
                <a:cxn ang="0">
                  <a:pos x="72" y="83"/>
                </a:cxn>
                <a:cxn ang="0">
                  <a:pos x="74" y="85"/>
                </a:cxn>
                <a:cxn ang="0">
                  <a:pos x="74" y="86"/>
                </a:cxn>
                <a:cxn ang="0">
                  <a:pos x="68" y="89"/>
                </a:cxn>
                <a:cxn ang="0">
                  <a:pos x="61" y="90"/>
                </a:cxn>
                <a:cxn ang="0">
                  <a:pos x="55" y="92"/>
                </a:cxn>
                <a:cxn ang="0">
                  <a:pos x="49" y="92"/>
                </a:cxn>
                <a:cxn ang="0">
                  <a:pos x="42" y="90"/>
                </a:cxn>
                <a:cxn ang="0">
                  <a:pos x="37" y="90"/>
                </a:cxn>
                <a:cxn ang="0">
                  <a:pos x="31" y="88"/>
                </a:cxn>
                <a:cxn ang="0">
                  <a:pos x="25" y="86"/>
                </a:cxn>
                <a:cxn ang="0">
                  <a:pos x="14" y="75"/>
                </a:cxn>
                <a:cxn ang="0">
                  <a:pos x="5" y="62"/>
                </a:cxn>
                <a:cxn ang="0">
                  <a:pos x="0" y="46"/>
                </a:cxn>
                <a:cxn ang="0">
                  <a:pos x="3" y="29"/>
                </a:cxn>
                <a:cxn ang="0">
                  <a:pos x="5" y="24"/>
                </a:cxn>
                <a:cxn ang="0">
                  <a:pos x="11" y="17"/>
                </a:cxn>
                <a:cxn ang="0">
                  <a:pos x="18" y="11"/>
                </a:cxn>
                <a:cxn ang="0">
                  <a:pos x="28" y="5"/>
                </a:cxn>
                <a:cxn ang="0">
                  <a:pos x="40" y="2"/>
                </a:cxn>
                <a:cxn ang="0">
                  <a:pos x="52" y="0"/>
                </a:cxn>
                <a:cxn ang="0">
                  <a:pos x="68" y="1"/>
                </a:cxn>
                <a:cxn ang="0">
                  <a:pos x="86" y="4"/>
                </a:cxn>
              </a:cxnLst>
              <a:rect l="0" t="0" r="r" b="b"/>
              <a:pathLst>
                <a:path w="86" h="92">
                  <a:moveTo>
                    <a:pt x="86" y="4"/>
                  </a:moveTo>
                  <a:lnTo>
                    <a:pt x="84" y="5"/>
                  </a:lnTo>
                  <a:lnTo>
                    <a:pt x="78" y="10"/>
                  </a:lnTo>
                  <a:lnTo>
                    <a:pt x="68" y="15"/>
                  </a:lnTo>
                  <a:lnTo>
                    <a:pt x="58" y="24"/>
                  </a:lnTo>
                  <a:lnTo>
                    <a:pt x="48" y="32"/>
                  </a:lnTo>
                  <a:lnTo>
                    <a:pt x="40" y="41"/>
                  </a:lnTo>
                  <a:lnTo>
                    <a:pt x="35" y="48"/>
                  </a:lnTo>
                  <a:lnTo>
                    <a:pt x="35" y="55"/>
                  </a:lnTo>
                  <a:lnTo>
                    <a:pt x="40" y="59"/>
                  </a:lnTo>
                  <a:lnTo>
                    <a:pt x="45" y="65"/>
                  </a:lnTo>
                  <a:lnTo>
                    <a:pt x="52" y="69"/>
                  </a:lnTo>
                  <a:lnTo>
                    <a:pt x="59" y="75"/>
                  </a:lnTo>
                  <a:lnTo>
                    <a:pt x="66" y="79"/>
                  </a:lnTo>
                  <a:lnTo>
                    <a:pt x="72" y="83"/>
                  </a:lnTo>
                  <a:lnTo>
                    <a:pt x="74" y="85"/>
                  </a:lnTo>
                  <a:lnTo>
                    <a:pt x="74" y="86"/>
                  </a:lnTo>
                  <a:lnTo>
                    <a:pt x="68" y="89"/>
                  </a:lnTo>
                  <a:lnTo>
                    <a:pt x="61" y="90"/>
                  </a:lnTo>
                  <a:lnTo>
                    <a:pt x="55" y="92"/>
                  </a:lnTo>
                  <a:lnTo>
                    <a:pt x="49" y="92"/>
                  </a:lnTo>
                  <a:lnTo>
                    <a:pt x="42" y="90"/>
                  </a:lnTo>
                  <a:lnTo>
                    <a:pt x="37" y="90"/>
                  </a:lnTo>
                  <a:lnTo>
                    <a:pt x="31" y="88"/>
                  </a:lnTo>
                  <a:lnTo>
                    <a:pt x="25" y="86"/>
                  </a:lnTo>
                  <a:lnTo>
                    <a:pt x="14" y="75"/>
                  </a:lnTo>
                  <a:lnTo>
                    <a:pt x="5" y="62"/>
                  </a:lnTo>
                  <a:lnTo>
                    <a:pt x="0" y="46"/>
                  </a:lnTo>
                  <a:lnTo>
                    <a:pt x="3" y="29"/>
                  </a:lnTo>
                  <a:lnTo>
                    <a:pt x="5" y="24"/>
                  </a:lnTo>
                  <a:lnTo>
                    <a:pt x="11" y="17"/>
                  </a:lnTo>
                  <a:lnTo>
                    <a:pt x="18" y="11"/>
                  </a:lnTo>
                  <a:lnTo>
                    <a:pt x="28" y="5"/>
                  </a:lnTo>
                  <a:lnTo>
                    <a:pt x="40" y="2"/>
                  </a:lnTo>
                  <a:lnTo>
                    <a:pt x="52" y="0"/>
                  </a:lnTo>
                  <a:lnTo>
                    <a:pt x="68" y="1"/>
                  </a:lnTo>
                  <a:lnTo>
                    <a:pt x="86" y="4"/>
                  </a:lnTo>
                  <a:close/>
                </a:path>
              </a:pathLst>
            </a:custGeom>
            <a:solidFill>
              <a:srgbClr val="0035FF"/>
            </a:solidFill>
            <a:ln w="9525">
              <a:noFill/>
              <a:round/>
              <a:headEnd/>
              <a:tailEnd/>
            </a:ln>
          </p:spPr>
          <p:txBody>
            <a:bodyPr/>
            <a:lstStyle/>
            <a:p>
              <a:endParaRPr lang="ru-RU"/>
            </a:p>
          </p:txBody>
        </p:sp>
        <p:sp>
          <p:nvSpPr>
            <p:cNvPr id="5161" name="Freeform 41"/>
            <p:cNvSpPr>
              <a:spLocks/>
            </p:cNvSpPr>
            <p:nvPr/>
          </p:nvSpPr>
          <p:spPr bwMode="auto">
            <a:xfrm>
              <a:off x="4312" y="2203"/>
              <a:ext cx="380" cy="20"/>
            </a:xfrm>
            <a:custGeom>
              <a:avLst/>
              <a:gdLst/>
              <a:ahLst/>
              <a:cxnLst>
                <a:cxn ang="0">
                  <a:pos x="914" y="15"/>
                </a:cxn>
                <a:cxn ang="0">
                  <a:pos x="952" y="17"/>
                </a:cxn>
                <a:cxn ang="0">
                  <a:pos x="993" y="23"/>
                </a:cxn>
                <a:cxn ang="0">
                  <a:pos x="1034" y="30"/>
                </a:cxn>
                <a:cxn ang="0">
                  <a:pos x="1071" y="39"/>
                </a:cxn>
                <a:cxn ang="0">
                  <a:pos x="1104" y="49"/>
                </a:cxn>
                <a:cxn ang="0">
                  <a:pos x="1128" y="56"/>
                </a:cxn>
                <a:cxn ang="0">
                  <a:pos x="1141" y="60"/>
                </a:cxn>
                <a:cxn ang="0">
                  <a:pos x="1139" y="60"/>
                </a:cxn>
                <a:cxn ang="0">
                  <a:pos x="1115" y="59"/>
                </a:cxn>
                <a:cxn ang="0">
                  <a:pos x="1073" y="57"/>
                </a:cxn>
                <a:cxn ang="0">
                  <a:pos x="1012" y="56"/>
                </a:cxn>
                <a:cxn ang="0">
                  <a:pos x="936" y="53"/>
                </a:cxn>
                <a:cxn ang="0">
                  <a:pos x="850" y="50"/>
                </a:cxn>
                <a:cxn ang="0">
                  <a:pos x="753" y="47"/>
                </a:cxn>
                <a:cxn ang="0">
                  <a:pos x="654" y="44"/>
                </a:cxn>
                <a:cxn ang="0">
                  <a:pos x="550" y="42"/>
                </a:cxn>
                <a:cxn ang="0">
                  <a:pos x="448" y="39"/>
                </a:cxn>
                <a:cxn ang="0">
                  <a:pos x="349" y="36"/>
                </a:cxn>
                <a:cxn ang="0">
                  <a:pos x="257" y="35"/>
                </a:cxn>
                <a:cxn ang="0">
                  <a:pos x="173" y="35"/>
                </a:cxn>
                <a:cxn ang="0">
                  <a:pos x="103" y="33"/>
                </a:cxn>
                <a:cxn ang="0">
                  <a:pos x="48" y="35"/>
                </a:cxn>
                <a:cxn ang="0">
                  <a:pos x="11" y="36"/>
                </a:cxn>
                <a:cxn ang="0">
                  <a:pos x="0" y="29"/>
                </a:cxn>
                <a:cxn ang="0">
                  <a:pos x="8" y="16"/>
                </a:cxn>
                <a:cxn ang="0">
                  <a:pos x="41" y="6"/>
                </a:cxn>
                <a:cxn ang="0">
                  <a:pos x="136" y="2"/>
                </a:cxn>
                <a:cxn ang="0">
                  <a:pos x="267" y="0"/>
                </a:cxn>
                <a:cxn ang="0">
                  <a:pos x="418" y="3"/>
                </a:cxn>
                <a:cxn ang="0">
                  <a:pos x="573" y="6"/>
                </a:cxn>
                <a:cxn ang="0">
                  <a:pos x="714" y="10"/>
                </a:cxn>
                <a:cxn ang="0">
                  <a:pos x="823" y="13"/>
                </a:cxn>
                <a:cxn ang="0">
                  <a:pos x="887" y="16"/>
                </a:cxn>
              </a:cxnLst>
              <a:rect l="0" t="0" r="r" b="b"/>
              <a:pathLst>
                <a:path w="1142" h="60">
                  <a:moveTo>
                    <a:pt x="895" y="16"/>
                  </a:moveTo>
                  <a:lnTo>
                    <a:pt x="914" y="15"/>
                  </a:lnTo>
                  <a:lnTo>
                    <a:pt x="932" y="16"/>
                  </a:lnTo>
                  <a:lnTo>
                    <a:pt x="952" y="17"/>
                  </a:lnTo>
                  <a:lnTo>
                    <a:pt x="973" y="19"/>
                  </a:lnTo>
                  <a:lnTo>
                    <a:pt x="993" y="23"/>
                  </a:lnTo>
                  <a:lnTo>
                    <a:pt x="1014" y="26"/>
                  </a:lnTo>
                  <a:lnTo>
                    <a:pt x="1034" y="30"/>
                  </a:lnTo>
                  <a:lnTo>
                    <a:pt x="1053" y="35"/>
                  </a:lnTo>
                  <a:lnTo>
                    <a:pt x="1071" y="39"/>
                  </a:lnTo>
                  <a:lnTo>
                    <a:pt x="1088" y="44"/>
                  </a:lnTo>
                  <a:lnTo>
                    <a:pt x="1104" y="49"/>
                  </a:lnTo>
                  <a:lnTo>
                    <a:pt x="1117" y="52"/>
                  </a:lnTo>
                  <a:lnTo>
                    <a:pt x="1128" y="56"/>
                  </a:lnTo>
                  <a:lnTo>
                    <a:pt x="1135" y="57"/>
                  </a:lnTo>
                  <a:lnTo>
                    <a:pt x="1141" y="60"/>
                  </a:lnTo>
                  <a:lnTo>
                    <a:pt x="1142" y="60"/>
                  </a:lnTo>
                  <a:lnTo>
                    <a:pt x="1139" y="60"/>
                  </a:lnTo>
                  <a:lnTo>
                    <a:pt x="1131" y="60"/>
                  </a:lnTo>
                  <a:lnTo>
                    <a:pt x="1115" y="59"/>
                  </a:lnTo>
                  <a:lnTo>
                    <a:pt x="1097" y="59"/>
                  </a:lnTo>
                  <a:lnTo>
                    <a:pt x="1073" y="57"/>
                  </a:lnTo>
                  <a:lnTo>
                    <a:pt x="1044" y="57"/>
                  </a:lnTo>
                  <a:lnTo>
                    <a:pt x="1012" y="56"/>
                  </a:lnTo>
                  <a:lnTo>
                    <a:pt x="975" y="54"/>
                  </a:lnTo>
                  <a:lnTo>
                    <a:pt x="936" y="53"/>
                  </a:lnTo>
                  <a:lnTo>
                    <a:pt x="894" y="52"/>
                  </a:lnTo>
                  <a:lnTo>
                    <a:pt x="850" y="50"/>
                  </a:lnTo>
                  <a:lnTo>
                    <a:pt x="803" y="49"/>
                  </a:lnTo>
                  <a:lnTo>
                    <a:pt x="753" y="47"/>
                  </a:lnTo>
                  <a:lnTo>
                    <a:pt x="704" y="46"/>
                  </a:lnTo>
                  <a:lnTo>
                    <a:pt x="654" y="44"/>
                  </a:lnTo>
                  <a:lnTo>
                    <a:pt x="601" y="43"/>
                  </a:lnTo>
                  <a:lnTo>
                    <a:pt x="550" y="42"/>
                  </a:lnTo>
                  <a:lnTo>
                    <a:pt x="499" y="40"/>
                  </a:lnTo>
                  <a:lnTo>
                    <a:pt x="448" y="39"/>
                  </a:lnTo>
                  <a:lnTo>
                    <a:pt x="397" y="37"/>
                  </a:lnTo>
                  <a:lnTo>
                    <a:pt x="349" y="36"/>
                  </a:lnTo>
                  <a:lnTo>
                    <a:pt x="302" y="36"/>
                  </a:lnTo>
                  <a:lnTo>
                    <a:pt x="257" y="35"/>
                  </a:lnTo>
                  <a:lnTo>
                    <a:pt x="214" y="35"/>
                  </a:lnTo>
                  <a:lnTo>
                    <a:pt x="173" y="35"/>
                  </a:lnTo>
                  <a:lnTo>
                    <a:pt x="136" y="33"/>
                  </a:lnTo>
                  <a:lnTo>
                    <a:pt x="103" y="33"/>
                  </a:lnTo>
                  <a:lnTo>
                    <a:pt x="73" y="35"/>
                  </a:lnTo>
                  <a:lnTo>
                    <a:pt x="48" y="35"/>
                  </a:lnTo>
                  <a:lnTo>
                    <a:pt x="27" y="35"/>
                  </a:lnTo>
                  <a:lnTo>
                    <a:pt x="11" y="36"/>
                  </a:lnTo>
                  <a:lnTo>
                    <a:pt x="1" y="37"/>
                  </a:lnTo>
                  <a:lnTo>
                    <a:pt x="0" y="29"/>
                  </a:lnTo>
                  <a:lnTo>
                    <a:pt x="3" y="22"/>
                  </a:lnTo>
                  <a:lnTo>
                    <a:pt x="8" y="16"/>
                  </a:lnTo>
                  <a:lnTo>
                    <a:pt x="12" y="10"/>
                  </a:lnTo>
                  <a:lnTo>
                    <a:pt x="41" y="6"/>
                  </a:lnTo>
                  <a:lnTo>
                    <a:pt x="82" y="3"/>
                  </a:lnTo>
                  <a:lnTo>
                    <a:pt x="136" y="2"/>
                  </a:lnTo>
                  <a:lnTo>
                    <a:pt x="198" y="0"/>
                  </a:lnTo>
                  <a:lnTo>
                    <a:pt x="267" y="0"/>
                  </a:lnTo>
                  <a:lnTo>
                    <a:pt x="342" y="2"/>
                  </a:lnTo>
                  <a:lnTo>
                    <a:pt x="418" y="3"/>
                  </a:lnTo>
                  <a:lnTo>
                    <a:pt x="496" y="5"/>
                  </a:lnTo>
                  <a:lnTo>
                    <a:pt x="573" y="6"/>
                  </a:lnTo>
                  <a:lnTo>
                    <a:pt x="645" y="8"/>
                  </a:lnTo>
                  <a:lnTo>
                    <a:pt x="714" y="10"/>
                  </a:lnTo>
                  <a:lnTo>
                    <a:pt x="773" y="12"/>
                  </a:lnTo>
                  <a:lnTo>
                    <a:pt x="823" y="13"/>
                  </a:lnTo>
                  <a:lnTo>
                    <a:pt x="863" y="15"/>
                  </a:lnTo>
                  <a:lnTo>
                    <a:pt x="887" y="16"/>
                  </a:lnTo>
                  <a:lnTo>
                    <a:pt x="895" y="16"/>
                  </a:lnTo>
                  <a:close/>
                </a:path>
              </a:pathLst>
            </a:custGeom>
            <a:solidFill>
              <a:srgbClr val="0035FF"/>
            </a:solidFill>
            <a:ln w="9525">
              <a:noFill/>
              <a:round/>
              <a:headEnd/>
              <a:tailEnd/>
            </a:ln>
          </p:spPr>
          <p:txBody>
            <a:bodyPr/>
            <a:lstStyle/>
            <a:p>
              <a:endParaRPr lang="ru-RU"/>
            </a:p>
          </p:txBody>
        </p:sp>
        <p:sp>
          <p:nvSpPr>
            <p:cNvPr id="5162" name="Freeform 42"/>
            <p:cNvSpPr>
              <a:spLocks/>
            </p:cNvSpPr>
            <p:nvPr/>
          </p:nvSpPr>
          <p:spPr bwMode="auto">
            <a:xfrm>
              <a:off x="4314" y="2212"/>
              <a:ext cx="398" cy="25"/>
            </a:xfrm>
            <a:custGeom>
              <a:avLst/>
              <a:gdLst/>
              <a:ahLst/>
              <a:cxnLst>
                <a:cxn ang="0">
                  <a:pos x="1165" y="37"/>
                </a:cxn>
                <a:cxn ang="0">
                  <a:pos x="1175" y="9"/>
                </a:cxn>
                <a:cxn ang="0">
                  <a:pos x="1192" y="17"/>
                </a:cxn>
                <a:cxn ang="0">
                  <a:pos x="1184" y="57"/>
                </a:cxn>
                <a:cxn ang="0">
                  <a:pos x="1171" y="72"/>
                </a:cxn>
                <a:cxn ang="0">
                  <a:pos x="1146" y="74"/>
                </a:cxn>
                <a:cxn ang="0">
                  <a:pos x="1097" y="74"/>
                </a:cxn>
                <a:cxn ang="0">
                  <a:pos x="1031" y="74"/>
                </a:cxn>
                <a:cxn ang="0">
                  <a:pos x="948" y="72"/>
                </a:cxn>
                <a:cxn ang="0">
                  <a:pos x="855" y="72"/>
                </a:cxn>
                <a:cxn ang="0">
                  <a:pos x="752" y="72"/>
                </a:cxn>
                <a:cxn ang="0">
                  <a:pos x="645" y="71"/>
                </a:cxn>
                <a:cxn ang="0">
                  <a:pos x="535" y="71"/>
                </a:cxn>
                <a:cxn ang="0">
                  <a:pos x="429" y="70"/>
                </a:cxn>
                <a:cxn ang="0">
                  <a:pos x="325" y="70"/>
                </a:cxn>
                <a:cxn ang="0">
                  <a:pos x="232" y="70"/>
                </a:cxn>
                <a:cxn ang="0">
                  <a:pos x="149" y="70"/>
                </a:cxn>
                <a:cxn ang="0">
                  <a:pos x="81" y="70"/>
                </a:cxn>
                <a:cxn ang="0">
                  <a:pos x="31" y="71"/>
                </a:cxn>
                <a:cxn ang="0">
                  <a:pos x="4" y="71"/>
                </a:cxn>
                <a:cxn ang="0">
                  <a:pos x="149" y="40"/>
                </a:cxn>
                <a:cxn ang="0">
                  <a:pos x="161" y="40"/>
                </a:cxn>
                <a:cxn ang="0">
                  <a:pos x="190" y="40"/>
                </a:cxn>
                <a:cxn ang="0">
                  <a:pos x="237" y="41"/>
                </a:cxn>
                <a:cxn ang="0">
                  <a:pos x="300" y="41"/>
                </a:cxn>
                <a:cxn ang="0">
                  <a:pos x="372" y="43"/>
                </a:cxn>
                <a:cxn ang="0">
                  <a:pos x="454" y="43"/>
                </a:cxn>
                <a:cxn ang="0">
                  <a:pos x="542" y="44"/>
                </a:cxn>
                <a:cxn ang="0">
                  <a:pos x="635" y="45"/>
                </a:cxn>
                <a:cxn ang="0">
                  <a:pos x="725" y="45"/>
                </a:cxn>
                <a:cxn ang="0">
                  <a:pos x="816" y="47"/>
                </a:cxn>
                <a:cxn ang="0">
                  <a:pos x="901" y="48"/>
                </a:cxn>
                <a:cxn ang="0">
                  <a:pos x="978" y="48"/>
                </a:cxn>
                <a:cxn ang="0">
                  <a:pos x="1046" y="50"/>
                </a:cxn>
                <a:cxn ang="0">
                  <a:pos x="1100" y="50"/>
                </a:cxn>
                <a:cxn ang="0">
                  <a:pos x="1138" y="51"/>
                </a:cxn>
                <a:cxn ang="0">
                  <a:pos x="1158" y="51"/>
                </a:cxn>
              </a:cxnLst>
              <a:rect l="0" t="0" r="r" b="b"/>
              <a:pathLst>
                <a:path w="1192" h="74">
                  <a:moveTo>
                    <a:pt x="1158" y="51"/>
                  </a:moveTo>
                  <a:lnTo>
                    <a:pt x="1165" y="37"/>
                  </a:lnTo>
                  <a:lnTo>
                    <a:pt x="1170" y="21"/>
                  </a:lnTo>
                  <a:lnTo>
                    <a:pt x="1175" y="9"/>
                  </a:lnTo>
                  <a:lnTo>
                    <a:pt x="1188" y="0"/>
                  </a:lnTo>
                  <a:lnTo>
                    <a:pt x="1192" y="17"/>
                  </a:lnTo>
                  <a:lnTo>
                    <a:pt x="1190" y="37"/>
                  </a:lnTo>
                  <a:lnTo>
                    <a:pt x="1184" y="57"/>
                  </a:lnTo>
                  <a:lnTo>
                    <a:pt x="1175" y="72"/>
                  </a:lnTo>
                  <a:lnTo>
                    <a:pt x="1171" y="72"/>
                  </a:lnTo>
                  <a:lnTo>
                    <a:pt x="1161" y="72"/>
                  </a:lnTo>
                  <a:lnTo>
                    <a:pt x="1146" y="74"/>
                  </a:lnTo>
                  <a:lnTo>
                    <a:pt x="1124" y="74"/>
                  </a:lnTo>
                  <a:lnTo>
                    <a:pt x="1097" y="74"/>
                  </a:lnTo>
                  <a:lnTo>
                    <a:pt x="1066" y="74"/>
                  </a:lnTo>
                  <a:lnTo>
                    <a:pt x="1031" y="74"/>
                  </a:lnTo>
                  <a:lnTo>
                    <a:pt x="991" y="72"/>
                  </a:lnTo>
                  <a:lnTo>
                    <a:pt x="948" y="72"/>
                  </a:lnTo>
                  <a:lnTo>
                    <a:pt x="903" y="72"/>
                  </a:lnTo>
                  <a:lnTo>
                    <a:pt x="855" y="72"/>
                  </a:lnTo>
                  <a:lnTo>
                    <a:pt x="805" y="72"/>
                  </a:lnTo>
                  <a:lnTo>
                    <a:pt x="752" y="72"/>
                  </a:lnTo>
                  <a:lnTo>
                    <a:pt x="698" y="71"/>
                  </a:lnTo>
                  <a:lnTo>
                    <a:pt x="645" y="71"/>
                  </a:lnTo>
                  <a:lnTo>
                    <a:pt x="591" y="71"/>
                  </a:lnTo>
                  <a:lnTo>
                    <a:pt x="535" y="71"/>
                  </a:lnTo>
                  <a:lnTo>
                    <a:pt x="481" y="70"/>
                  </a:lnTo>
                  <a:lnTo>
                    <a:pt x="429" y="70"/>
                  </a:lnTo>
                  <a:lnTo>
                    <a:pt x="376" y="70"/>
                  </a:lnTo>
                  <a:lnTo>
                    <a:pt x="325" y="70"/>
                  </a:lnTo>
                  <a:lnTo>
                    <a:pt x="277" y="70"/>
                  </a:lnTo>
                  <a:lnTo>
                    <a:pt x="232" y="70"/>
                  </a:lnTo>
                  <a:lnTo>
                    <a:pt x="189" y="70"/>
                  </a:lnTo>
                  <a:lnTo>
                    <a:pt x="149" y="70"/>
                  </a:lnTo>
                  <a:lnTo>
                    <a:pt x="112" y="70"/>
                  </a:lnTo>
                  <a:lnTo>
                    <a:pt x="81" y="70"/>
                  </a:lnTo>
                  <a:lnTo>
                    <a:pt x="54" y="70"/>
                  </a:lnTo>
                  <a:lnTo>
                    <a:pt x="31" y="71"/>
                  </a:lnTo>
                  <a:lnTo>
                    <a:pt x="16" y="71"/>
                  </a:lnTo>
                  <a:lnTo>
                    <a:pt x="4" y="71"/>
                  </a:lnTo>
                  <a:lnTo>
                    <a:pt x="0" y="72"/>
                  </a:lnTo>
                  <a:lnTo>
                    <a:pt x="149" y="40"/>
                  </a:lnTo>
                  <a:lnTo>
                    <a:pt x="152" y="40"/>
                  </a:lnTo>
                  <a:lnTo>
                    <a:pt x="161" y="40"/>
                  </a:lnTo>
                  <a:lnTo>
                    <a:pt x="173" y="40"/>
                  </a:lnTo>
                  <a:lnTo>
                    <a:pt x="190" y="40"/>
                  </a:lnTo>
                  <a:lnTo>
                    <a:pt x="212" y="40"/>
                  </a:lnTo>
                  <a:lnTo>
                    <a:pt x="237" y="41"/>
                  </a:lnTo>
                  <a:lnTo>
                    <a:pt x="267" y="41"/>
                  </a:lnTo>
                  <a:lnTo>
                    <a:pt x="300" y="41"/>
                  </a:lnTo>
                  <a:lnTo>
                    <a:pt x="335" y="41"/>
                  </a:lnTo>
                  <a:lnTo>
                    <a:pt x="372" y="43"/>
                  </a:lnTo>
                  <a:lnTo>
                    <a:pt x="413" y="43"/>
                  </a:lnTo>
                  <a:lnTo>
                    <a:pt x="454" y="43"/>
                  </a:lnTo>
                  <a:lnTo>
                    <a:pt x="498" y="44"/>
                  </a:lnTo>
                  <a:lnTo>
                    <a:pt x="542" y="44"/>
                  </a:lnTo>
                  <a:lnTo>
                    <a:pt x="588" y="44"/>
                  </a:lnTo>
                  <a:lnTo>
                    <a:pt x="635" y="45"/>
                  </a:lnTo>
                  <a:lnTo>
                    <a:pt x="680" y="45"/>
                  </a:lnTo>
                  <a:lnTo>
                    <a:pt x="725" y="45"/>
                  </a:lnTo>
                  <a:lnTo>
                    <a:pt x="771" y="47"/>
                  </a:lnTo>
                  <a:lnTo>
                    <a:pt x="816" y="47"/>
                  </a:lnTo>
                  <a:lnTo>
                    <a:pt x="859" y="47"/>
                  </a:lnTo>
                  <a:lnTo>
                    <a:pt x="901" y="48"/>
                  </a:lnTo>
                  <a:lnTo>
                    <a:pt x="941" y="48"/>
                  </a:lnTo>
                  <a:lnTo>
                    <a:pt x="978" y="48"/>
                  </a:lnTo>
                  <a:lnTo>
                    <a:pt x="1014" y="50"/>
                  </a:lnTo>
                  <a:lnTo>
                    <a:pt x="1046" y="50"/>
                  </a:lnTo>
                  <a:lnTo>
                    <a:pt x="1075" y="50"/>
                  </a:lnTo>
                  <a:lnTo>
                    <a:pt x="1100" y="50"/>
                  </a:lnTo>
                  <a:lnTo>
                    <a:pt x="1121" y="51"/>
                  </a:lnTo>
                  <a:lnTo>
                    <a:pt x="1138" y="51"/>
                  </a:lnTo>
                  <a:lnTo>
                    <a:pt x="1151" y="51"/>
                  </a:lnTo>
                  <a:lnTo>
                    <a:pt x="1158" y="51"/>
                  </a:lnTo>
                  <a:close/>
                </a:path>
              </a:pathLst>
            </a:custGeom>
            <a:solidFill>
              <a:srgbClr val="0035FF"/>
            </a:solidFill>
            <a:ln w="9525">
              <a:noFill/>
              <a:round/>
              <a:headEnd/>
              <a:tailEnd/>
            </a:ln>
          </p:spPr>
          <p:txBody>
            <a:bodyPr/>
            <a:lstStyle/>
            <a:p>
              <a:endParaRPr lang="ru-RU"/>
            </a:p>
          </p:txBody>
        </p:sp>
        <p:sp>
          <p:nvSpPr>
            <p:cNvPr id="5163" name="Freeform 43"/>
            <p:cNvSpPr>
              <a:spLocks/>
            </p:cNvSpPr>
            <p:nvPr/>
          </p:nvSpPr>
          <p:spPr bwMode="auto">
            <a:xfrm>
              <a:off x="4290" y="2240"/>
              <a:ext cx="251" cy="26"/>
            </a:xfrm>
            <a:custGeom>
              <a:avLst/>
              <a:gdLst/>
              <a:ahLst/>
              <a:cxnLst>
                <a:cxn ang="0">
                  <a:pos x="536" y="0"/>
                </a:cxn>
                <a:cxn ang="0">
                  <a:pos x="553" y="3"/>
                </a:cxn>
                <a:cxn ang="0">
                  <a:pos x="582" y="4"/>
                </a:cxn>
                <a:cxn ang="0">
                  <a:pos x="616" y="7"/>
                </a:cxn>
                <a:cxn ang="0">
                  <a:pos x="654" y="9"/>
                </a:cxn>
                <a:cxn ang="0">
                  <a:pos x="691" y="12"/>
                </a:cxn>
                <a:cxn ang="0">
                  <a:pos x="722" y="13"/>
                </a:cxn>
                <a:cxn ang="0">
                  <a:pos x="744" y="14"/>
                </a:cxn>
                <a:cxn ang="0">
                  <a:pos x="752" y="14"/>
                </a:cxn>
                <a:cxn ang="0">
                  <a:pos x="726" y="14"/>
                </a:cxn>
                <a:cxn ang="0">
                  <a:pos x="691" y="17"/>
                </a:cxn>
                <a:cxn ang="0">
                  <a:pos x="646" y="20"/>
                </a:cxn>
                <a:cxn ang="0">
                  <a:pos x="592" y="23"/>
                </a:cxn>
                <a:cxn ang="0">
                  <a:pos x="533" y="29"/>
                </a:cxn>
                <a:cxn ang="0">
                  <a:pos x="470" y="33"/>
                </a:cxn>
                <a:cxn ang="0">
                  <a:pos x="404" y="39"/>
                </a:cxn>
                <a:cxn ang="0">
                  <a:pos x="338" y="46"/>
                </a:cxn>
                <a:cxn ang="0">
                  <a:pos x="274" y="51"/>
                </a:cxn>
                <a:cxn ang="0">
                  <a:pos x="211" y="57"/>
                </a:cxn>
                <a:cxn ang="0">
                  <a:pos x="155" y="63"/>
                </a:cxn>
                <a:cxn ang="0">
                  <a:pos x="103" y="67"/>
                </a:cxn>
                <a:cxn ang="0">
                  <a:pos x="61" y="71"/>
                </a:cxn>
                <a:cxn ang="0">
                  <a:pos x="28" y="74"/>
                </a:cxn>
                <a:cxn ang="0">
                  <a:pos x="7" y="76"/>
                </a:cxn>
                <a:cxn ang="0">
                  <a:pos x="0" y="77"/>
                </a:cxn>
                <a:cxn ang="0">
                  <a:pos x="7" y="70"/>
                </a:cxn>
                <a:cxn ang="0">
                  <a:pos x="27" y="63"/>
                </a:cxn>
                <a:cxn ang="0">
                  <a:pos x="55" y="56"/>
                </a:cxn>
                <a:cxn ang="0">
                  <a:pos x="88" y="47"/>
                </a:cxn>
                <a:cxn ang="0">
                  <a:pos x="122" y="40"/>
                </a:cxn>
                <a:cxn ang="0">
                  <a:pos x="153" y="34"/>
                </a:cxn>
                <a:cxn ang="0">
                  <a:pos x="176" y="30"/>
                </a:cxn>
                <a:cxn ang="0">
                  <a:pos x="189" y="27"/>
                </a:cxn>
                <a:cxn ang="0">
                  <a:pos x="536" y="0"/>
                </a:cxn>
              </a:cxnLst>
              <a:rect l="0" t="0" r="r" b="b"/>
              <a:pathLst>
                <a:path w="752" h="77">
                  <a:moveTo>
                    <a:pt x="536" y="0"/>
                  </a:moveTo>
                  <a:lnTo>
                    <a:pt x="553" y="3"/>
                  </a:lnTo>
                  <a:lnTo>
                    <a:pt x="582" y="4"/>
                  </a:lnTo>
                  <a:lnTo>
                    <a:pt x="616" y="7"/>
                  </a:lnTo>
                  <a:lnTo>
                    <a:pt x="654" y="9"/>
                  </a:lnTo>
                  <a:lnTo>
                    <a:pt x="691" y="12"/>
                  </a:lnTo>
                  <a:lnTo>
                    <a:pt x="722" y="13"/>
                  </a:lnTo>
                  <a:lnTo>
                    <a:pt x="744" y="14"/>
                  </a:lnTo>
                  <a:lnTo>
                    <a:pt x="752" y="14"/>
                  </a:lnTo>
                  <a:lnTo>
                    <a:pt x="726" y="14"/>
                  </a:lnTo>
                  <a:lnTo>
                    <a:pt x="691" y="17"/>
                  </a:lnTo>
                  <a:lnTo>
                    <a:pt x="646" y="20"/>
                  </a:lnTo>
                  <a:lnTo>
                    <a:pt x="592" y="23"/>
                  </a:lnTo>
                  <a:lnTo>
                    <a:pt x="533" y="29"/>
                  </a:lnTo>
                  <a:lnTo>
                    <a:pt x="470" y="33"/>
                  </a:lnTo>
                  <a:lnTo>
                    <a:pt x="404" y="39"/>
                  </a:lnTo>
                  <a:lnTo>
                    <a:pt x="338" y="46"/>
                  </a:lnTo>
                  <a:lnTo>
                    <a:pt x="274" y="51"/>
                  </a:lnTo>
                  <a:lnTo>
                    <a:pt x="211" y="57"/>
                  </a:lnTo>
                  <a:lnTo>
                    <a:pt x="155" y="63"/>
                  </a:lnTo>
                  <a:lnTo>
                    <a:pt x="103" y="67"/>
                  </a:lnTo>
                  <a:lnTo>
                    <a:pt x="61" y="71"/>
                  </a:lnTo>
                  <a:lnTo>
                    <a:pt x="28" y="74"/>
                  </a:lnTo>
                  <a:lnTo>
                    <a:pt x="7" y="76"/>
                  </a:lnTo>
                  <a:lnTo>
                    <a:pt x="0" y="77"/>
                  </a:lnTo>
                  <a:lnTo>
                    <a:pt x="7" y="70"/>
                  </a:lnTo>
                  <a:lnTo>
                    <a:pt x="27" y="63"/>
                  </a:lnTo>
                  <a:lnTo>
                    <a:pt x="55" y="56"/>
                  </a:lnTo>
                  <a:lnTo>
                    <a:pt x="88" y="47"/>
                  </a:lnTo>
                  <a:lnTo>
                    <a:pt x="122" y="40"/>
                  </a:lnTo>
                  <a:lnTo>
                    <a:pt x="153" y="34"/>
                  </a:lnTo>
                  <a:lnTo>
                    <a:pt x="176" y="30"/>
                  </a:lnTo>
                  <a:lnTo>
                    <a:pt x="189" y="27"/>
                  </a:lnTo>
                  <a:lnTo>
                    <a:pt x="536" y="0"/>
                  </a:lnTo>
                  <a:close/>
                </a:path>
              </a:pathLst>
            </a:custGeom>
            <a:solidFill>
              <a:srgbClr val="0035FF"/>
            </a:solidFill>
            <a:ln w="9525">
              <a:noFill/>
              <a:round/>
              <a:headEnd/>
              <a:tailEnd/>
            </a:ln>
          </p:spPr>
          <p:txBody>
            <a:bodyPr/>
            <a:lstStyle/>
            <a:p>
              <a:endParaRPr lang="ru-RU"/>
            </a:p>
          </p:txBody>
        </p:sp>
        <p:sp>
          <p:nvSpPr>
            <p:cNvPr id="5164" name="Freeform 44"/>
            <p:cNvSpPr>
              <a:spLocks/>
            </p:cNvSpPr>
            <p:nvPr/>
          </p:nvSpPr>
          <p:spPr bwMode="auto">
            <a:xfrm>
              <a:off x="4217" y="2239"/>
              <a:ext cx="487" cy="52"/>
            </a:xfrm>
            <a:custGeom>
              <a:avLst/>
              <a:gdLst/>
              <a:ahLst/>
              <a:cxnLst>
                <a:cxn ang="0">
                  <a:pos x="91" y="156"/>
                </a:cxn>
                <a:cxn ang="0">
                  <a:pos x="51" y="148"/>
                </a:cxn>
                <a:cxn ang="0">
                  <a:pos x="20" y="135"/>
                </a:cxn>
                <a:cxn ang="0">
                  <a:pos x="3" y="124"/>
                </a:cxn>
                <a:cxn ang="0">
                  <a:pos x="4" y="118"/>
                </a:cxn>
                <a:cxn ang="0">
                  <a:pos x="25" y="116"/>
                </a:cxn>
                <a:cxn ang="0">
                  <a:pos x="54" y="122"/>
                </a:cxn>
                <a:cxn ang="0">
                  <a:pos x="81" y="126"/>
                </a:cxn>
                <a:cxn ang="0">
                  <a:pos x="92" y="126"/>
                </a:cxn>
                <a:cxn ang="0">
                  <a:pos x="115" y="124"/>
                </a:cxn>
                <a:cxn ang="0">
                  <a:pos x="159" y="119"/>
                </a:cxn>
                <a:cxn ang="0">
                  <a:pos x="220" y="114"/>
                </a:cxn>
                <a:cxn ang="0">
                  <a:pos x="296" y="106"/>
                </a:cxn>
                <a:cxn ang="0">
                  <a:pos x="384" y="98"/>
                </a:cxn>
                <a:cxn ang="0">
                  <a:pos x="482" y="88"/>
                </a:cxn>
                <a:cxn ang="0">
                  <a:pos x="586" y="78"/>
                </a:cxn>
                <a:cxn ang="0">
                  <a:pos x="694" y="67"/>
                </a:cxn>
                <a:cxn ang="0">
                  <a:pos x="803" y="57"/>
                </a:cxn>
                <a:cxn ang="0">
                  <a:pos x="910" y="45"/>
                </a:cxn>
                <a:cxn ang="0">
                  <a:pos x="1012" y="35"/>
                </a:cxn>
                <a:cxn ang="0">
                  <a:pos x="1108" y="26"/>
                </a:cxn>
                <a:cxn ang="0">
                  <a:pos x="1193" y="17"/>
                </a:cxn>
                <a:cxn ang="0">
                  <a:pos x="1266" y="8"/>
                </a:cxn>
                <a:cxn ang="0">
                  <a:pos x="1323" y="3"/>
                </a:cxn>
                <a:cxn ang="0">
                  <a:pos x="1369" y="7"/>
                </a:cxn>
                <a:cxn ang="0">
                  <a:pos x="1412" y="28"/>
                </a:cxn>
                <a:cxn ang="0">
                  <a:pos x="1442" y="53"/>
                </a:cxn>
                <a:cxn ang="0">
                  <a:pos x="1459" y="72"/>
                </a:cxn>
                <a:cxn ang="0">
                  <a:pos x="1455" y="78"/>
                </a:cxn>
                <a:cxn ang="0">
                  <a:pos x="1435" y="68"/>
                </a:cxn>
                <a:cxn ang="0">
                  <a:pos x="1405" y="51"/>
                </a:cxn>
                <a:cxn ang="0">
                  <a:pos x="1358" y="35"/>
                </a:cxn>
                <a:cxn ang="0">
                  <a:pos x="113" y="156"/>
                </a:cxn>
              </a:cxnLst>
              <a:rect l="0" t="0" r="r" b="b"/>
              <a:pathLst>
                <a:path w="1460" h="156">
                  <a:moveTo>
                    <a:pt x="113" y="156"/>
                  </a:moveTo>
                  <a:lnTo>
                    <a:pt x="91" y="156"/>
                  </a:lnTo>
                  <a:lnTo>
                    <a:pt x="69" y="153"/>
                  </a:lnTo>
                  <a:lnTo>
                    <a:pt x="51" y="148"/>
                  </a:lnTo>
                  <a:lnTo>
                    <a:pt x="34" y="141"/>
                  </a:lnTo>
                  <a:lnTo>
                    <a:pt x="20" y="135"/>
                  </a:lnTo>
                  <a:lnTo>
                    <a:pt x="8" y="128"/>
                  </a:lnTo>
                  <a:lnTo>
                    <a:pt x="3" y="124"/>
                  </a:lnTo>
                  <a:lnTo>
                    <a:pt x="0" y="122"/>
                  </a:lnTo>
                  <a:lnTo>
                    <a:pt x="4" y="118"/>
                  </a:lnTo>
                  <a:lnTo>
                    <a:pt x="14" y="116"/>
                  </a:lnTo>
                  <a:lnTo>
                    <a:pt x="25" y="116"/>
                  </a:lnTo>
                  <a:lnTo>
                    <a:pt x="40" y="119"/>
                  </a:lnTo>
                  <a:lnTo>
                    <a:pt x="54" y="122"/>
                  </a:lnTo>
                  <a:lnTo>
                    <a:pt x="68" y="125"/>
                  </a:lnTo>
                  <a:lnTo>
                    <a:pt x="81" y="126"/>
                  </a:lnTo>
                  <a:lnTo>
                    <a:pt x="89" y="126"/>
                  </a:lnTo>
                  <a:lnTo>
                    <a:pt x="92" y="126"/>
                  </a:lnTo>
                  <a:lnTo>
                    <a:pt x="101" y="125"/>
                  </a:lnTo>
                  <a:lnTo>
                    <a:pt x="115" y="124"/>
                  </a:lnTo>
                  <a:lnTo>
                    <a:pt x="135" y="122"/>
                  </a:lnTo>
                  <a:lnTo>
                    <a:pt x="159" y="119"/>
                  </a:lnTo>
                  <a:lnTo>
                    <a:pt x="187" y="116"/>
                  </a:lnTo>
                  <a:lnTo>
                    <a:pt x="220" y="114"/>
                  </a:lnTo>
                  <a:lnTo>
                    <a:pt x="257" y="111"/>
                  </a:lnTo>
                  <a:lnTo>
                    <a:pt x="296" y="106"/>
                  </a:lnTo>
                  <a:lnTo>
                    <a:pt x="339" y="102"/>
                  </a:lnTo>
                  <a:lnTo>
                    <a:pt x="384" y="98"/>
                  </a:lnTo>
                  <a:lnTo>
                    <a:pt x="431" y="94"/>
                  </a:lnTo>
                  <a:lnTo>
                    <a:pt x="482" y="88"/>
                  </a:lnTo>
                  <a:lnTo>
                    <a:pt x="533" y="84"/>
                  </a:lnTo>
                  <a:lnTo>
                    <a:pt x="586" y="78"/>
                  </a:lnTo>
                  <a:lnTo>
                    <a:pt x="640" y="72"/>
                  </a:lnTo>
                  <a:lnTo>
                    <a:pt x="694" y="67"/>
                  </a:lnTo>
                  <a:lnTo>
                    <a:pt x="748" y="62"/>
                  </a:lnTo>
                  <a:lnTo>
                    <a:pt x="803" y="57"/>
                  </a:lnTo>
                  <a:lnTo>
                    <a:pt x="857" y="51"/>
                  </a:lnTo>
                  <a:lnTo>
                    <a:pt x="910" y="45"/>
                  </a:lnTo>
                  <a:lnTo>
                    <a:pt x="962" y="41"/>
                  </a:lnTo>
                  <a:lnTo>
                    <a:pt x="1012" y="35"/>
                  </a:lnTo>
                  <a:lnTo>
                    <a:pt x="1061" y="30"/>
                  </a:lnTo>
                  <a:lnTo>
                    <a:pt x="1108" y="26"/>
                  </a:lnTo>
                  <a:lnTo>
                    <a:pt x="1152" y="21"/>
                  </a:lnTo>
                  <a:lnTo>
                    <a:pt x="1193" y="17"/>
                  </a:lnTo>
                  <a:lnTo>
                    <a:pt x="1230" y="13"/>
                  </a:lnTo>
                  <a:lnTo>
                    <a:pt x="1266" y="8"/>
                  </a:lnTo>
                  <a:lnTo>
                    <a:pt x="1296" y="6"/>
                  </a:lnTo>
                  <a:lnTo>
                    <a:pt x="1323" y="3"/>
                  </a:lnTo>
                  <a:lnTo>
                    <a:pt x="1344" y="0"/>
                  </a:lnTo>
                  <a:lnTo>
                    <a:pt x="1369" y="7"/>
                  </a:lnTo>
                  <a:lnTo>
                    <a:pt x="1392" y="17"/>
                  </a:lnTo>
                  <a:lnTo>
                    <a:pt x="1412" y="28"/>
                  </a:lnTo>
                  <a:lnTo>
                    <a:pt x="1429" y="41"/>
                  </a:lnTo>
                  <a:lnTo>
                    <a:pt x="1442" y="53"/>
                  </a:lnTo>
                  <a:lnTo>
                    <a:pt x="1453" y="64"/>
                  </a:lnTo>
                  <a:lnTo>
                    <a:pt x="1459" y="72"/>
                  </a:lnTo>
                  <a:lnTo>
                    <a:pt x="1460" y="78"/>
                  </a:lnTo>
                  <a:lnTo>
                    <a:pt x="1455" y="78"/>
                  </a:lnTo>
                  <a:lnTo>
                    <a:pt x="1446" y="74"/>
                  </a:lnTo>
                  <a:lnTo>
                    <a:pt x="1435" y="68"/>
                  </a:lnTo>
                  <a:lnTo>
                    <a:pt x="1422" y="60"/>
                  </a:lnTo>
                  <a:lnTo>
                    <a:pt x="1405" y="51"/>
                  </a:lnTo>
                  <a:lnTo>
                    <a:pt x="1384" y="43"/>
                  </a:lnTo>
                  <a:lnTo>
                    <a:pt x="1358" y="35"/>
                  </a:lnTo>
                  <a:lnTo>
                    <a:pt x="1328" y="31"/>
                  </a:lnTo>
                  <a:lnTo>
                    <a:pt x="113" y="156"/>
                  </a:lnTo>
                  <a:close/>
                </a:path>
              </a:pathLst>
            </a:custGeom>
            <a:solidFill>
              <a:srgbClr val="0035FF"/>
            </a:solidFill>
            <a:ln w="9525">
              <a:noFill/>
              <a:round/>
              <a:headEnd/>
              <a:tailEnd/>
            </a:ln>
          </p:spPr>
          <p:txBody>
            <a:bodyPr/>
            <a:lstStyle/>
            <a:p>
              <a:endParaRPr lang="ru-RU"/>
            </a:p>
          </p:txBody>
        </p:sp>
        <p:sp>
          <p:nvSpPr>
            <p:cNvPr id="5165" name="Freeform 45"/>
            <p:cNvSpPr>
              <a:spLocks/>
            </p:cNvSpPr>
            <p:nvPr/>
          </p:nvSpPr>
          <p:spPr bwMode="auto">
            <a:xfrm>
              <a:off x="4214" y="2262"/>
              <a:ext cx="482" cy="55"/>
            </a:xfrm>
            <a:custGeom>
              <a:avLst/>
              <a:gdLst/>
              <a:ahLst/>
              <a:cxnLst>
                <a:cxn ang="0">
                  <a:pos x="1242" y="3"/>
                </a:cxn>
                <a:cxn ang="0">
                  <a:pos x="1269" y="2"/>
                </a:cxn>
                <a:cxn ang="0">
                  <a:pos x="1297" y="0"/>
                </a:cxn>
                <a:cxn ang="0">
                  <a:pos x="1324" y="0"/>
                </a:cxn>
                <a:cxn ang="0">
                  <a:pos x="1351" y="2"/>
                </a:cxn>
                <a:cxn ang="0">
                  <a:pos x="1377" y="4"/>
                </a:cxn>
                <a:cxn ang="0">
                  <a:pos x="1402" y="10"/>
                </a:cxn>
                <a:cxn ang="0">
                  <a:pos x="1426" y="19"/>
                </a:cxn>
                <a:cxn ang="0">
                  <a:pos x="1448" y="31"/>
                </a:cxn>
                <a:cxn ang="0">
                  <a:pos x="1429" y="31"/>
                </a:cxn>
                <a:cxn ang="0">
                  <a:pos x="1404" y="33"/>
                </a:cxn>
                <a:cxn ang="0">
                  <a:pos x="1374" y="34"/>
                </a:cxn>
                <a:cxn ang="0">
                  <a:pos x="1338" y="36"/>
                </a:cxn>
                <a:cxn ang="0">
                  <a:pos x="1299" y="38"/>
                </a:cxn>
                <a:cxn ang="0">
                  <a:pos x="1255" y="43"/>
                </a:cxn>
                <a:cxn ang="0">
                  <a:pos x="1208" y="46"/>
                </a:cxn>
                <a:cxn ang="0">
                  <a:pos x="1157" y="50"/>
                </a:cxn>
                <a:cxn ang="0">
                  <a:pos x="1103" y="56"/>
                </a:cxn>
                <a:cxn ang="0">
                  <a:pos x="1047" y="60"/>
                </a:cxn>
                <a:cxn ang="0">
                  <a:pos x="989" y="65"/>
                </a:cxn>
                <a:cxn ang="0">
                  <a:pos x="928" y="71"/>
                </a:cxn>
                <a:cxn ang="0">
                  <a:pos x="867" y="78"/>
                </a:cxn>
                <a:cxn ang="0">
                  <a:pos x="806" y="84"/>
                </a:cxn>
                <a:cxn ang="0">
                  <a:pos x="744" y="90"/>
                </a:cxn>
                <a:cxn ang="0">
                  <a:pos x="681" y="97"/>
                </a:cxn>
                <a:cxn ang="0">
                  <a:pos x="620" y="102"/>
                </a:cxn>
                <a:cxn ang="0">
                  <a:pos x="559" y="109"/>
                </a:cxn>
                <a:cxn ang="0">
                  <a:pos x="499" y="115"/>
                </a:cxn>
                <a:cxn ang="0">
                  <a:pos x="443" y="121"/>
                </a:cxn>
                <a:cxn ang="0">
                  <a:pos x="387" y="128"/>
                </a:cxn>
                <a:cxn ang="0">
                  <a:pos x="335" y="134"/>
                </a:cxn>
                <a:cxn ang="0">
                  <a:pos x="285" y="138"/>
                </a:cxn>
                <a:cxn ang="0">
                  <a:pos x="238" y="144"/>
                </a:cxn>
                <a:cxn ang="0">
                  <a:pos x="196" y="148"/>
                </a:cxn>
                <a:cxn ang="0">
                  <a:pos x="157" y="152"/>
                </a:cxn>
                <a:cxn ang="0">
                  <a:pos x="125" y="156"/>
                </a:cxn>
                <a:cxn ang="0">
                  <a:pos x="96" y="159"/>
                </a:cxn>
                <a:cxn ang="0">
                  <a:pos x="74" y="162"/>
                </a:cxn>
                <a:cxn ang="0">
                  <a:pos x="57" y="163"/>
                </a:cxn>
                <a:cxn ang="0">
                  <a:pos x="47" y="165"/>
                </a:cxn>
                <a:cxn ang="0">
                  <a:pos x="42" y="165"/>
                </a:cxn>
                <a:cxn ang="0">
                  <a:pos x="35" y="163"/>
                </a:cxn>
                <a:cxn ang="0">
                  <a:pos x="28" y="159"/>
                </a:cxn>
                <a:cxn ang="0">
                  <a:pos x="21" y="154"/>
                </a:cxn>
                <a:cxn ang="0">
                  <a:pos x="14" y="145"/>
                </a:cxn>
                <a:cxn ang="0">
                  <a:pos x="8" y="138"/>
                </a:cxn>
                <a:cxn ang="0">
                  <a:pos x="4" y="132"/>
                </a:cxn>
                <a:cxn ang="0">
                  <a:pos x="1" y="127"/>
                </a:cxn>
                <a:cxn ang="0">
                  <a:pos x="0" y="125"/>
                </a:cxn>
                <a:cxn ang="0">
                  <a:pos x="17" y="127"/>
                </a:cxn>
                <a:cxn ang="0">
                  <a:pos x="35" y="128"/>
                </a:cxn>
                <a:cxn ang="0">
                  <a:pos x="52" y="128"/>
                </a:cxn>
                <a:cxn ang="0">
                  <a:pos x="71" y="128"/>
                </a:cxn>
                <a:cxn ang="0">
                  <a:pos x="89" y="128"/>
                </a:cxn>
                <a:cxn ang="0">
                  <a:pos x="108" y="127"/>
                </a:cxn>
                <a:cxn ang="0">
                  <a:pos x="126" y="125"/>
                </a:cxn>
                <a:cxn ang="0">
                  <a:pos x="145" y="124"/>
                </a:cxn>
                <a:cxn ang="0">
                  <a:pos x="1242" y="3"/>
                </a:cxn>
              </a:cxnLst>
              <a:rect l="0" t="0" r="r" b="b"/>
              <a:pathLst>
                <a:path w="1448" h="165">
                  <a:moveTo>
                    <a:pt x="1242" y="3"/>
                  </a:moveTo>
                  <a:lnTo>
                    <a:pt x="1269" y="2"/>
                  </a:lnTo>
                  <a:lnTo>
                    <a:pt x="1297" y="0"/>
                  </a:lnTo>
                  <a:lnTo>
                    <a:pt x="1324" y="0"/>
                  </a:lnTo>
                  <a:lnTo>
                    <a:pt x="1351" y="2"/>
                  </a:lnTo>
                  <a:lnTo>
                    <a:pt x="1377" y="4"/>
                  </a:lnTo>
                  <a:lnTo>
                    <a:pt x="1402" y="10"/>
                  </a:lnTo>
                  <a:lnTo>
                    <a:pt x="1426" y="19"/>
                  </a:lnTo>
                  <a:lnTo>
                    <a:pt x="1448" y="31"/>
                  </a:lnTo>
                  <a:lnTo>
                    <a:pt x="1429" y="31"/>
                  </a:lnTo>
                  <a:lnTo>
                    <a:pt x="1404" y="33"/>
                  </a:lnTo>
                  <a:lnTo>
                    <a:pt x="1374" y="34"/>
                  </a:lnTo>
                  <a:lnTo>
                    <a:pt x="1338" y="36"/>
                  </a:lnTo>
                  <a:lnTo>
                    <a:pt x="1299" y="38"/>
                  </a:lnTo>
                  <a:lnTo>
                    <a:pt x="1255" y="43"/>
                  </a:lnTo>
                  <a:lnTo>
                    <a:pt x="1208" y="46"/>
                  </a:lnTo>
                  <a:lnTo>
                    <a:pt x="1157" y="50"/>
                  </a:lnTo>
                  <a:lnTo>
                    <a:pt x="1103" y="56"/>
                  </a:lnTo>
                  <a:lnTo>
                    <a:pt x="1047" y="60"/>
                  </a:lnTo>
                  <a:lnTo>
                    <a:pt x="989" y="65"/>
                  </a:lnTo>
                  <a:lnTo>
                    <a:pt x="928" y="71"/>
                  </a:lnTo>
                  <a:lnTo>
                    <a:pt x="867" y="78"/>
                  </a:lnTo>
                  <a:lnTo>
                    <a:pt x="806" y="84"/>
                  </a:lnTo>
                  <a:lnTo>
                    <a:pt x="744" y="90"/>
                  </a:lnTo>
                  <a:lnTo>
                    <a:pt x="681" y="97"/>
                  </a:lnTo>
                  <a:lnTo>
                    <a:pt x="620" y="102"/>
                  </a:lnTo>
                  <a:lnTo>
                    <a:pt x="559" y="109"/>
                  </a:lnTo>
                  <a:lnTo>
                    <a:pt x="499" y="115"/>
                  </a:lnTo>
                  <a:lnTo>
                    <a:pt x="443" y="121"/>
                  </a:lnTo>
                  <a:lnTo>
                    <a:pt x="387" y="128"/>
                  </a:lnTo>
                  <a:lnTo>
                    <a:pt x="335" y="134"/>
                  </a:lnTo>
                  <a:lnTo>
                    <a:pt x="285" y="138"/>
                  </a:lnTo>
                  <a:lnTo>
                    <a:pt x="238" y="144"/>
                  </a:lnTo>
                  <a:lnTo>
                    <a:pt x="196" y="148"/>
                  </a:lnTo>
                  <a:lnTo>
                    <a:pt x="157" y="152"/>
                  </a:lnTo>
                  <a:lnTo>
                    <a:pt x="125" y="156"/>
                  </a:lnTo>
                  <a:lnTo>
                    <a:pt x="96" y="159"/>
                  </a:lnTo>
                  <a:lnTo>
                    <a:pt x="74" y="162"/>
                  </a:lnTo>
                  <a:lnTo>
                    <a:pt x="57" y="163"/>
                  </a:lnTo>
                  <a:lnTo>
                    <a:pt x="47" y="165"/>
                  </a:lnTo>
                  <a:lnTo>
                    <a:pt x="42" y="165"/>
                  </a:lnTo>
                  <a:lnTo>
                    <a:pt x="35" y="163"/>
                  </a:lnTo>
                  <a:lnTo>
                    <a:pt x="28" y="159"/>
                  </a:lnTo>
                  <a:lnTo>
                    <a:pt x="21" y="154"/>
                  </a:lnTo>
                  <a:lnTo>
                    <a:pt x="14" y="145"/>
                  </a:lnTo>
                  <a:lnTo>
                    <a:pt x="8" y="138"/>
                  </a:lnTo>
                  <a:lnTo>
                    <a:pt x="4" y="132"/>
                  </a:lnTo>
                  <a:lnTo>
                    <a:pt x="1" y="127"/>
                  </a:lnTo>
                  <a:lnTo>
                    <a:pt x="0" y="125"/>
                  </a:lnTo>
                  <a:lnTo>
                    <a:pt x="17" y="127"/>
                  </a:lnTo>
                  <a:lnTo>
                    <a:pt x="35" y="128"/>
                  </a:lnTo>
                  <a:lnTo>
                    <a:pt x="52" y="128"/>
                  </a:lnTo>
                  <a:lnTo>
                    <a:pt x="71" y="128"/>
                  </a:lnTo>
                  <a:lnTo>
                    <a:pt x="89" y="128"/>
                  </a:lnTo>
                  <a:lnTo>
                    <a:pt x="108" y="127"/>
                  </a:lnTo>
                  <a:lnTo>
                    <a:pt x="126" y="125"/>
                  </a:lnTo>
                  <a:lnTo>
                    <a:pt x="145" y="124"/>
                  </a:lnTo>
                  <a:lnTo>
                    <a:pt x="1242" y="3"/>
                  </a:lnTo>
                  <a:close/>
                </a:path>
              </a:pathLst>
            </a:custGeom>
            <a:solidFill>
              <a:srgbClr val="0035FF"/>
            </a:solidFill>
            <a:ln w="9525">
              <a:noFill/>
              <a:round/>
              <a:headEnd/>
              <a:tailEnd/>
            </a:ln>
          </p:spPr>
          <p:txBody>
            <a:bodyPr/>
            <a:lstStyle/>
            <a:p>
              <a:endParaRPr lang="ru-RU"/>
            </a:p>
          </p:txBody>
        </p:sp>
        <p:sp>
          <p:nvSpPr>
            <p:cNvPr id="5166" name="Freeform 46"/>
            <p:cNvSpPr>
              <a:spLocks/>
            </p:cNvSpPr>
            <p:nvPr/>
          </p:nvSpPr>
          <p:spPr bwMode="auto">
            <a:xfrm>
              <a:off x="4483" y="2245"/>
              <a:ext cx="436" cy="126"/>
            </a:xfrm>
            <a:custGeom>
              <a:avLst/>
              <a:gdLst/>
              <a:ahLst/>
              <a:cxnLst>
                <a:cxn ang="0">
                  <a:pos x="1301" y="4"/>
                </a:cxn>
                <a:cxn ang="0">
                  <a:pos x="1272" y="14"/>
                </a:cxn>
                <a:cxn ang="0">
                  <a:pos x="1222" y="28"/>
                </a:cxn>
                <a:cxn ang="0">
                  <a:pos x="1155" y="45"/>
                </a:cxn>
                <a:cxn ang="0">
                  <a:pos x="1076" y="65"/>
                </a:cxn>
                <a:cxn ang="0">
                  <a:pos x="985" y="88"/>
                </a:cxn>
                <a:cxn ang="0">
                  <a:pos x="884" y="112"/>
                </a:cxn>
                <a:cxn ang="0">
                  <a:pos x="779" y="139"/>
                </a:cxn>
                <a:cxn ang="0">
                  <a:pos x="670" y="166"/>
                </a:cxn>
                <a:cxn ang="0">
                  <a:pos x="561" y="193"/>
                </a:cxn>
                <a:cxn ang="0">
                  <a:pos x="454" y="222"/>
                </a:cxn>
                <a:cxn ang="0">
                  <a:pos x="352" y="247"/>
                </a:cxn>
                <a:cxn ang="0">
                  <a:pos x="258" y="273"/>
                </a:cxn>
                <a:cxn ang="0">
                  <a:pos x="174" y="297"/>
                </a:cxn>
                <a:cxn ang="0">
                  <a:pos x="103" y="318"/>
                </a:cxn>
                <a:cxn ang="0">
                  <a:pos x="50" y="337"/>
                </a:cxn>
                <a:cxn ang="0">
                  <a:pos x="21" y="354"/>
                </a:cxn>
                <a:cxn ang="0">
                  <a:pos x="14" y="374"/>
                </a:cxn>
                <a:cxn ang="0">
                  <a:pos x="6" y="366"/>
                </a:cxn>
                <a:cxn ang="0">
                  <a:pos x="0" y="345"/>
                </a:cxn>
                <a:cxn ang="0">
                  <a:pos x="10" y="328"/>
                </a:cxn>
                <a:cxn ang="0">
                  <a:pos x="47" y="311"/>
                </a:cxn>
                <a:cxn ang="0">
                  <a:pos x="105" y="288"/>
                </a:cxn>
                <a:cxn ang="0">
                  <a:pos x="180" y="264"/>
                </a:cxn>
                <a:cxn ang="0">
                  <a:pos x="272" y="236"/>
                </a:cxn>
                <a:cxn ang="0">
                  <a:pos x="375" y="207"/>
                </a:cxn>
                <a:cxn ang="0">
                  <a:pos x="487" y="176"/>
                </a:cxn>
                <a:cxn ang="0">
                  <a:pos x="603" y="146"/>
                </a:cxn>
                <a:cxn ang="0">
                  <a:pos x="719" y="116"/>
                </a:cxn>
                <a:cxn ang="0">
                  <a:pos x="836" y="89"/>
                </a:cxn>
                <a:cxn ang="0">
                  <a:pos x="947" y="64"/>
                </a:cxn>
                <a:cxn ang="0">
                  <a:pos x="1049" y="41"/>
                </a:cxn>
                <a:cxn ang="0">
                  <a:pos x="1138" y="23"/>
                </a:cxn>
                <a:cxn ang="0">
                  <a:pos x="1212" y="9"/>
                </a:cxn>
                <a:cxn ang="0">
                  <a:pos x="1267" y="1"/>
                </a:cxn>
                <a:cxn ang="0">
                  <a:pos x="1301" y="0"/>
                </a:cxn>
              </a:cxnLst>
              <a:rect l="0" t="0" r="r" b="b"/>
              <a:pathLst>
                <a:path w="1308" h="378">
                  <a:moveTo>
                    <a:pt x="1308" y="1"/>
                  </a:moveTo>
                  <a:lnTo>
                    <a:pt x="1301" y="4"/>
                  </a:lnTo>
                  <a:lnTo>
                    <a:pt x="1289" y="9"/>
                  </a:lnTo>
                  <a:lnTo>
                    <a:pt x="1272" y="14"/>
                  </a:lnTo>
                  <a:lnTo>
                    <a:pt x="1249" y="20"/>
                  </a:lnTo>
                  <a:lnTo>
                    <a:pt x="1222" y="28"/>
                  </a:lnTo>
                  <a:lnTo>
                    <a:pt x="1191" y="36"/>
                  </a:lnTo>
                  <a:lnTo>
                    <a:pt x="1155" y="45"/>
                  </a:lnTo>
                  <a:lnTo>
                    <a:pt x="1117" y="55"/>
                  </a:lnTo>
                  <a:lnTo>
                    <a:pt x="1076" y="65"/>
                  </a:lnTo>
                  <a:lnTo>
                    <a:pt x="1032" y="77"/>
                  </a:lnTo>
                  <a:lnTo>
                    <a:pt x="985" y="88"/>
                  </a:lnTo>
                  <a:lnTo>
                    <a:pt x="935" y="101"/>
                  </a:lnTo>
                  <a:lnTo>
                    <a:pt x="884" y="112"/>
                  </a:lnTo>
                  <a:lnTo>
                    <a:pt x="832" y="126"/>
                  </a:lnTo>
                  <a:lnTo>
                    <a:pt x="779" y="139"/>
                  </a:lnTo>
                  <a:lnTo>
                    <a:pt x="725" y="152"/>
                  </a:lnTo>
                  <a:lnTo>
                    <a:pt x="670" y="166"/>
                  </a:lnTo>
                  <a:lnTo>
                    <a:pt x="616" y="180"/>
                  </a:lnTo>
                  <a:lnTo>
                    <a:pt x="561" y="193"/>
                  </a:lnTo>
                  <a:lnTo>
                    <a:pt x="507" y="207"/>
                  </a:lnTo>
                  <a:lnTo>
                    <a:pt x="454" y="222"/>
                  </a:lnTo>
                  <a:lnTo>
                    <a:pt x="403" y="234"/>
                  </a:lnTo>
                  <a:lnTo>
                    <a:pt x="352" y="247"/>
                  </a:lnTo>
                  <a:lnTo>
                    <a:pt x="304" y="260"/>
                  </a:lnTo>
                  <a:lnTo>
                    <a:pt x="258" y="273"/>
                  </a:lnTo>
                  <a:lnTo>
                    <a:pt x="214" y="285"/>
                  </a:lnTo>
                  <a:lnTo>
                    <a:pt x="174" y="297"/>
                  </a:lnTo>
                  <a:lnTo>
                    <a:pt x="138" y="308"/>
                  </a:lnTo>
                  <a:lnTo>
                    <a:pt x="103" y="318"/>
                  </a:lnTo>
                  <a:lnTo>
                    <a:pt x="74" y="328"/>
                  </a:lnTo>
                  <a:lnTo>
                    <a:pt x="50" y="337"/>
                  </a:lnTo>
                  <a:lnTo>
                    <a:pt x="28" y="345"/>
                  </a:lnTo>
                  <a:lnTo>
                    <a:pt x="21" y="354"/>
                  </a:lnTo>
                  <a:lnTo>
                    <a:pt x="18" y="364"/>
                  </a:lnTo>
                  <a:lnTo>
                    <a:pt x="14" y="374"/>
                  </a:lnTo>
                  <a:lnTo>
                    <a:pt x="7" y="378"/>
                  </a:lnTo>
                  <a:lnTo>
                    <a:pt x="6" y="366"/>
                  </a:lnTo>
                  <a:lnTo>
                    <a:pt x="3" y="356"/>
                  </a:lnTo>
                  <a:lnTo>
                    <a:pt x="0" y="345"/>
                  </a:lnTo>
                  <a:lnTo>
                    <a:pt x="1" y="335"/>
                  </a:lnTo>
                  <a:lnTo>
                    <a:pt x="10" y="328"/>
                  </a:lnTo>
                  <a:lnTo>
                    <a:pt x="25" y="320"/>
                  </a:lnTo>
                  <a:lnTo>
                    <a:pt x="47" y="311"/>
                  </a:lnTo>
                  <a:lnTo>
                    <a:pt x="72" y="300"/>
                  </a:lnTo>
                  <a:lnTo>
                    <a:pt x="105" y="288"/>
                  </a:lnTo>
                  <a:lnTo>
                    <a:pt x="140" y="277"/>
                  </a:lnTo>
                  <a:lnTo>
                    <a:pt x="180" y="264"/>
                  </a:lnTo>
                  <a:lnTo>
                    <a:pt x="224" y="250"/>
                  </a:lnTo>
                  <a:lnTo>
                    <a:pt x="272" y="236"/>
                  </a:lnTo>
                  <a:lnTo>
                    <a:pt x="322" y="222"/>
                  </a:lnTo>
                  <a:lnTo>
                    <a:pt x="375" y="207"/>
                  </a:lnTo>
                  <a:lnTo>
                    <a:pt x="430" y="192"/>
                  </a:lnTo>
                  <a:lnTo>
                    <a:pt x="487" y="176"/>
                  </a:lnTo>
                  <a:lnTo>
                    <a:pt x="543" y="162"/>
                  </a:lnTo>
                  <a:lnTo>
                    <a:pt x="603" y="146"/>
                  </a:lnTo>
                  <a:lnTo>
                    <a:pt x="661" y="132"/>
                  </a:lnTo>
                  <a:lnTo>
                    <a:pt x="719" y="116"/>
                  </a:lnTo>
                  <a:lnTo>
                    <a:pt x="779" y="102"/>
                  </a:lnTo>
                  <a:lnTo>
                    <a:pt x="836" y="89"/>
                  </a:lnTo>
                  <a:lnTo>
                    <a:pt x="891" y="75"/>
                  </a:lnTo>
                  <a:lnTo>
                    <a:pt x="947" y="64"/>
                  </a:lnTo>
                  <a:lnTo>
                    <a:pt x="999" y="53"/>
                  </a:lnTo>
                  <a:lnTo>
                    <a:pt x="1049" y="41"/>
                  </a:lnTo>
                  <a:lnTo>
                    <a:pt x="1094" y="31"/>
                  </a:lnTo>
                  <a:lnTo>
                    <a:pt x="1138" y="23"/>
                  </a:lnTo>
                  <a:lnTo>
                    <a:pt x="1176" y="16"/>
                  </a:lnTo>
                  <a:lnTo>
                    <a:pt x="1212" y="9"/>
                  </a:lnTo>
                  <a:lnTo>
                    <a:pt x="1243" y="4"/>
                  </a:lnTo>
                  <a:lnTo>
                    <a:pt x="1267" y="1"/>
                  </a:lnTo>
                  <a:lnTo>
                    <a:pt x="1287" y="0"/>
                  </a:lnTo>
                  <a:lnTo>
                    <a:pt x="1301" y="0"/>
                  </a:lnTo>
                  <a:lnTo>
                    <a:pt x="1308" y="1"/>
                  </a:lnTo>
                  <a:close/>
                </a:path>
              </a:pathLst>
            </a:custGeom>
            <a:solidFill>
              <a:srgbClr val="0035FF"/>
            </a:solidFill>
            <a:ln w="9525">
              <a:noFill/>
              <a:round/>
              <a:headEnd/>
              <a:tailEnd/>
            </a:ln>
          </p:spPr>
          <p:txBody>
            <a:bodyPr/>
            <a:lstStyle/>
            <a:p>
              <a:endParaRPr lang="ru-RU"/>
            </a:p>
          </p:txBody>
        </p:sp>
        <p:sp>
          <p:nvSpPr>
            <p:cNvPr id="5167" name="Freeform 47"/>
            <p:cNvSpPr>
              <a:spLocks/>
            </p:cNvSpPr>
            <p:nvPr/>
          </p:nvSpPr>
          <p:spPr bwMode="auto">
            <a:xfrm>
              <a:off x="4372" y="2298"/>
              <a:ext cx="412" cy="167"/>
            </a:xfrm>
            <a:custGeom>
              <a:avLst/>
              <a:gdLst/>
              <a:ahLst/>
              <a:cxnLst>
                <a:cxn ang="0">
                  <a:pos x="240" y="13"/>
                </a:cxn>
                <a:cxn ang="0">
                  <a:pos x="190" y="68"/>
                </a:cxn>
                <a:cxn ang="0">
                  <a:pos x="123" y="148"/>
                </a:cxn>
                <a:cxn ang="0">
                  <a:pos x="61" y="226"/>
                </a:cxn>
                <a:cxn ang="0">
                  <a:pos x="33" y="280"/>
                </a:cxn>
                <a:cxn ang="0">
                  <a:pos x="45" y="318"/>
                </a:cxn>
                <a:cxn ang="0">
                  <a:pos x="69" y="335"/>
                </a:cxn>
                <a:cxn ang="0">
                  <a:pos x="102" y="340"/>
                </a:cxn>
                <a:cxn ang="0">
                  <a:pos x="152" y="347"/>
                </a:cxn>
                <a:cxn ang="0">
                  <a:pos x="211" y="354"/>
                </a:cxn>
                <a:cxn ang="0">
                  <a:pos x="282" y="361"/>
                </a:cxn>
                <a:cxn ang="0">
                  <a:pos x="360" y="369"/>
                </a:cxn>
                <a:cxn ang="0">
                  <a:pos x="443" y="379"/>
                </a:cxn>
                <a:cxn ang="0">
                  <a:pos x="528" y="388"/>
                </a:cxn>
                <a:cxn ang="0">
                  <a:pos x="614" y="398"/>
                </a:cxn>
                <a:cxn ang="0">
                  <a:pos x="697" y="406"/>
                </a:cxn>
                <a:cxn ang="0">
                  <a:pos x="775" y="415"/>
                </a:cxn>
                <a:cxn ang="0">
                  <a:pos x="847" y="422"/>
                </a:cxn>
                <a:cxn ang="0">
                  <a:pos x="908" y="429"/>
                </a:cxn>
                <a:cxn ang="0">
                  <a:pos x="959" y="435"/>
                </a:cxn>
                <a:cxn ang="0">
                  <a:pos x="995" y="438"/>
                </a:cxn>
                <a:cxn ang="0">
                  <a:pos x="1013" y="440"/>
                </a:cxn>
                <a:cxn ang="0">
                  <a:pos x="1027" y="440"/>
                </a:cxn>
                <a:cxn ang="0">
                  <a:pos x="1057" y="445"/>
                </a:cxn>
                <a:cxn ang="0">
                  <a:pos x="1094" y="450"/>
                </a:cxn>
                <a:cxn ang="0">
                  <a:pos x="1133" y="457"/>
                </a:cxn>
                <a:cxn ang="0">
                  <a:pos x="1169" y="466"/>
                </a:cxn>
                <a:cxn ang="0">
                  <a:pos x="1201" y="476"/>
                </a:cxn>
                <a:cxn ang="0">
                  <a:pos x="1225" y="486"/>
                </a:cxn>
                <a:cxn ang="0">
                  <a:pos x="1238" y="496"/>
                </a:cxn>
                <a:cxn ang="0">
                  <a:pos x="1213" y="499"/>
                </a:cxn>
                <a:cxn ang="0">
                  <a:pos x="1158" y="491"/>
                </a:cxn>
                <a:cxn ang="0">
                  <a:pos x="1091" y="484"/>
                </a:cxn>
                <a:cxn ang="0">
                  <a:pos x="1018" y="477"/>
                </a:cxn>
                <a:cxn ang="0">
                  <a:pos x="937" y="470"/>
                </a:cxn>
                <a:cxn ang="0">
                  <a:pos x="850" y="462"/>
                </a:cxn>
                <a:cxn ang="0">
                  <a:pos x="761" y="453"/>
                </a:cxn>
                <a:cxn ang="0">
                  <a:pos x="670" y="445"/>
                </a:cxn>
                <a:cxn ang="0">
                  <a:pos x="579" y="436"/>
                </a:cxn>
                <a:cxn ang="0">
                  <a:pos x="488" y="428"/>
                </a:cxn>
                <a:cxn ang="0">
                  <a:pos x="402" y="419"/>
                </a:cxn>
                <a:cxn ang="0">
                  <a:pos x="318" y="409"/>
                </a:cxn>
                <a:cxn ang="0">
                  <a:pos x="241" y="399"/>
                </a:cxn>
                <a:cxn ang="0">
                  <a:pos x="173" y="389"/>
                </a:cxn>
                <a:cxn ang="0">
                  <a:pos x="112" y="381"/>
                </a:cxn>
                <a:cxn ang="0">
                  <a:pos x="64" y="371"/>
                </a:cxn>
                <a:cxn ang="0">
                  <a:pos x="37" y="361"/>
                </a:cxn>
                <a:cxn ang="0">
                  <a:pos x="25" y="349"/>
                </a:cxn>
                <a:cxn ang="0">
                  <a:pos x="13" y="334"/>
                </a:cxn>
                <a:cxn ang="0">
                  <a:pos x="4" y="318"/>
                </a:cxn>
                <a:cxn ang="0">
                  <a:pos x="0" y="286"/>
                </a:cxn>
                <a:cxn ang="0">
                  <a:pos x="8" y="246"/>
                </a:cxn>
                <a:cxn ang="0">
                  <a:pos x="27" y="219"/>
                </a:cxn>
                <a:cxn ang="0">
                  <a:pos x="47" y="196"/>
                </a:cxn>
                <a:cxn ang="0">
                  <a:pos x="75" y="165"/>
                </a:cxn>
                <a:cxn ang="0">
                  <a:pos x="108" y="129"/>
                </a:cxn>
                <a:cxn ang="0">
                  <a:pos x="143" y="92"/>
                </a:cxn>
                <a:cxn ang="0">
                  <a:pos x="179" y="57"/>
                </a:cxn>
                <a:cxn ang="0">
                  <a:pos x="210" y="27"/>
                </a:cxn>
                <a:cxn ang="0">
                  <a:pos x="237" y="6"/>
                </a:cxn>
                <a:cxn ang="0">
                  <a:pos x="250" y="1"/>
                </a:cxn>
              </a:cxnLst>
              <a:rect l="0" t="0" r="r" b="b"/>
              <a:pathLst>
                <a:path w="1238" h="501">
                  <a:moveTo>
                    <a:pt x="250" y="1"/>
                  </a:moveTo>
                  <a:lnTo>
                    <a:pt x="240" y="13"/>
                  </a:lnTo>
                  <a:lnTo>
                    <a:pt x="219" y="37"/>
                  </a:lnTo>
                  <a:lnTo>
                    <a:pt x="190" y="68"/>
                  </a:lnTo>
                  <a:lnTo>
                    <a:pt x="157" y="107"/>
                  </a:lnTo>
                  <a:lnTo>
                    <a:pt x="123" y="148"/>
                  </a:lnTo>
                  <a:lnTo>
                    <a:pt x="89" y="188"/>
                  </a:lnTo>
                  <a:lnTo>
                    <a:pt x="61" y="226"/>
                  </a:lnTo>
                  <a:lnTo>
                    <a:pt x="38" y="257"/>
                  </a:lnTo>
                  <a:lnTo>
                    <a:pt x="33" y="280"/>
                  </a:lnTo>
                  <a:lnTo>
                    <a:pt x="35" y="300"/>
                  </a:lnTo>
                  <a:lnTo>
                    <a:pt x="45" y="318"/>
                  </a:lnTo>
                  <a:lnTo>
                    <a:pt x="58" y="334"/>
                  </a:lnTo>
                  <a:lnTo>
                    <a:pt x="69" y="335"/>
                  </a:lnTo>
                  <a:lnTo>
                    <a:pt x="84" y="338"/>
                  </a:lnTo>
                  <a:lnTo>
                    <a:pt x="102" y="340"/>
                  </a:lnTo>
                  <a:lnTo>
                    <a:pt x="125" y="342"/>
                  </a:lnTo>
                  <a:lnTo>
                    <a:pt x="152" y="347"/>
                  </a:lnTo>
                  <a:lnTo>
                    <a:pt x="180" y="349"/>
                  </a:lnTo>
                  <a:lnTo>
                    <a:pt x="211" y="354"/>
                  </a:lnTo>
                  <a:lnTo>
                    <a:pt x="245" y="357"/>
                  </a:lnTo>
                  <a:lnTo>
                    <a:pt x="282" y="361"/>
                  </a:lnTo>
                  <a:lnTo>
                    <a:pt x="321" y="365"/>
                  </a:lnTo>
                  <a:lnTo>
                    <a:pt x="360" y="369"/>
                  </a:lnTo>
                  <a:lnTo>
                    <a:pt x="402" y="375"/>
                  </a:lnTo>
                  <a:lnTo>
                    <a:pt x="443" y="379"/>
                  </a:lnTo>
                  <a:lnTo>
                    <a:pt x="485" y="384"/>
                  </a:lnTo>
                  <a:lnTo>
                    <a:pt x="528" y="388"/>
                  </a:lnTo>
                  <a:lnTo>
                    <a:pt x="572" y="393"/>
                  </a:lnTo>
                  <a:lnTo>
                    <a:pt x="614" y="398"/>
                  </a:lnTo>
                  <a:lnTo>
                    <a:pt x="656" y="402"/>
                  </a:lnTo>
                  <a:lnTo>
                    <a:pt x="697" y="406"/>
                  </a:lnTo>
                  <a:lnTo>
                    <a:pt x="737" y="411"/>
                  </a:lnTo>
                  <a:lnTo>
                    <a:pt x="775" y="415"/>
                  </a:lnTo>
                  <a:lnTo>
                    <a:pt x="812" y="419"/>
                  </a:lnTo>
                  <a:lnTo>
                    <a:pt x="847" y="422"/>
                  </a:lnTo>
                  <a:lnTo>
                    <a:pt x="880" y="426"/>
                  </a:lnTo>
                  <a:lnTo>
                    <a:pt x="908" y="429"/>
                  </a:lnTo>
                  <a:lnTo>
                    <a:pt x="935" y="432"/>
                  </a:lnTo>
                  <a:lnTo>
                    <a:pt x="959" y="435"/>
                  </a:lnTo>
                  <a:lnTo>
                    <a:pt x="979" y="436"/>
                  </a:lnTo>
                  <a:lnTo>
                    <a:pt x="995" y="438"/>
                  </a:lnTo>
                  <a:lnTo>
                    <a:pt x="1006" y="439"/>
                  </a:lnTo>
                  <a:lnTo>
                    <a:pt x="1013" y="440"/>
                  </a:lnTo>
                  <a:lnTo>
                    <a:pt x="1016" y="440"/>
                  </a:lnTo>
                  <a:lnTo>
                    <a:pt x="1027" y="440"/>
                  </a:lnTo>
                  <a:lnTo>
                    <a:pt x="1042" y="442"/>
                  </a:lnTo>
                  <a:lnTo>
                    <a:pt x="1057" y="445"/>
                  </a:lnTo>
                  <a:lnTo>
                    <a:pt x="1076" y="446"/>
                  </a:lnTo>
                  <a:lnTo>
                    <a:pt x="1094" y="450"/>
                  </a:lnTo>
                  <a:lnTo>
                    <a:pt x="1113" y="453"/>
                  </a:lnTo>
                  <a:lnTo>
                    <a:pt x="1133" y="457"/>
                  </a:lnTo>
                  <a:lnTo>
                    <a:pt x="1151" y="462"/>
                  </a:lnTo>
                  <a:lnTo>
                    <a:pt x="1169" y="466"/>
                  </a:lnTo>
                  <a:lnTo>
                    <a:pt x="1186" y="470"/>
                  </a:lnTo>
                  <a:lnTo>
                    <a:pt x="1201" y="476"/>
                  </a:lnTo>
                  <a:lnTo>
                    <a:pt x="1215" y="480"/>
                  </a:lnTo>
                  <a:lnTo>
                    <a:pt x="1225" y="486"/>
                  </a:lnTo>
                  <a:lnTo>
                    <a:pt x="1233" y="491"/>
                  </a:lnTo>
                  <a:lnTo>
                    <a:pt x="1238" y="496"/>
                  </a:lnTo>
                  <a:lnTo>
                    <a:pt x="1238" y="501"/>
                  </a:lnTo>
                  <a:lnTo>
                    <a:pt x="1213" y="499"/>
                  </a:lnTo>
                  <a:lnTo>
                    <a:pt x="1186" y="494"/>
                  </a:lnTo>
                  <a:lnTo>
                    <a:pt x="1158" y="491"/>
                  </a:lnTo>
                  <a:lnTo>
                    <a:pt x="1125" y="489"/>
                  </a:lnTo>
                  <a:lnTo>
                    <a:pt x="1091" y="484"/>
                  </a:lnTo>
                  <a:lnTo>
                    <a:pt x="1056" y="480"/>
                  </a:lnTo>
                  <a:lnTo>
                    <a:pt x="1018" y="477"/>
                  </a:lnTo>
                  <a:lnTo>
                    <a:pt x="978" y="473"/>
                  </a:lnTo>
                  <a:lnTo>
                    <a:pt x="937" y="470"/>
                  </a:lnTo>
                  <a:lnTo>
                    <a:pt x="894" y="466"/>
                  </a:lnTo>
                  <a:lnTo>
                    <a:pt x="850" y="462"/>
                  </a:lnTo>
                  <a:lnTo>
                    <a:pt x="806" y="457"/>
                  </a:lnTo>
                  <a:lnTo>
                    <a:pt x="761" y="453"/>
                  </a:lnTo>
                  <a:lnTo>
                    <a:pt x="715" y="449"/>
                  </a:lnTo>
                  <a:lnTo>
                    <a:pt x="670" y="445"/>
                  </a:lnTo>
                  <a:lnTo>
                    <a:pt x="624" y="440"/>
                  </a:lnTo>
                  <a:lnTo>
                    <a:pt x="579" y="436"/>
                  </a:lnTo>
                  <a:lnTo>
                    <a:pt x="534" y="432"/>
                  </a:lnTo>
                  <a:lnTo>
                    <a:pt x="488" y="428"/>
                  </a:lnTo>
                  <a:lnTo>
                    <a:pt x="444" y="423"/>
                  </a:lnTo>
                  <a:lnTo>
                    <a:pt x="402" y="419"/>
                  </a:lnTo>
                  <a:lnTo>
                    <a:pt x="359" y="413"/>
                  </a:lnTo>
                  <a:lnTo>
                    <a:pt x="318" y="409"/>
                  </a:lnTo>
                  <a:lnTo>
                    <a:pt x="280" y="405"/>
                  </a:lnTo>
                  <a:lnTo>
                    <a:pt x="241" y="399"/>
                  </a:lnTo>
                  <a:lnTo>
                    <a:pt x="206" y="395"/>
                  </a:lnTo>
                  <a:lnTo>
                    <a:pt x="173" y="389"/>
                  </a:lnTo>
                  <a:lnTo>
                    <a:pt x="142" y="385"/>
                  </a:lnTo>
                  <a:lnTo>
                    <a:pt x="112" y="381"/>
                  </a:lnTo>
                  <a:lnTo>
                    <a:pt x="87" y="375"/>
                  </a:lnTo>
                  <a:lnTo>
                    <a:pt x="64" y="371"/>
                  </a:lnTo>
                  <a:lnTo>
                    <a:pt x="44" y="365"/>
                  </a:lnTo>
                  <a:lnTo>
                    <a:pt x="37" y="361"/>
                  </a:lnTo>
                  <a:lnTo>
                    <a:pt x="31" y="357"/>
                  </a:lnTo>
                  <a:lnTo>
                    <a:pt x="25" y="349"/>
                  </a:lnTo>
                  <a:lnTo>
                    <a:pt x="18" y="341"/>
                  </a:lnTo>
                  <a:lnTo>
                    <a:pt x="13" y="334"/>
                  </a:lnTo>
                  <a:lnTo>
                    <a:pt x="8" y="325"/>
                  </a:lnTo>
                  <a:lnTo>
                    <a:pt x="4" y="318"/>
                  </a:lnTo>
                  <a:lnTo>
                    <a:pt x="0" y="313"/>
                  </a:lnTo>
                  <a:lnTo>
                    <a:pt x="0" y="286"/>
                  </a:lnTo>
                  <a:lnTo>
                    <a:pt x="1" y="264"/>
                  </a:lnTo>
                  <a:lnTo>
                    <a:pt x="8" y="246"/>
                  </a:lnTo>
                  <a:lnTo>
                    <a:pt x="21" y="226"/>
                  </a:lnTo>
                  <a:lnTo>
                    <a:pt x="27" y="219"/>
                  </a:lnTo>
                  <a:lnTo>
                    <a:pt x="37" y="209"/>
                  </a:lnTo>
                  <a:lnTo>
                    <a:pt x="47" y="196"/>
                  </a:lnTo>
                  <a:lnTo>
                    <a:pt x="61" y="182"/>
                  </a:lnTo>
                  <a:lnTo>
                    <a:pt x="75" y="165"/>
                  </a:lnTo>
                  <a:lnTo>
                    <a:pt x="91" y="148"/>
                  </a:lnTo>
                  <a:lnTo>
                    <a:pt x="108" y="129"/>
                  </a:lnTo>
                  <a:lnTo>
                    <a:pt x="125" y="111"/>
                  </a:lnTo>
                  <a:lnTo>
                    <a:pt x="143" y="92"/>
                  </a:lnTo>
                  <a:lnTo>
                    <a:pt x="160" y="74"/>
                  </a:lnTo>
                  <a:lnTo>
                    <a:pt x="179" y="57"/>
                  </a:lnTo>
                  <a:lnTo>
                    <a:pt x="194" y="41"/>
                  </a:lnTo>
                  <a:lnTo>
                    <a:pt x="210" y="27"/>
                  </a:lnTo>
                  <a:lnTo>
                    <a:pt x="226" y="16"/>
                  </a:lnTo>
                  <a:lnTo>
                    <a:pt x="237" y="6"/>
                  </a:lnTo>
                  <a:lnTo>
                    <a:pt x="248" y="0"/>
                  </a:lnTo>
                  <a:lnTo>
                    <a:pt x="250" y="1"/>
                  </a:lnTo>
                  <a:close/>
                </a:path>
              </a:pathLst>
            </a:custGeom>
            <a:solidFill>
              <a:srgbClr val="0035FF"/>
            </a:solidFill>
            <a:ln w="9525">
              <a:noFill/>
              <a:round/>
              <a:headEnd/>
              <a:tailEnd/>
            </a:ln>
          </p:spPr>
          <p:txBody>
            <a:bodyPr/>
            <a:lstStyle/>
            <a:p>
              <a:endParaRPr lang="ru-RU"/>
            </a:p>
          </p:txBody>
        </p:sp>
        <p:sp>
          <p:nvSpPr>
            <p:cNvPr id="5168" name="Freeform 48"/>
            <p:cNvSpPr>
              <a:spLocks/>
            </p:cNvSpPr>
            <p:nvPr/>
          </p:nvSpPr>
          <p:spPr bwMode="auto">
            <a:xfrm>
              <a:off x="4455" y="2265"/>
              <a:ext cx="477" cy="125"/>
            </a:xfrm>
            <a:custGeom>
              <a:avLst/>
              <a:gdLst/>
              <a:ahLst/>
              <a:cxnLst>
                <a:cxn ang="0">
                  <a:pos x="1370" y="0"/>
                </a:cxn>
                <a:cxn ang="0">
                  <a:pos x="1395" y="7"/>
                </a:cxn>
                <a:cxn ang="0">
                  <a:pos x="1415" y="17"/>
                </a:cxn>
                <a:cxn ang="0">
                  <a:pos x="1428" y="25"/>
                </a:cxn>
                <a:cxn ang="0">
                  <a:pos x="1414" y="28"/>
                </a:cxn>
                <a:cxn ang="0">
                  <a:pos x="1368" y="38"/>
                </a:cxn>
                <a:cxn ang="0">
                  <a:pos x="1304" y="51"/>
                </a:cxn>
                <a:cxn ang="0">
                  <a:pos x="1226" y="69"/>
                </a:cxn>
                <a:cxn ang="0">
                  <a:pos x="1136" y="92"/>
                </a:cxn>
                <a:cxn ang="0">
                  <a:pos x="1036" y="118"/>
                </a:cxn>
                <a:cxn ang="0">
                  <a:pos x="928" y="145"/>
                </a:cxn>
                <a:cxn ang="0">
                  <a:pos x="818" y="174"/>
                </a:cxn>
                <a:cxn ang="0">
                  <a:pos x="706" y="204"/>
                </a:cxn>
                <a:cxn ang="0">
                  <a:pos x="593" y="234"/>
                </a:cxn>
                <a:cxn ang="0">
                  <a:pos x="487" y="262"/>
                </a:cxn>
                <a:cxn ang="0">
                  <a:pos x="388" y="291"/>
                </a:cxn>
                <a:cxn ang="0">
                  <a:pos x="297" y="315"/>
                </a:cxn>
                <a:cxn ang="0">
                  <a:pos x="219" y="338"/>
                </a:cxn>
                <a:cxn ang="0">
                  <a:pos x="155" y="356"/>
                </a:cxn>
                <a:cxn ang="0">
                  <a:pos x="111" y="370"/>
                </a:cxn>
                <a:cxn ang="0">
                  <a:pos x="78" y="363"/>
                </a:cxn>
                <a:cxn ang="0">
                  <a:pos x="46" y="338"/>
                </a:cxn>
                <a:cxn ang="0">
                  <a:pos x="19" y="306"/>
                </a:cxn>
                <a:cxn ang="0">
                  <a:pos x="3" y="270"/>
                </a:cxn>
                <a:cxn ang="0">
                  <a:pos x="6" y="237"/>
                </a:cxn>
                <a:cxn ang="0">
                  <a:pos x="36" y="190"/>
                </a:cxn>
                <a:cxn ang="0">
                  <a:pos x="71" y="135"/>
                </a:cxn>
                <a:cxn ang="0">
                  <a:pos x="97" y="95"/>
                </a:cxn>
                <a:cxn ang="0">
                  <a:pos x="102" y="98"/>
                </a:cxn>
                <a:cxn ang="0">
                  <a:pos x="117" y="105"/>
                </a:cxn>
                <a:cxn ang="0">
                  <a:pos x="104" y="133"/>
                </a:cxn>
                <a:cxn ang="0">
                  <a:pos x="82" y="172"/>
                </a:cxn>
                <a:cxn ang="0">
                  <a:pos x="63" y="211"/>
                </a:cxn>
                <a:cxn ang="0">
                  <a:pos x="46" y="251"/>
                </a:cxn>
                <a:cxn ang="0">
                  <a:pos x="41" y="282"/>
                </a:cxn>
                <a:cxn ang="0">
                  <a:pos x="50" y="299"/>
                </a:cxn>
                <a:cxn ang="0">
                  <a:pos x="61" y="314"/>
                </a:cxn>
                <a:cxn ang="0">
                  <a:pos x="77" y="329"/>
                </a:cxn>
                <a:cxn ang="0">
                  <a:pos x="1357" y="0"/>
                </a:cxn>
              </a:cxnLst>
              <a:rect l="0" t="0" r="r" b="b"/>
              <a:pathLst>
                <a:path w="1429" h="375">
                  <a:moveTo>
                    <a:pt x="1357" y="0"/>
                  </a:moveTo>
                  <a:lnTo>
                    <a:pt x="1370" y="0"/>
                  </a:lnTo>
                  <a:lnTo>
                    <a:pt x="1384" y="3"/>
                  </a:lnTo>
                  <a:lnTo>
                    <a:pt x="1395" y="7"/>
                  </a:lnTo>
                  <a:lnTo>
                    <a:pt x="1407" y="12"/>
                  </a:lnTo>
                  <a:lnTo>
                    <a:pt x="1415" y="17"/>
                  </a:lnTo>
                  <a:lnTo>
                    <a:pt x="1424" y="22"/>
                  </a:lnTo>
                  <a:lnTo>
                    <a:pt x="1428" y="25"/>
                  </a:lnTo>
                  <a:lnTo>
                    <a:pt x="1429" y="27"/>
                  </a:lnTo>
                  <a:lnTo>
                    <a:pt x="1414" y="28"/>
                  </a:lnTo>
                  <a:lnTo>
                    <a:pt x="1394" y="32"/>
                  </a:lnTo>
                  <a:lnTo>
                    <a:pt x="1368" y="38"/>
                  </a:lnTo>
                  <a:lnTo>
                    <a:pt x="1339" y="44"/>
                  </a:lnTo>
                  <a:lnTo>
                    <a:pt x="1304" y="51"/>
                  </a:lnTo>
                  <a:lnTo>
                    <a:pt x="1268" y="61"/>
                  </a:lnTo>
                  <a:lnTo>
                    <a:pt x="1226" y="69"/>
                  </a:lnTo>
                  <a:lnTo>
                    <a:pt x="1182" y="81"/>
                  </a:lnTo>
                  <a:lnTo>
                    <a:pt x="1136" y="92"/>
                  </a:lnTo>
                  <a:lnTo>
                    <a:pt x="1087" y="105"/>
                  </a:lnTo>
                  <a:lnTo>
                    <a:pt x="1036" y="118"/>
                  </a:lnTo>
                  <a:lnTo>
                    <a:pt x="982" y="130"/>
                  </a:lnTo>
                  <a:lnTo>
                    <a:pt x="928" y="145"/>
                  </a:lnTo>
                  <a:lnTo>
                    <a:pt x="873" y="159"/>
                  </a:lnTo>
                  <a:lnTo>
                    <a:pt x="818" y="174"/>
                  </a:lnTo>
                  <a:lnTo>
                    <a:pt x="761" y="189"/>
                  </a:lnTo>
                  <a:lnTo>
                    <a:pt x="706" y="204"/>
                  </a:lnTo>
                  <a:lnTo>
                    <a:pt x="649" y="218"/>
                  </a:lnTo>
                  <a:lnTo>
                    <a:pt x="593" y="234"/>
                  </a:lnTo>
                  <a:lnTo>
                    <a:pt x="539" y="248"/>
                  </a:lnTo>
                  <a:lnTo>
                    <a:pt x="487" y="262"/>
                  </a:lnTo>
                  <a:lnTo>
                    <a:pt x="436" y="277"/>
                  </a:lnTo>
                  <a:lnTo>
                    <a:pt x="388" y="291"/>
                  </a:lnTo>
                  <a:lnTo>
                    <a:pt x="341" y="304"/>
                  </a:lnTo>
                  <a:lnTo>
                    <a:pt x="297" y="315"/>
                  </a:lnTo>
                  <a:lnTo>
                    <a:pt x="256" y="326"/>
                  </a:lnTo>
                  <a:lnTo>
                    <a:pt x="219" y="338"/>
                  </a:lnTo>
                  <a:lnTo>
                    <a:pt x="185" y="348"/>
                  </a:lnTo>
                  <a:lnTo>
                    <a:pt x="155" y="356"/>
                  </a:lnTo>
                  <a:lnTo>
                    <a:pt x="131" y="363"/>
                  </a:lnTo>
                  <a:lnTo>
                    <a:pt x="111" y="370"/>
                  </a:lnTo>
                  <a:lnTo>
                    <a:pt x="95" y="375"/>
                  </a:lnTo>
                  <a:lnTo>
                    <a:pt x="78" y="363"/>
                  </a:lnTo>
                  <a:lnTo>
                    <a:pt x="61" y="352"/>
                  </a:lnTo>
                  <a:lnTo>
                    <a:pt x="46" y="338"/>
                  </a:lnTo>
                  <a:lnTo>
                    <a:pt x="31" y="322"/>
                  </a:lnTo>
                  <a:lnTo>
                    <a:pt x="19" y="306"/>
                  </a:lnTo>
                  <a:lnTo>
                    <a:pt x="9" y="289"/>
                  </a:lnTo>
                  <a:lnTo>
                    <a:pt x="3" y="270"/>
                  </a:lnTo>
                  <a:lnTo>
                    <a:pt x="0" y="250"/>
                  </a:lnTo>
                  <a:lnTo>
                    <a:pt x="6" y="237"/>
                  </a:lnTo>
                  <a:lnTo>
                    <a:pt x="19" y="216"/>
                  </a:lnTo>
                  <a:lnTo>
                    <a:pt x="36" y="190"/>
                  </a:lnTo>
                  <a:lnTo>
                    <a:pt x="53" y="162"/>
                  </a:lnTo>
                  <a:lnTo>
                    <a:pt x="71" y="135"/>
                  </a:lnTo>
                  <a:lnTo>
                    <a:pt x="87" y="112"/>
                  </a:lnTo>
                  <a:lnTo>
                    <a:pt x="97" y="95"/>
                  </a:lnTo>
                  <a:lnTo>
                    <a:pt x="101" y="89"/>
                  </a:lnTo>
                  <a:lnTo>
                    <a:pt x="102" y="98"/>
                  </a:lnTo>
                  <a:lnTo>
                    <a:pt x="111" y="102"/>
                  </a:lnTo>
                  <a:lnTo>
                    <a:pt x="117" y="105"/>
                  </a:lnTo>
                  <a:lnTo>
                    <a:pt x="114" y="115"/>
                  </a:lnTo>
                  <a:lnTo>
                    <a:pt x="104" y="133"/>
                  </a:lnTo>
                  <a:lnTo>
                    <a:pt x="92" y="152"/>
                  </a:lnTo>
                  <a:lnTo>
                    <a:pt x="82" y="172"/>
                  </a:lnTo>
                  <a:lnTo>
                    <a:pt x="73" y="190"/>
                  </a:lnTo>
                  <a:lnTo>
                    <a:pt x="63" y="211"/>
                  </a:lnTo>
                  <a:lnTo>
                    <a:pt x="54" y="231"/>
                  </a:lnTo>
                  <a:lnTo>
                    <a:pt x="46" y="251"/>
                  </a:lnTo>
                  <a:lnTo>
                    <a:pt x="38" y="271"/>
                  </a:lnTo>
                  <a:lnTo>
                    <a:pt x="41" y="282"/>
                  </a:lnTo>
                  <a:lnTo>
                    <a:pt x="46" y="292"/>
                  </a:lnTo>
                  <a:lnTo>
                    <a:pt x="50" y="299"/>
                  </a:lnTo>
                  <a:lnTo>
                    <a:pt x="56" y="306"/>
                  </a:lnTo>
                  <a:lnTo>
                    <a:pt x="61" y="314"/>
                  </a:lnTo>
                  <a:lnTo>
                    <a:pt x="68" y="321"/>
                  </a:lnTo>
                  <a:lnTo>
                    <a:pt x="77" y="329"/>
                  </a:lnTo>
                  <a:lnTo>
                    <a:pt x="87" y="338"/>
                  </a:lnTo>
                  <a:lnTo>
                    <a:pt x="1357" y="0"/>
                  </a:lnTo>
                  <a:close/>
                </a:path>
              </a:pathLst>
            </a:custGeom>
            <a:solidFill>
              <a:srgbClr val="0035FF"/>
            </a:solidFill>
            <a:ln w="9525">
              <a:noFill/>
              <a:round/>
              <a:headEnd/>
              <a:tailEnd/>
            </a:ln>
          </p:spPr>
          <p:txBody>
            <a:bodyPr/>
            <a:lstStyle/>
            <a:p>
              <a:endParaRPr lang="ru-RU"/>
            </a:p>
          </p:txBody>
        </p:sp>
        <p:sp>
          <p:nvSpPr>
            <p:cNvPr id="5169" name="Freeform 49"/>
            <p:cNvSpPr>
              <a:spLocks/>
            </p:cNvSpPr>
            <p:nvPr/>
          </p:nvSpPr>
          <p:spPr bwMode="auto">
            <a:xfrm>
              <a:off x="4394" y="2318"/>
              <a:ext cx="414" cy="100"/>
            </a:xfrm>
            <a:custGeom>
              <a:avLst/>
              <a:gdLst/>
              <a:ahLst/>
              <a:cxnLst>
                <a:cxn ang="0">
                  <a:pos x="1242" y="44"/>
                </a:cxn>
                <a:cxn ang="0">
                  <a:pos x="1223" y="111"/>
                </a:cxn>
                <a:cxn ang="0">
                  <a:pos x="1192" y="203"/>
                </a:cxn>
                <a:cxn ang="0">
                  <a:pos x="1155" y="281"/>
                </a:cxn>
                <a:cxn ang="0">
                  <a:pos x="1134" y="302"/>
                </a:cxn>
                <a:cxn ang="0">
                  <a:pos x="1110" y="301"/>
                </a:cxn>
                <a:cxn ang="0">
                  <a:pos x="1064" y="298"/>
                </a:cxn>
                <a:cxn ang="0">
                  <a:pos x="1000" y="295"/>
                </a:cxn>
                <a:cxn ang="0">
                  <a:pos x="922" y="292"/>
                </a:cxn>
                <a:cxn ang="0">
                  <a:pos x="833" y="287"/>
                </a:cxn>
                <a:cxn ang="0">
                  <a:pos x="735" y="282"/>
                </a:cxn>
                <a:cxn ang="0">
                  <a:pos x="631" y="277"/>
                </a:cxn>
                <a:cxn ang="0">
                  <a:pos x="526" y="272"/>
                </a:cxn>
                <a:cxn ang="0">
                  <a:pos x="423" y="267"/>
                </a:cxn>
                <a:cxn ang="0">
                  <a:pos x="323" y="261"/>
                </a:cxn>
                <a:cxn ang="0">
                  <a:pos x="231" y="257"/>
                </a:cxn>
                <a:cxn ang="0">
                  <a:pos x="150" y="253"/>
                </a:cxn>
                <a:cxn ang="0">
                  <a:pos x="83" y="248"/>
                </a:cxn>
                <a:cxn ang="0">
                  <a:pos x="34" y="245"/>
                </a:cxn>
                <a:cxn ang="0">
                  <a:pos x="5" y="243"/>
                </a:cxn>
                <a:cxn ang="0">
                  <a:pos x="1" y="240"/>
                </a:cxn>
                <a:cxn ang="0">
                  <a:pos x="14" y="234"/>
                </a:cxn>
                <a:cxn ang="0">
                  <a:pos x="38" y="230"/>
                </a:cxn>
                <a:cxn ang="0">
                  <a:pos x="72" y="227"/>
                </a:cxn>
                <a:cxn ang="0">
                  <a:pos x="110" y="226"/>
                </a:cxn>
                <a:cxn ang="0">
                  <a:pos x="152" y="224"/>
                </a:cxn>
                <a:cxn ang="0">
                  <a:pos x="191" y="224"/>
                </a:cxn>
                <a:cxn ang="0">
                  <a:pos x="228" y="227"/>
                </a:cxn>
                <a:cxn ang="0">
                  <a:pos x="254" y="228"/>
                </a:cxn>
                <a:cxn ang="0">
                  <a:pos x="325" y="233"/>
                </a:cxn>
                <a:cxn ang="0">
                  <a:pos x="447" y="238"/>
                </a:cxn>
                <a:cxn ang="0">
                  <a:pos x="601" y="245"/>
                </a:cxn>
                <a:cxn ang="0">
                  <a:pos x="766" y="251"/>
                </a:cxn>
                <a:cxn ang="0">
                  <a:pos x="921" y="255"/>
                </a:cxn>
                <a:cxn ang="0">
                  <a:pos x="1047" y="257"/>
                </a:cxn>
                <a:cxn ang="0">
                  <a:pos x="1122" y="254"/>
                </a:cxn>
                <a:cxn ang="0">
                  <a:pos x="1151" y="221"/>
                </a:cxn>
                <a:cxn ang="0">
                  <a:pos x="1178" y="160"/>
                </a:cxn>
                <a:cxn ang="0">
                  <a:pos x="1199" y="98"/>
                </a:cxn>
                <a:cxn ang="0">
                  <a:pos x="1219" y="34"/>
                </a:cxn>
                <a:cxn ang="0">
                  <a:pos x="1232" y="0"/>
                </a:cxn>
                <a:cxn ang="0">
                  <a:pos x="1239" y="21"/>
                </a:cxn>
              </a:cxnLst>
              <a:rect l="0" t="0" r="r" b="b"/>
              <a:pathLst>
                <a:path w="1242" h="302">
                  <a:moveTo>
                    <a:pt x="1242" y="32"/>
                  </a:moveTo>
                  <a:lnTo>
                    <a:pt x="1242" y="44"/>
                  </a:lnTo>
                  <a:lnTo>
                    <a:pt x="1234" y="71"/>
                  </a:lnTo>
                  <a:lnTo>
                    <a:pt x="1223" y="111"/>
                  </a:lnTo>
                  <a:lnTo>
                    <a:pt x="1209" y="156"/>
                  </a:lnTo>
                  <a:lnTo>
                    <a:pt x="1192" y="203"/>
                  </a:lnTo>
                  <a:lnTo>
                    <a:pt x="1173" y="245"/>
                  </a:lnTo>
                  <a:lnTo>
                    <a:pt x="1155" y="281"/>
                  </a:lnTo>
                  <a:lnTo>
                    <a:pt x="1136" y="302"/>
                  </a:lnTo>
                  <a:lnTo>
                    <a:pt x="1134" y="302"/>
                  </a:lnTo>
                  <a:lnTo>
                    <a:pt x="1124" y="302"/>
                  </a:lnTo>
                  <a:lnTo>
                    <a:pt x="1110" y="301"/>
                  </a:lnTo>
                  <a:lnTo>
                    <a:pt x="1088" y="299"/>
                  </a:lnTo>
                  <a:lnTo>
                    <a:pt x="1064" y="298"/>
                  </a:lnTo>
                  <a:lnTo>
                    <a:pt x="1034" y="297"/>
                  </a:lnTo>
                  <a:lnTo>
                    <a:pt x="1000" y="295"/>
                  </a:lnTo>
                  <a:lnTo>
                    <a:pt x="963" y="294"/>
                  </a:lnTo>
                  <a:lnTo>
                    <a:pt x="922" y="292"/>
                  </a:lnTo>
                  <a:lnTo>
                    <a:pt x="878" y="289"/>
                  </a:lnTo>
                  <a:lnTo>
                    <a:pt x="833" y="287"/>
                  </a:lnTo>
                  <a:lnTo>
                    <a:pt x="785" y="285"/>
                  </a:lnTo>
                  <a:lnTo>
                    <a:pt x="735" y="282"/>
                  </a:lnTo>
                  <a:lnTo>
                    <a:pt x="684" y="280"/>
                  </a:lnTo>
                  <a:lnTo>
                    <a:pt x="631" y="277"/>
                  </a:lnTo>
                  <a:lnTo>
                    <a:pt x="579" y="274"/>
                  </a:lnTo>
                  <a:lnTo>
                    <a:pt x="526" y="272"/>
                  </a:lnTo>
                  <a:lnTo>
                    <a:pt x="474" y="270"/>
                  </a:lnTo>
                  <a:lnTo>
                    <a:pt x="423" y="267"/>
                  </a:lnTo>
                  <a:lnTo>
                    <a:pt x="371" y="264"/>
                  </a:lnTo>
                  <a:lnTo>
                    <a:pt x="323" y="261"/>
                  </a:lnTo>
                  <a:lnTo>
                    <a:pt x="276" y="260"/>
                  </a:lnTo>
                  <a:lnTo>
                    <a:pt x="231" y="257"/>
                  </a:lnTo>
                  <a:lnTo>
                    <a:pt x="190" y="254"/>
                  </a:lnTo>
                  <a:lnTo>
                    <a:pt x="150" y="253"/>
                  </a:lnTo>
                  <a:lnTo>
                    <a:pt x="115" y="250"/>
                  </a:lnTo>
                  <a:lnTo>
                    <a:pt x="83" y="248"/>
                  </a:lnTo>
                  <a:lnTo>
                    <a:pt x="56" y="247"/>
                  </a:lnTo>
                  <a:lnTo>
                    <a:pt x="34" y="245"/>
                  </a:lnTo>
                  <a:lnTo>
                    <a:pt x="17" y="244"/>
                  </a:lnTo>
                  <a:lnTo>
                    <a:pt x="5" y="243"/>
                  </a:lnTo>
                  <a:lnTo>
                    <a:pt x="0" y="243"/>
                  </a:lnTo>
                  <a:lnTo>
                    <a:pt x="1" y="240"/>
                  </a:lnTo>
                  <a:lnTo>
                    <a:pt x="5" y="237"/>
                  </a:lnTo>
                  <a:lnTo>
                    <a:pt x="14" y="234"/>
                  </a:lnTo>
                  <a:lnTo>
                    <a:pt x="25" y="233"/>
                  </a:lnTo>
                  <a:lnTo>
                    <a:pt x="38" y="230"/>
                  </a:lnTo>
                  <a:lnTo>
                    <a:pt x="54" y="228"/>
                  </a:lnTo>
                  <a:lnTo>
                    <a:pt x="72" y="227"/>
                  </a:lnTo>
                  <a:lnTo>
                    <a:pt x="90" y="226"/>
                  </a:lnTo>
                  <a:lnTo>
                    <a:pt x="110" y="226"/>
                  </a:lnTo>
                  <a:lnTo>
                    <a:pt x="130" y="224"/>
                  </a:lnTo>
                  <a:lnTo>
                    <a:pt x="152" y="224"/>
                  </a:lnTo>
                  <a:lnTo>
                    <a:pt x="171" y="224"/>
                  </a:lnTo>
                  <a:lnTo>
                    <a:pt x="191" y="224"/>
                  </a:lnTo>
                  <a:lnTo>
                    <a:pt x="210" y="226"/>
                  </a:lnTo>
                  <a:lnTo>
                    <a:pt x="228" y="227"/>
                  </a:lnTo>
                  <a:lnTo>
                    <a:pt x="244" y="228"/>
                  </a:lnTo>
                  <a:lnTo>
                    <a:pt x="254" y="228"/>
                  </a:lnTo>
                  <a:lnTo>
                    <a:pt x="281" y="230"/>
                  </a:lnTo>
                  <a:lnTo>
                    <a:pt x="325" y="233"/>
                  </a:lnTo>
                  <a:lnTo>
                    <a:pt x="380" y="235"/>
                  </a:lnTo>
                  <a:lnTo>
                    <a:pt x="447" y="238"/>
                  </a:lnTo>
                  <a:lnTo>
                    <a:pt x="522" y="241"/>
                  </a:lnTo>
                  <a:lnTo>
                    <a:pt x="601" y="245"/>
                  </a:lnTo>
                  <a:lnTo>
                    <a:pt x="684" y="248"/>
                  </a:lnTo>
                  <a:lnTo>
                    <a:pt x="766" y="251"/>
                  </a:lnTo>
                  <a:lnTo>
                    <a:pt x="846" y="254"/>
                  </a:lnTo>
                  <a:lnTo>
                    <a:pt x="921" y="255"/>
                  </a:lnTo>
                  <a:lnTo>
                    <a:pt x="989" y="257"/>
                  </a:lnTo>
                  <a:lnTo>
                    <a:pt x="1047" y="257"/>
                  </a:lnTo>
                  <a:lnTo>
                    <a:pt x="1092" y="257"/>
                  </a:lnTo>
                  <a:lnTo>
                    <a:pt x="1122" y="254"/>
                  </a:lnTo>
                  <a:lnTo>
                    <a:pt x="1135" y="251"/>
                  </a:lnTo>
                  <a:lnTo>
                    <a:pt x="1151" y="221"/>
                  </a:lnTo>
                  <a:lnTo>
                    <a:pt x="1165" y="191"/>
                  </a:lnTo>
                  <a:lnTo>
                    <a:pt x="1178" y="160"/>
                  </a:lnTo>
                  <a:lnTo>
                    <a:pt x="1189" y="129"/>
                  </a:lnTo>
                  <a:lnTo>
                    <a:pt x="1199" y="98"/>
                  </a:lnTo>
                  <a:lnTo>
                    <a:pt x="1209" y="65"/>
                  </a:lnTo>
                  <a:lnTo>
                    <a:pt x="1219" y="34"/>
                  </a:lnTo>
                  <a:lnTo>
                    <a:pt x="1229" y="3"/>
                  </a:lnTo>
                  <a:lnTo>
                    <a:pt x="1232" y="0"/>
                  </a:lnTo>
                  <a:lnTo>
                    <a:pt x="1236" y="8"/>
                  </a:lnTo>
                  <a:lnTo>
                    <a:pt x="1239" y="21"/>
                  </a:lnTo>
                  <a:lnTo>
                    <a:pt x="1242" y="32"/>
                  </a:lnTo>
                  <a:close/>
                </a:path>
              </a:pathLst>
            </a:custGeom>
            <a:solidFill>
              <a:srgbClr val="0035FF"/>
            </a:solidFill>
            <a:ln w="9525">
              <a:noFill/>
              <a:round/>
              <a:headEnd/>
              <a:tailEnd/>
            </a:ln>
          </p:spPr>
          <p:txBody>
            <a:bodyPr/>
            <a:lstStyle/>
            <a:p>
              <a:endParaRPr lang="ru-RU"/>
            </a:p>
          </p:txBody>
        </p:sp>
        <p:sp>
          <p:nvSpPr>
            <p:cNvPr id="5170" name="Freeform 50"/>
            <p:cNvSpPr>
              <a:spLocks/>
            </p:cNvSpPr>
            <p:nvPr/>
          </p:nvSpPr>
          <p:spPr bwMode="auto">
            <a:xfrm>
              <a:off x="4790" y="2325"/>
              <a:ext cx="50" cy="128"/>
            </a:xfrm>
            <a:custGeom>
              <a:avLst/>
              <a:gdLst/>
              <a:ahLst/>
              <a:cxnLst>
                <a:cxn ang="0">
                  <a:pos x="148" y="64"/>
                </a:cxn>
                <a:cxn ang="0">
                  <a:pos x="146" y="101"/>
                </a:cxn>
                <a:cxn ang="0">
                  <a:pos x="141" y="138"/>
                </a:cxn>
                <a:cxn ang="0">
                  <a:pos x="132" y="172"/>
                </a:cxn>
                <a:cxn ang="0">
                  <a:pos x="121" y="208"/>
                </a:cxn>
                <a:cxn ang="0">
                  <a:pos x="108" y="242"/>
                </a:cxn>
                <a:cxn ang="0">
                  <a:pos x="92" y="275"/>
                </a:cxn>
                <a:cxn ang="0">
                  <a:pos x="77" y="309"/>
                </a:cxn>
                <a:cxn ang="0">
                  <a:pos x="61" y="343"/>
                </a:cxn>
                <a:cxn ang="0">
                  <a:pos x="54" y="350"/>
                </a:cxn>
                <a:cxn ang="0">
                  <a:pos x="48" y="357"/>
                </a:cxn>
                <a:cxn ang="0">
                  <a:pos x="43" y="364"/>
                </a:cxn>
                <a:cxn ang="0">
                  <a:pos x="35" y="371"/>
                </a:cxn>
                <a:cxn ang="0">
                  <a:pos x="28" y="377"/>
                </a:cxn>
                <a:cxn ang="0">
                  <a:pos x="21" y="381"/>
                </a:cxn>
                <a:cxn ang="0">
                  <a:pos x="11" y="384"/>
                </a:cxn>
                <a:cxn ang="0">
                  <a:pos x="0" y="384"/>
                </a:cxn>
                <a:cxn ang="0">
                  <a:pos x="17" y="348"/>
                </a:cxn>
                <a:cxn ang="0">
                  <a:pos x="35" y="307"/>
                </a:cxn>
                <a:cxn ang="0">
                  <a:pos x="55" y="260"/>
                </a:cxn>
                <a:cxn ang="0">
                  <a:pos x="74" y="213"/>
                </a:cxn>
                <a:cxn ang="0">
                  <a:pos x="91" y="168"/>
                </a:cxn>
                <a:cxn ang="0">
                  <a:pos x="105" y="125"/>
                </a:cxn>
                <a:cxn ang="0">
                  <a:pos x="115" y="91"/>
                </a:cxn>
                <a:cxn ang="0">
                  <a:pos x="118" y="67"/>
                </a:cxn>
                <a:cxn ang="0">
                  <a:pos x="115" y="57"/>
                </a:cxn>
                <a:cxn ang="0">
                  <a:pos x="108" y="47"/>
                </a:cxn>
                <a:cxn ang="0">
                  <a:pos x="101" y="40"/>
                </a:cxn>
                <a:cxn ang="0">
                  <a:pos x="92" y="33"/>
                </a:cxn>
                <a:cxn ang="0">
                  <a:pos x="87" y="26"/>
                </a:cxn>
                <a:cxn ang="0">
                  <a:pos x="85" y="19"/>
                </a:cxn>
                <a:cxn ang="0">
                  <a:pos x="88" y="10"/>
                </a:cxn>
                <a:cxn ang="0">
                  <a:pos x="99" y="0"/>
                </a:cxn>
                <a:cxn ang="0">
                  <a:pos x="105" y="8"/>
                </a:cxn>
                <a:cxn ang="0">
                  <a:pos x="111" y="15"/>
                </a:cxn>
                <a:cxn ang="0">
                  <a:pos x="118" y="22"/>
                </a:cxn>
                <a:cxn ang="0">
                  <a:pos x="126" y="29"/>
                </a:cxn>
                <a:cxn ang="0">
                  <a:pos x="133" y="36"/>
                </a:cxn>
                <a:cxn ang="0">
                  <a:pos x="141" y="44"/>
                </a:cxn>
                <a:cxn ang="0">
                  <a:pos x="145" y="54"/>
                </a:cxn>
                <a:cxn ang="0">
                  <a:pos x="148" y="64"/>
                </a:cxn>
              </a:cxnLst>
              <a:rect l="0" t="0" r="r" b="b"/>
              <a:pathLst>
                <a:path w="148" h="384">
                  <a:moveTo>
                    <a:pt x="148" y="64"/>
                  </a:moveTo>
                  <a:lnTo>
                    <a:pt x="146" y="101"/>
                  </a:lnTo>
                  <a:lnTo>
                    <a:pt x="141" y="138"/>
                  </a:lnTo>
                  <a:lnTo>
                    <a:pt x="132" y="172"/>
                  </a:lnTo>
                  <a:lnTo>
                    <a:pt x="121" y="208"/>
                  </a:lnTo>
                  <a:lnTo>
                    <a:pt x="108" y="242"/>
                  </a:lnTo>
                  <a:lnTo>
                    <a:pt x="92" y="275"/>
                  </a:lnTo>
                  <a:lnTo>
                    <a:pt x="77" y="309"/>
                  </a:lnTo>
                  <a:lnTo>
                    <a:pt x="61" y="343"/>
                  </a:lnTo>
                  <a:lnTo>
                    <a:pt x="54" y="350"/>
                  </a:lnTo>
                  <a:lnTo>
                    <a:pt x="48" y="357"/>
                  </a:lnTo>
                  <a:lnTo>
                    <a:pt x="43" y="364"/>
                  </a:lnTo>
                  <a:lnTo>
                    <a:pt x="35" y="371"/>
                  </a:lnTo>
                  <a:lnTo>
                    <a:pt x="28" y="377"/>
                  </a:lnTo>
                  <a:lnTo>
                    <a:pt x="21" y="381"/>
                  </a:lnTo>
                  <a:lnTo>
                    <a:pt x="11" y="384"/>
                  </a:lnTo>
                  <a:lnTo>
                    <a:pt x="0" y="384"/>
                  </a:lnTo>
                  <a:lnTo>
                    <a:pt x="17" y="348"/>
                  </a:lnTo>
                  <a:lnTo>
                    <a:pt x="35" y="307"/>
                  </a:lnTo>
                  <a:lnTo>
                    <a:pt x="55" y="260"/>
                  </a:lnTo>
                  <a:lnTo>
                    <a:pt x="74" y="213"/>
                  </a:lnTo>
                  <a:lnTo>
                    <a:pt x="91" y="168"/>
                  </a:lnTo>
                  <a:lnTo>
                    <a:pt x="105" y="125"/>
                  </a:lnTo>
                  <a:lnTo>
                    <a:pt x="115" y="91"/>
                  </a:lnTo>
                  <a:lnTo>
                    <a:pt x="118" y="67"/>
                  </a:lnTo>
                  <a:lnTo>
                    <a:pt x="115" y="57"/>
                  </a:lnTo>
                  <a:lnTo>
                    <a:pt x="108" y="47"/>
                  </a:lnTo>
                  <a:lnTo>
                    <a:pt x="101" y="40"/>
                  </a:lnTo>
                  <a:lnTo>
                    <a:pt x="92" y="33"/>
                  </a:lnTo>
                  <a:lnTo>
                    <a:pt x="87" y="26"/>
                  </a:lnTo>
                  <a:lnTo>
                    <a:pt x="85" y="19"/>
                  </a:lnTo>
                  <a:lnTo>
                    <a:pt x="88" y="10"/>
                  </a:lnTo>
                  <a:lnTo>
                    <a:pt x="99" y="0"/>
                  </a:lnTo>
                  <a:lnTo>
                    <a:pt x="105" y="8"/>
                  </a:lnTo>
                  <a:lnTo>
                    <a:pt x="111" y="15"/>
                  </a:lnTo>
                  <a:lnTo>
                    <a:pt x="118" y="22"/>
                  </a:lnTo>
                  <a:lnTo>
                    <a:pt x="126" y="29"/>
                  </a:lnTo>
                  <a:lnTo>
                    <a:pt x="133" y="36"/>
                  </a:lnTo>
                  <a:lnTo>
                    <a:pt x="141" y="44"/>
                  </a:lnTo>
                  <a:lnTo>
                    <a:pt x="145" y="54"/>
                  </a:lnTo>
                  <a:lnTo>
                    <a:pt x="148" y="64"/>
                  </a:lnTo>
                  <a:close/>
                </a:path>
              </a:pathLst>
            </a:custGeom>
            <a:solidFill>
              <a:srgbClr val="0035FF"/>
            </a:solidFill>
            <a:ln w="9525">
              <a:noFill/>
              <a:round/>
              <a:headEnd/>
              <a:tailEnd/>
            </a:ln>
          </p:spPr>
          <p:txBody>
            <a:bodyPr/>
            <a:lstStyle/>
            <a:p>
              <a:endParaRPr lang="ru-RU"/>
            </a:p>
          </p:txBody>
        </p:sp>
        <p:sp>
          <p:nvSpPr>
            <p:cNvPr id="5171" name="Freeform 51"/>
            <p:cNvSpPr>
              <a:spLocks/>
            </p:cNvSpPr>
            <p:nvPr/>
          </p:nvSpPr>
          <p:spPr bwMode="auto">
            <a:xfrm>
              <a:off x="4789" y="2349"/>
              <a:ext cx="28" cy="77"/>
            </a:xfrm>
            <a:custGeom>
              <a:avLst/>
              <a:gdLst/>
              <a:ahLst/>
              <a:cxnLst>
                <a:cxn ang="0">
                  <a:pos x="85" y="0"/>
                </a:cxn>
                <a:cxn ang="0">
                  <a:pos x="79" y="32"/>
                </a:cxn>
                <a:cxn ang="0">
                  <a:pos x="72" y="62"/>
                </a:cxn>
                <a:cxn ang="0">
                  <a:pos x="64" y="91"/>
                </a:cxn>
                <a:cxn ang="0">
                  <a:pos x="54" y="120"/>
                </a:cxn>
                <a:cxn ang="0">
                  <a:pos x="42" y="148"/>
                </a:cxn>
                <a:cxn ang="0">
                  <a:pos x="31" y="177"/>
                </a:cxn>
                <a:cxn ang="0">
                  <a:pos x="20" y="205"/>
                </a:cxn>
                <a:cxn ang="0">
                  <a:pos x="8" y="232"/>
                </a:cxn>
                <a:cxn ang="0">
                  <a:pos x="0" y="232"/>
                </a:cxn>
                <a:cxn ang="0">
                  <a:pos x="3" y="211"/>
                </a:cxn>
                <a:cxn ang="0">
                  <a:pos x="10" y="189"/>
                </a:cxn>
                <a:cxn ang="0">
                  <a:pos x="18" y="168"/>
                </a:cxn>
                <a:cxn ang="0">
                  <a:pos x="25" y="147"/>
                </a:cxn>
                <a:cxn ang="0">
                  <a:pos x="32" y="128"/>
                </a:cxn>
                <a:cxn ang="0">
                  <a:pos x="39" y="110"/>
                </a:cxn>
                <a:cxn ang="0">
                  <a:pos x="47" y="93"/>
                </a:cxn>
                <a:cxn ang="0">
                  <a:pos x="54" y="74"/>
                </a:cxn>
                <a:cxn ang="0">
                  <a:pos x="61" y="56"/>
                </a:cxn>
                <a:cxn ang="0">
                  <a:pos x="68" y="37"/>
                </a:cxn>
                <a:cxn ang="0">
                  <a:pos x="74" y="20"/>
                </a:cxn>
                <a:cxn ang="0">
                  <a:pos x="81" y="2"/>
                </a:cxn>
                <a:cxn ang="0">
                  <a:pos x="85" y="0"/>
                </a:cxn>
              </a:cxnLst>
              <a:rect l="0" t="0" r="r" b="b"/>
              <a:pathLst>
                <a:path w="85" h="232">
                  <a:moveTo>
                    <a:pt x="85" y="0"/>
                  </a:moveTo>
                  <a:lnTo>
                    <a:pt x="79" y="32"/>
                  </a:lnTo>
                  <a:lnTo>
                    <a:pt x="72" y="62"/>
                  </a:lnTo>
                  <a:lnTo>
                    <a:pt x="64" y="91"/>
                  </a:lnTo>
                  <a:lnTo>
                    <a:pt x="54" y="120"/>
                  </a:lnTo>
                  <a:lnTo>
                    <a:pt x="42" y="148"/>
                  </a:lnTo>
                  <a:lnTo>
                    <a:pt x="31" y="177"/>
                  </a:lnTo>
                  <a:lnTo>
                    <a:pt x="20" y="205"/>
                  </a:lnTo>
                  <a:lnTo>
                    <a:pt x="8" y="232"/>
                  </a:lnTo>
                  <a:lnTo>
                    <a:pt x="0" y="232"/>
                  </a:lnTo>
                  <a:lnTo>
                    <a:pt x="3" y="211"/>
                  </a:lnTo>
                  <a:lnTo>
                    <a:pt x="10" y="189"/>
                  </a:lnTo>
                  <a:lnTo>
                    <a:pt x="18" y="168"/>
                  </a:lnTo>
                  <a:lnTo>
                    <a:pt x="25" y="147"/>
                  </a:lnTo>
                  <a:lnTo>
                    <a:pt x="32" y="128"/>
                  </a:lnTo>
                  <a:lnTo>
                    <a:pt x="39" y="110"/>
                  </a:lnTo>
                  <a:lnTo>
                    <a:pt x="47" y="93"/>
                  </a:lnTo>
                  <a:lnTo>
                    <a:pt x="54" y="74"/>
                  </a:lnTo>
                  <a:lnTo>
                    <a:pt x="61" y="56"/>
                  </a:lnTo>
                  <a:lnTo>
                    <a:pt x="68" y="37"/>
                  </a:lnTo>
                  <a:lnTo>
                    <a:pt x="74" y="20"/>
                  </a:lnTo>
                  <a:lnTo>
                    <a:pt x="81" y="2"/>
                  </a:lnTo>
                  <a:lnTo>
                    <a:pt x="85" y="0"/>
                  </a:lnTo>
                  <a:close/>
                </a:path>
              </a:pathLst>
            </a:custGeom>
            <a:solidFill>
              <a:srgbClr val="0035FF"/>
            </a:solidFill>
            <a:ln w="9525">
              <a:noFill/>
              <a:round/>
              <a:headEnd/>
              <a:tailEnd/>
            </a:ln>
          </p:spPr>
          <p:txBody>
            <a:bodyPr/>
            <a:lstStyle/>
            <a:p>
              <a:endParaRPr lang="ru-RU"/>
            </a:p>
          </p:txBody>
        </p:sp>
      </p:grpSp>
      <p:sp>
        <p:nvSpPr>
          <p:cNvPr id="5173" name="Rectangle 53"/>
          <p:cNvSpPr>
            <a:spLocks noChangeArrowheads="1"/>
          </p:cNvSpPr>
          <p:nvPr/>
        </p:nvSpPr>
        <p:spPr bwMode="auto">
          <a:xfrm>
            <a:off x="6629400" y="2895600"/>
            <a:ext cx="1447800" cy="76200"/>
          </a:xfrm>
          <a:prstGeom prst="rect">
            <a:avLst/>
          </a:prstGeom>
          <a:noFill/>
          <a:ln w="9525">
            <a:noFill/>
            <a:miter lim="800000"/>
            <a:headEnd/>
            <a:tailEnd/>
          </a:ln>
          <a:effectLst/>
        </p:spPr>
        <p:txBody>
          <a:bodyPr/>
          <a:lstStyle/>
          <a:p>
            <a:pPr marL="342900" indent="-342900" eaLnBrk="0" hangingPunct="0">
              <a:spcBef>
                <a:spcPct val="20000"/>
              </a:spcBef>
            </a:pPr>
            <a:r>
              <a:rPr lang="ru-RU" sz="2400" b="1">
                <a:solidFill>
                  <a:srgbClr val="7A09D7"/>
                </a:solidFill>
                <a:latin typeface="Comic Sans MS" pitchFamily="66" charset="0"/>
              </a:rPr>
              <a:t>  </a:t>
            </a:r>
            <a:r>
              <a:rPr lang="ru-RU" sz="1000" b="1" i="1">
                <a:solidFill>
                  <a:srgbClr val="093253"/>
                </a:solidFill>
                <a:latin typeface="Comic Sans MS" pitchFamily="66" charset="0"/>
                <a:hlinkClick r:id="rId19" action="ppaction://hlinksldjump"/>
              </a:rPr>
              <a:t>Готовность к школе?</a:t>
            </a:r>
            <a:endParaRPr lang="ru-RU" sz="1000" b="1" i="1">
              <a:solidFill>
                <a:srgbClr val="093253"/>
              </a:solidFill>
              <a:latin typeface="Comic Sans MS" pitchFamily="66" charset="0"/>
            </a:endParaRPr>
          </a:p>
        </p:txBody>
      </p:sp>
    </p:spTree>
  </p:cSld>
  <p:clrMapOvr>
    <a:masterClrMapping/>
  </p:clrMapOvr>
  <p:transition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Grp="1" noChangeArrowheads="1"/>
          </p:cNvSpPr>
          <p:nvPr>
            <p:ph type="subTitle" idx="1"/>
          </p:nvPr>
        </p:nvSpPr>
        <p:spPr/>
        <p:txBody>
          <a:bodyPr/>
          <a:lstStyle/>
          <a:p>
            <a:r>
              <a:rPr lang="ru-RU"/>
              <a:t> </a:t>
            </a:r>
          </a:p>
        </p:txBody>
      </p:sp>
      <p:sp>
        <p:nvSpPr>
          <p:cNvPr id="38922" name="Rectangle 10"/>
          <p:cNvSpPr>
            <a:spLocks noChangeArrowheads="1"/>
          </p:cNvSpPr>
          <p:nvPr/>
        </p:nvSpPr>
        <p:spPr bwMode="auto">
          <a:xfrm>
            <a:off x="1214414" y="1828800"/>
            <a:ext cx="6643734" cy="3170099"/>
          </a:xfrm>
          <a:prstGeom prst="rect">
            <a:avLst/>
          </a:prstGeom>
          <a:noFill/>
          <a:ln w="9525">
            <a:noFill/>
            <a:miter lim="800000"/>
            <a:headEnd/>
            <a:tailEnd/>
          </a:ln>
          <a:effectLst/>
        </p:spPr>
        <p:txBody>
          <a:bodyPr wrap="square" anchor="ctr">
            <a:spAutoFit/>
          </a:bodyPr>
          <a:lstStyle/>
          <a:p>
            <a:pPr algn="just"/>
            <a:r>
              <a:rPr lang="ru-RU" sz="2000" dirty="0">
                <a:solidFill>
                  <a:schemeClr val="tx2"/>
                </a:solidFill>
              </a:rPr>
              <a:t>Ребенок должен чувствовать себя в любой обстановке так же естественно, как дома. Научите ребенка внимательно относиться к своим нуждам, своевременно и естественно сообщать о них взрослым. На прогулке вы зашли куда-то перекусить. Предложите ребенку самостоятельно сделать заказ для себя. В следующий раз пусть сделает заказ для всей семьи. Пусть он попробует спросить в поликлинике, где находится туалет или сам займет очередь к специалисту. </a:t>
            </a:r>
          </a:p>
        </p:txBody>
      </p:sp>
      <p:sp>
        <p:nvSpPr>
          <p:cNvPr id="38923" name="Rectangle 11">
            <a:hlinkClick r:id="rId2" action="ppaction://hlinksldjump"/>
          </p:cNvPr>
          <p:cNvSpPr>
            <a:spLocks noChangeArrowheads="1"/>
          </p:cNvSpPr>
          <p:nvPr/>
        </p:nvSpPr>
        <p:spPr bwMode="auto">
          <a:xfrm>
            <a:off x="8153400" y="6248400"/>
            <a:ext cx="803275" cy="366713"/>
          </a:xfrm>
          <a:prstGeom prst="rect">
            <a:avLst/>
          </a:prstGeom>
          <a:noFill/>
          <a:ln w="9525">
            <a:noFill/>
            <a:miter lim="800000"/>
            <a:headEnd/>
            <a:tailEnd/>
          </a:ln>
          <a:effectLst/>
        </p:spPr>
        <p:txBody>
          <a:bodyPr wrap="none">
            <a:spAutoFit/>
          </a:bodyPr>
          <a:lstStyle/>
          <a:p>
            <a:r>
              <a:rPr lang="ru-RU">
                <a:solidFill>
                  <a:schemeClr val="tx2"/>
                </a:solidFill>
                <a:hlinkClick r:id="rId2" action="ppaction://hlinksldjump"/>
              </a:rPr>
              <a:t>назад</a:t>
            </a:r>
            <a:endParaRPr lang="ru-RU">
              <a:solidFill>
                <a:schemeClr val="tx2"/>
              </a:solidFill>
            </a:endParaRPr>
          </a:p>
        </p:txBody>
      </p:sp>
    </p:spTree>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type="body" idx="1"/>
          </p:nvPr>
        </p:nvSpPr>
        <p:spPr>
          <a:xfrm>
            <a:off x="1066800" y="1524000"/>
            <a:ext cx="6705600" cy="3733800"/>
          </a:xfrm>
        </p:spPr>
        <p:txBody>
          <a:bodyPr/>
          <a:lstStyle/>
          <a:p>
            <a:pPr algn="just">
              <a:lnSpc>
                <a:spcPct val="90000"/>
              </a:lnSpc>
              <a:buFontTx/>
              <a:buNone/>
            </a:pPr>
            <a:r>
              <a:rPr lang="ru-RU" dirty="0"/>
              <a:t>   </a:t>
            </a:r>
            <a:r>
              <a:rPr lang="ru-RU" dirty="0">
                <a:latin typeface="Arial" charset="0"/>
              </a:rPr>
              <a:t>Чем больше ребенок может делать сам, тем более взрослым он себя ощущает. Научите ребенка самостоятельно раздеваться и вешать свою одежду, застегивать пуговицы и молнии. Завязывание бантиков на шнурках ботинок потребует особой помощи и внимания с вашей стороны. </a:t>
            </a:r>
          </a:p>
        </p:txBody>
      </p:sp>
      <p:sp>
        <p:nvSpPr>
          <p:cNvPr id="39940" name="Rectangle 4">
            <a:hlinkClick r:id="rId2" action="ppaction://hlinksldjump"/>
          </p:cNvPr>
          <p:cNvSpPr>
            <a:spLocks noChangeArrowheads="1"/>
          </p:cNvSpPr>
          <p:nvPr/>
        </p:nvSpPr>
        <p:spPr bwMode="auto">
          <a:xfrm>
            <a:off x="8001000" y="6248400"/>
            <a:ext cx="803275" cy="366713"/>
          </a:xfrm>
          <a:prstGeom prst="rect">
            <a:avLst/>
          </a:prstGeom>
          <a:noFill/>
          <a:ln w="9525">
            <a:noFill/>
            <a:miter lim="800000"/>
            <a:headEnd/>
            <a:tailEnd/>
          </a:ln>
          <a:effectLst/>
        </p:spPr>
        <p:txBody>
          <a:bodyPr wrap="none">
            <a:spAutoFit/>
          </a:bodyPr>
          <a:lstStyle/>
          <a:p>
            <a:r>
              <a:rPr lang="ru-RU">
                <a:solidFill>
                  <a:schemeClr val="tx2"/>
                </a:solidFill>
                <a:hlinkClick r:id="rId2" action="ppaction://hlinksldjump"/>
              </a:rPr>
              <a:t>назад</a:t>
            </a:r>
            <a:endParaRPr lang="ru-RU">
              <a:solidFill>
                <a:schemeClr val="tx2"/>
              </a:solidFill>
            </a:endParaRPr>
          </a:p>
        </p:txBody>
      </p:sp>
    </p:spTree>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noChangeArrowheads="1"/>
          </p:cNvSpPr>
          <p:nvPr>
            <p:ph type="body" idx="1"/>
          </p:nvPr>
        </p:nvSpPr>
        <p:spPr>
          <a:xfrm>
            <a:off x="928662" y="1714488"/>
            <a:ext cx="7072338" cy="3390912"/>
          </a:xfrm>
        </p:spPr>
        <p:txBody>
          <a:bodyPr/>
          <a:lstStyle/>
          <a:p>
            <a:pPr algn="just">
              <a:lnSpc>
                <a:spcPct val="90000"/>
              </a:lnSpc>
              <a:buFontTx/>
              <a:buNone/>
            </a:pPr>
            <a:r>
              <a:rPr lang="ru-RU" sz="2400" dirty="0"/>
              <a:t>    </a:t>
            </a:r>
            <a:r>
              <a:rPr lang="ru-RU" sz="2400" dirty="0">
                <a:latin typeface="Arial" charset="0"/>
              </a:rPr>
              <a:t>Умение делать самостоятельный выбор развивает в человеке чувство самоуважения. Посоветуйтесь с ребенком о меню семейного воскресного обеда. Пусть он сам выбирает себе блюдо за праздничным столом и подбирает одежду, соответствующую погоде. Планирование семейного досуга всех членов семьи на выходные дни - еще более сложное дело. Приучайте ребенка считаться с интересами семьи и учитывать их в повседневной жизни. </a:t>
            </a:r>
          </a:p>
        </p:txBody>
      </p:sp>
      <p:sp>
        <p:nvSpPr>
          <p:cNvPr id="40964" name="Rectangle 4">
            <a:hlinkClick r:id="rId2" action="ppaction://hlinksldjump"/>
          </p:cNvPr>
          <p:cNvSpPr>
            <a:spLocks noChangeArrowheads="1"/>
          </p:cNvSpPr>
          <p:nvPr/>
        </p:nvSpPr>
        <p:spPr bwMode="auto">
          <a:xfrm>
            <a:off x="8153400" y="6248400"/>
            <a:ext cx="803275" cy="366713"/>
          </a:xfrm>
          <a:prstGeom prst="rect">
            <a:avLst/>
          </a:prstGeom>
          <a:noFill/>
          <a:ln w="9525">
            <a:noFill/>
            <a:miter lim="800000"/>
            <a:headEnd/>
            <a:tailEnd/>
          </a:ln>
          <a:effectLst/>
        </p:spPr>
        <p:txBody>
          <a:bodyPr wrap="none">
            <a:spAutoFit/>
          </a:bodyPr>
          <a:lstStyle/>
          <a:p>
            <a:r>
              <a:rPr lang="ru-RU">
                <a:solidFill>
                  <a:schemeClr val="tx2"/>
                </a:solidFill>
                <a:hlinkClick r:id="rId2" action="ppaction://hlinksldjump"/>
              </a:rPr>
              <a:t>назад</a:t>
            </a:r>
            <a:endParaRPr lang="ru-RU">
              <a:solidFill>
                <a:schemeClr val="tx2"/>
              </a:solidFill>
            </a:endParaRPr>
          </a:p>
        </p:txBody>
      </p:sp>
    </p:spTree>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Grp="1" noChangeArrowheads="1"/>
          </p:cNvSpPr>
          <p:nvPr>
            <p:ph type="body" idx="1"/>
          </p:nvPr>
        </p:nvSpPr>
        <p:spPr>
          <a:xfrm>
            <a:off x="685800" y="1643050"/>
            <a:ext cx="7543800" cy="3614750"/>
          </a:xfrm>
        </p:spPr>
        <p:txBody>
          <a:bodyPr/>
          <a:lstStyle/>
          <a:p>
            <a:pPr algn="just">
              <a:lnSpc>
                <a:spcPct val="90000"/>
              </a:lnSpc>
              <a:buFontTx/>
              <a:buNone/>
            </a:pPr>
            <a:r>
              <a:rPr lang="ru-RU" sz="2000" dirty="0"/>
              <a:t>    </a:t>
            </a:r>
            <a:r>
              <a:rPr lang="ru-RU" sz="2000" dirty="0">
                <a:latin typeface="Arial" charset="0"/>
              </a:rPr>
              <a:t>Продуктовые универсамы — очень подходящее место для развития внимания и активного слушания ребенка. Попросите ребенка положить в корзину три пачки печенья, пачку масла, батон белого и буханку черного хлеба. Свою просьбу изложите сразу и больше не повторяйте. </a:t>
            </a:r>
          </a:p>
          <a:p>
            <a:pPr algn="just">
              <a:lnSpc>
                <a:spcPct val="90000"/>
              </a:lnSpc>
              <a:buFontTx/>
              <a:buNone/>
            </a:pPr>
            <a:r>
              <a:rPr lang="ru-RU" sz="2000" dirty="0">
                <a:latin typeface="Arial" charset="0"/>
              </a:rPr>
              <a:t>    Ребенок помогает вам накрывать на стол. Попросите его поставить на стол четыре глубокие тарелки, возле каждой тарелки справа положить ложку. Спросите: "Сколько ложек тебе понадобится?" </a:t>
            </a:r>
          </a:p>
          <a:p>
            <a:pPr algn="just">
              <a:lnSpc>
                <a:spcPct val="90000"/>
              </a:lnSpc>
              <a:buFontTx/>
              <a:buNone/>
            </a:pPr>
            <a:r>
              <a:rPr lang="ru-RU" sz="2000" dirty="0">
                <a:latin typeface="Arial" charset="0"/>
              </a:rPr>
              <a:t>    Проходя по улице или находясь в магазине, обращайте внимание ребенка на слова-надписи, которые окружают нас повсюду. Объясняйте их значение. Считайте деревья, шаги, проезжающие мимо машины. </a:t>
            </a:r>
          </a:p>
        </p:txBody>
      </p:sp>
      <p:sp>
        <p:nvSpPr>
          <p:cNvPr id="41989" name="Rectangle 5">
            <a:hlinkClick r:id="rId2" action="ppaction://hlinksldjump"/>
          </p:cNvPr>
          <p:cNvSpPr>
            <a:spLocks noChangeArrowheads="1"/>
          </p:cNvSpPr>
          <p:nvPr/>
        </p:nvSpPr>
        <p:spPr bwMode="auto">
          <a:xfrm>
            <a:off x="8153400" y="6248400"/>
            <a:ext cx="803275" cy="366713"/>
          </a:xfrm>
          <a:prstGeom prst="rect">
            <a:avLst/>
          </a:prstGeom>
          <a:noFill/>
          <a:ln w="9525">
            <a:noFill/>
            <a:miter lim="800000"/>
            <a:headEnd/>
            <a:tailEnd/>
          </a:ln>
          <a:effectLst/>
        </p:spPr>
        <p:txBody>
          <a:bodyPr wrap="none">
            <a:spAutoFit/>
          </a:bodyPr>
          <a:lstStyle/>
          <a:p>
            <a:r>
              <a:rPr lang="ru-RU">
                <a:solidFill>
                  <a:schemeClr val="tx2"/>
                </a:solidFill>
                <a:hlinkClick r:id="rId2" action="ppaction://hlinksldjump"/>
              </a:rPr>
              <a:t>назад</a:t>
            </a:r>
            <a:endParaRPr lang="ru-RU">
              <a:solidFill>
                <a:schemeClr val="tx2"/>
              </a:solidFill>
            </a:endParaRPr>
          </a:p>
        </p:txBody>
      </p:sp>
    </p:spTree>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type="body" idx="1"/>
          </p:nvPr>
        </p:nvSpPr>
        <p:spPr>
          <a:xfrm>
            <a:off x="1143000" y="1785926"/>
            <a:ext cx="6934200" cy="3395674"/>
          </a:xfrm>
        </p:spPr>
        <p:txBody>
          <a:bodyPr/>
          <a:lstStyle/>
          <a:p>
            <a:pPr algn="just">
              <a:lnSpc>
                <a:spcPct val="90000"/>
              </a:lnSpc>
              <a:buFontTx/>
              <a:buNone/>
            </a:pPr>
            <a:r>
              <a:rPr lang="ru-RU" sz="2400" dirty="0"/>
              <a:t>   </a:t>
            </a:r>
            <a:r>
              <a:rPr lang="ru-RU" sz="2400" dirty="0">
                <a:latin typeface="Arial" charset="0"/>
              </a:rPr>
              <a:t>Обращайте его внимание на первые весенние цветы и краски осеннего леса. Сводите его в зоопарк и вместе найдите самое большое животное, потом самое высокое... Наблюдайте за погодой и очертаниями облаков. Учите ребенка чувствовать. Открыто переживайте с ним все события повседневной жизни, и его любознательность перерастет в радость учения.</a:t>
            </a:r>
          </a:p>
        </p:txBody>
      </p:sp>
      <p:sp>
        <p:nvSpPr>
          <p:cNvPr id="43012" name="Rectangle 4">
            <a:hlinkClick r:id="rId2" action="ppaction://hlinksldjump"/>
          </p:cNvPr>
          <p:cNvSpPr>
            <a:spLocks noChangeArrowheads="1"/>
          </p:cNvSpPr>
          <p:nvPr/>
        </p:nvSpPr>
        <p:spPr bwMode="auto">
          <a:xfrm>
            <a:off x="8153400" y="6248400"/>
            <a:ext cx="803275" cy="366713"/>
          </a:xfrm>
          <a:prstGeom prst="rect">
            <a:avLst/>
          </a:prstGeom>
          <a:noFill/>
          <a:ln w="9525">
            <a:noFill/>
            <a:miter lim="800000"/>
            <a:headEnd/>
            <a:tailEnd/>
          </a:ln>
          <a:effectLst/>
        </p:spPr>
        <p:txBody>
          <a:bodyPr wrap="none">
            <a:spAutoFit/>
          </a:bodyPr>
          <a:lstStyle/>
          <a:p>
            <a:r>
              <a:rPr lang="ru-RU">
                <a:solidFill>
                  <a:schemeClr val="tx2"/>
                </a:solidFill>
                <a:hlinkClick r:id="rId2" action="ppaction://hlinksldjump"/>
              </a:rPr>
              <a:t>назад</a:t>
            </a:r>
            <a:endParaRPr lang="ru-RU">
              <a:solidFill>
                <a:schemeClr val="tx2"/>
              </a:solidFill>
            </a:endParaRPr>
          </a:p>
        </p:txBody>
      </p:sp>
    </p:spTree>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type="body" idx="1"/>
          </p:nvPr>
        </p:nvSpPr>
        <p:spPr>
          <a:xfrm>
            <a:off x="609600" y="1643050"/>
            <a:ext cx="7696200" cy="3767150"/>
          </a:xfrm>
        </p:spPr>
        <p:txBody>
          <a:bodyPr/>
          <a:lstStyle/>
          <a:p>
            <a:pPr algn="just">
              <a:lnSpc>
                <a:spcPct val="90000"/>
              </a:lnSpc>
            </a:pPr>
            <a:r>
              <a:rPr lang="ru-RU" sz="2000" b="1" dirty="0">
                <a:latin typeface="Arial" charset="0"/>
                <a:hlinkClick r:id="rId2" action="ppaction://hlinksldjump"/>
              </a:rPr>
              <a:t>Функциональная готовность к школе </a:t>
            </a:r>
            <a:r>
              <a:rPr lang="ru-RU" sz="2000" b="1" dirty="0">
                <a:latin typeface="Arial" charset="0"/>
              </a:rPr>
              <a:t>– </a:t>
            </a:r>
            <a:r>
              <a:rPr lang="ru-RU" sz="2000" dirty="0">
                <a:latin typeface="Arial" charset="0"/>
              </a:rPr>
              <a:t>её</a:t>
            </a:r>
            <a:r>
              <a:rPr lang="ru-RU" sz="2000" b="1" dirty="0">
                <a:latin typeface="Arial" charset="0"/>
              </a:rPr>
              <a:t> </a:t>
            </a:r>
            <a:r>
              <a:rPr lang="ru-RU" sz="2000" dirty="0">
                <a:latin typeface="Arial" charset="0"/>
              </a:rPr>
              <a:t>определяют за год до предполагаемого поступления, так как в этом случае есть время помочь ребенку укрепить его здоровье. Степень готовности детей к школе выявляют, учитывая состояние здоровья, острую заболеваемость за предшествующий год, уровень биологического развития и развития школьно-необходимых функций. </a:t>
            </a:r>
            <a:endParaRPr lang="ru-RU" sz="2000" b="1" dirty="0">
              <a:latin typeface="Arial" charset="0"/>
            </a:endParaRPr>
          </a:p>
          <a:p>
            <a:pPr algn="just">
              <a:lnSpc>
                <a:spcPct val="90000"/>
              </a:lnSpc>
            </a:pPr>
            <a:r>
              <a:rPr lang="ru-RU" sz="2000" b="1" dirty="0">
                <a:latin typeface="Arial" charset="0"/>
                <a:hlinkClick r:id="rId3" action="ppaction://hlinksldjump"/>
              </a:rPr>
              <a:t>Школьно – необходимые функции </a:t>
            </a:r>
            <a:endParaRPr lang="ru-RU" sz="2000" b="1" dirty="0">
              <a:latin typeface="Arial" charset="0"/>
            </a:endParaRPr>
          </a:p>
          <a:p>
            <a:pPr algn="just">
              <a:lnSpc>
                <a:spcPct val="90000"/>
              </a:lnSpc>
              <a:buFontTx/>
              <a:buNone/>
            </a:pPr>
            <a:r>
              <a:rPr lang="ru-RU" sz="2000" dirty="0">
                <a:latin typeface="Arial" charset="0"/>
              </a:rPr>
              <a:t>    Большое значение при подготовке к школе следует уделить развитию школьно-необходимых функций – речь, моторика (развитие кисти и пальцев руки для письма). Дети, отстающие в развитии этих функций, нуждаются в специальных занятиях. </a:t>
            </a:r>
          </a:p>
        </p:txBody>
      </p:sp>
      <p:sp>
        <p:nvSpPr>
          <p:cNvPr id="44038" name="Rectangle 6"/>
          <p:cNvSpPr>
            <a:spLocks noChangeArrowheads="1"/>
          </p:cNvSpPr>
          <p:nvPr/>
        </p:nvSpPr>
        <p:spPr bwMode="auto">
          <a:xfrm>
            <a:off x="8077200" y="6248400"/>
            <a:ext cx="835025" cy="366713"/>
          </a:xfrm>
          <a:prstGeom prst="rect">
            <a:avLst/>
          </a:prstGeom>
          <a:noFill/>
          <a:ln w="9525">
            <a:noFill/>
            <a:miter lim="800000"/>
            <a:headEnd/>
            <a:tailEnd/>
          </a:ln>
          <a:effectLst/>
        </p:spPr>
        <p:txBody>
          <a:bodyPr wrap="none">
            <a:spAutoFit/>
          </a:bodyPr>
          <a:lstStyle/>
          <a:p>
            <a:r>
              <a:rPr lang="ru-RU" b="1">
                <a:hlinkClick r:id="rId4" action="ppaction://hlinksldjump"/>
              </a:rPr>
              <a:t>назад</a:t>
            </a:r>
            <a:endParaRPr lang="ru-RU" b="1"/>
          </a:p>
        </p:txBody>
      </p:sp>
    </p:spTree>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Grp="1" noChangeArrowheads="1"/>
          </p:cNvSpPr>
          <p:nvPr>
            <p:ph type="body" idx="1"/>
          </p:nvPr>
        </p:nvSpPr>
        <p:spPr>
          <a:xfrm>
            <a:off x="685800" y="1600200"/>
            <a:ext cx="7848600" cy="3733800"/>
          </a:xfrm>
        </p:spPr>
        <p:txBody>
          <a:bodyPr/>
          <a:lstStyle/>
          <a:p>
            <a:pPr>
              <a:buFontTx/>
              <a:buNone/>
            </a:pPr>
            <a:r>
              <a:rPr lang="ru-RU"/>
              <a:t> </a:t>
            </a:r>
          </a:p>
        </p:txBody>
      </p:sp>
      <p:sp>
        <p:nvSpPr>
          <p:cNvPr id="45060" name="Rectangle 4"/>
          <p:cNvSpPr>
            <a:spLocks noChangeArrowheads="1"/>
          </p:cNvSpPr>
          <p:nvPr/>
        </p:nvSpPr>
        <p:spPr bwMode="auto">
          <a:xfrm>
            <a:off x="857224" y="1428735"/>
            <a:ext cx="7500990" cy="4339650"/>
          </a:xfrm>
          <a:prstGeom prst="rect">
            <a:avLst/>
          </a:prstGeom>
          <a:noFill/>
          <a:ln w="9525">
            <a:noFill/>
            <a:miter lim="800000"/>
            <a:headEnd/>
            <a:tailEnd/>
          </a:ln>
          <a:effectLst/>
        </p:spPr>
        <p:txBody>
          <a:bodyPr wrap="square" anchor="ctr">
            <a:spAutoFit/>
          </a:bodyPr>
          <a:lstStyle/>
          <a:p>
            <a:pPr algn="just"/>
            <a:r>
              <a:rPr lang="ru-RU" sz="1200" b="1" dirty="0">
                <a:solidFill>
                  <a:schemeClr val="tx2"/>
                </a:solidFill>
              </a:rPr>
              <a:t>Если у вашего ребенка имеются хронические заболевания или он перенес тяжелую болезнь на протяжении последнего года, часто болеет (4 раза в году и более), отдавать его в школу (или прогимназию) с 6 лет не рекомендуется. Детей, имеющих отклонение в состоянии здоровья, необходимо проконсультировать с педиатром, врачами-специалистами, которые назначат комплекс лечебных и оздоровительных мероприятий. </a:t>
            </a:r>
          </a:p>
          <a:p>
            <a:pPr algn="just"/>
            <a:r>
              <a:rPr lang="ru-RU" sz="1200" b="1" dirty="0">
                <a:solidFill>
                  <a:schemeClr val="tx2"/>
                </a:solidFill>
              </a:rPr>
              <a:t>В медицине существуют понятия «паспортный и биологический возраст». Что же такое паспортный возраст – число лет и месяцев со дня рождения, а биологический – степень зрелости органов и систем детского организма, достигнутая к определенному паспортному возрасту. </a:t>
            </a:r>
            <a:br>
              <a:rPr lang="ru-RU" sz="1200" b="1" dirty="0">
                <a:solidFill>
                  <a:schemeClr val="tx2"/>
                </a:solidFill>
              </a:rPr>
            </a:br>
            <a:r>
              <a:rPr lang="ru-RU" sz="1200" b="1" dirty="0">
                <a:solidFill>
                  <a:schemeClr val="tx2"/>
                </a:solidFill>
              </a:rPr>
              <a:t>Биологический и паспортный возраст могут не совпадать: биологический иногда ниже или выше паспортного. </a:t>
            </a:r>
          </a:p>
          <a:p>
            <a:pPr algn="just"/>
            <a:r>
              <a:rPr lang="ru-RU" sz="1200" b="1" dirty="0">
                <a:solidFill>
                  <a:schemeClr val="tx2"/>
                </a:solidFill>
              </a:rPr>
              <a:t>Существенным препятствием для обучения в школе является сниженный уровень биологической зрелости. В этом случае по паспортному возрасту шестилетний ребенок на самом деле является пятилетним или даже четырехлетним по зрелости органов и систем организма, в том числе и мозга. Естественно, что он не готов к обучению в школе, не может полноценно усвоить программу, очень устает на уроках, поэтому часто болеет. </a:t>
            </a:r>
          </a:p>
          <a:p>
            <a:pPr algn="just"/>
            <a:r>
              <a:rPr lang="ru-RU" sz="1200" b="1" dirty="0">
                <a:solidFill>
                  <a:schemeClr val="tx2"/>
                </a:solidFill>
              </a:rPr>
              <a:t>Причиной отставания ребенка в биологическом развитии могут стать частые и длительные, тяжело протекающие заболевания, особенно в раннем возрасте, систематические грубые нарушения режима сна и питания и др. в биологическом развитии чаще всего отстают недоношенные, а также дети, перенесшие родовую травму. Как правило, такие дети ниже ростом своих сверстников, так как за последний год перед школой они вырастают меньше чем на 4 см; у них отсутствуют постоянные зубы (они сменяются уже в 5 – 6 лет). </a:t>
            </a:r>
          </a:p>
          <a:p>
            <a:pPr algn="just"/>
            <a:r>
              <a:rPr lang="ru-RU" sz="1200" b="1" dirty="0"/>
              <a:t>                                                                                                                                              </a:t>
            </a:r>
            <a:endParaRPr lang="ru-RU" sz="1400" b="1" dirty="0"/>
          </a:p>
        </p:txBody>
      </p:sp>
      <p:sp>
        <p:nvSpPr>
          <p:cNvPr id="45062" name="Rectangle 6"/>
          <p:cNvSpPr>
            <a:spLocks noChangeArrowheads="1"/>
          </p:cNvSpPr>
          <p:nvPr/>
        </p:nvSpPr>
        <p:spPr bwMode="auto">
          <a:xfrm>
            <a:off x="8077200" y="6248400"/>
            <a:ext cx="835025" cy="366713"/>
          </a:xfrm>
          <a:prstGeom prst="rect">
            <a:avLst/>
          </a:prstGeom>
          <a:noFill/>
          <a:ln w="9525">
            <a:noFill/>
            <a:miter lim="800000"/>
            <a:headEnd/>
            <a:tailEnd/>
          </a:ln>
          <a:effectLst/>
        </p:spPr>
        <p:txBody>
          <a:bodyPr wrap="none">
            <a:spAutoFit/>
          </a:bodyPr>
          <a:lstStyle/>
          <a:p>
            <a:r>
              <a:rPr lang="ru-RU" b="1">
                <a:hlinkClick r:id="rId2" action="ppaction://hlinksldjump"/>
              </a:rPr>
              <a:t>назад</a:t>
            </a:r>
            <a:endParaRPr lang="ru-RU" b="1"/>
          </a:p>
        </p:txBody>
      </p:sp>
    </p:spTree>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3"/>
          <p:cNvSpPr>
            <a:spLocks noGrp="1" noChangeArrowheads="1"/>
          </p:cNvSpPr>
          <p:nvPr>
            <p:ph type="body" idx="1"/>
          </p:nvPr>
        </p:nvSpPr>
        <p:spPr>
          <a:xfrm>
            <a:off x="714348" y="1524000"/>
            <a:ext cx="7643866" cy="4191000"/>
          </a:xfrm>
        </p:spPr>
        <p:txBody>
          <a:bodyPr/>
          <a:lstStyle/>
          <a:p>
            <a:pPr algn="just">
              <a:lnSpc>
                <a:spcPct val="80000"/>
              </a:lnSpc>
              <a:buFontTx/>
              <a:buNone/>
            </a:pPr>
            <a:r>
              <a:rPr lang="ru-RU" sz="900" dirty="0"/>
              <a:t>        </a:t>
            </a:r>
            <a:r>
              <a:rPr lang="ru-RU" sz="1200" b="1" dirty="0">
                <a:latin typeface="Arial" charset="0"/>
              </a:rPr>
              <a:t>Большое значение при подготовке к школе следует уделить развитию школьно-необходимых функций – речь, моторика (развитие кисти и пальцев руки для письма). Дети, отстающие в развитии этих функций, нуждаются в специальных занятиях. </a:t>
            </a:r>
          </a:p>
          <a:p>
            <a:pPr algn="just">
              <a:lnSpc>
                <a:spcPct val="80000"/>
              </a:lnSpc>
              <a:buFontTx/>
              <a:buNone/>
            </a:pPr>
            <a:r>
              <a:rPr lang="ru-RU" sz="1200" b="1" dirty="0">
                <a:latin typeface="Arial" charset="0"/>
              </a:rPr>
              <a:t>       Особое внимание вы должны обращать на подготовку рук ребенка к письму к школе. Как часто многие трагедии связаны с тем, что ребенок долго сидит и пишет черточки, крючочки. Корявые каракули огорчают до слез малыша, доставляют немало невеселых минут и родителям: ну почему друге дети пишут ровно и красиво, а наш?… </a:t>
            </a:r>
          </a:p>
          <a:p>
            <a:pPr algn="just">
              <a:lnSpc>
                <a:spcPct val="80000"/>
              </a:lnSpc>
              <a:buFontTx/>
              <a:buNone/>
            </a:pPr>
            <a:r>
              <a:rPr lang="ru-RU" sz="1200" b="1" dirty="0">
                <a:latin typeface="Arial" charset="0"/>
              </a:rPr>
              <a:t>       У некоторых детей неправильно сформирован навык держать карандаш, ручку. Одни держат ручку или карандаш в кулаке, другие – слишком далеко или близко к нижнему кончику, третьи – неверно располагают пальцы и т.д. Подумайте, с чем это может быть связано у вашего ребенка? Иногда это происходит от того, что он не умеет работать за столом, не знает, как надо правильно держать ручку или карандаш. В этих случаях старайтесь больше объяснять и показывать. Правда, для этого необходимы время и строгий контроль взрослого. Но чаще всего ребенок плохо владеет руками, особенно пальцами, так как у него недостаточно развита «ручная умелость». Как правило, этим детям трудно не только писать и рисовать, но и лепить, конструировать. Они долго застегивают пуговицы, неловко шнуруют ботинки, часто роняют посуду, накрывая на стол, и т.д. в основном это неуравновешенные, возбудимые, подвижные дети. Очень мешает им излишняя порывистость, </a:t>
            </a:r>
            <a:r>
              <a:rPr lang="ru-RU" sz="1200" b="1" dirty="0" err="1">
                <a:latin typeface="Arial" charset="0"/>
              </a:rPr>
              <a:t>непластичность</a:t>
            </a:r>
            <a:r>
              <a:rPr lang="ru-RU" sz="1200" b="1" dirty="0">
                <a:latin typeface="Arial" charset="0"/>
              </a:rPr>
              <a:t> движений. Из-за особенностей состояния их нервной системы у них труднее и длительные вырабатываются и закрепляются двигательные навыки, особенно тонкие движения. </a:t>
            </a:r>
            <a:br>
              <a:rPr lang="ru-RU" sz="1200" b="1" dirty="0">
                <a:latin typeface="Arial" charset="0"/>
              </a:rPr>
            </a:br>
            <a:r>
              <a:rPr lang="ru-RU" sz="1200" b="1" dirty="0">
                <a:latin typeface="Arial" charset="0"/>
              </a:rPr>
              <a:t>Однако нередки случаи, когда родители просто не создают условий, способствующих наиболее полному и своевременному развитию движений, то есть пускают это на самотек. </a:t>
            </a:r>
            <a:br>
              <a:rPr lang="ru-RU" sz="1200" b="1" dirty="0">
                <a:latin typeface="Arial" charset="0"/>
              </a:rPr>
            </a:br>
            <a:r>
              <a:rPr lang="ru-RU" sz="1200" b="1" dirty="0">
                <a:latin typeface="Arial" charset="0"/>
              </a:rPr>
              <a:t>От взрослых зависит многое. Надо организовать жизнь ребенка, его игры и забавы, начиная с самого рождения, таким образом, чтобы в повседневной деятельности развивались точность движений руки, ловкость пальцев, сила кисти, то есть качества, которые позже будут необходимы для успешного обучения письму. </a:t>
            </a:r>
          </a:p>
        </p:txBody>
      </p:sp>
      <p:sp>
        <p:nvSpPr>
          <p:cNvPr id="46084" name="Rectangle 4"/>
          <p:cNvSpPr>
            <a:spLocks noChangeArrowheads="1"/>
          </p:cNvSpPr>
          <p:nvPr/>
        </p:nvSpPr>
        <p:spPr bwMode="auto">
          <a:xfrm>
            <a:off x="8077200" y="6324600"/>
            <a:ext cx="835025" cy="366713"/>
          </a:xfrm>
          <a:prstGeom prst="rect">
            <a:avLst/>
          </a:prstGeom>
          <a:noFill/>
          <a:ln w="9525">
            <a:noFill/>
            <a:miter lim="800000"/>
            <a:headEnd/>
            <a:tailEnd/>
          </a:ln>
          <a:effectLst/>
        </p:spPr>
        <p:txBody>
          <a:bodyPr wrap="none">
            <a:spAutoFit/>
          </a:bodyPr>
          <a:lstStyle/>
          <a:p>
            <a:r>
              <a:rPr lang="ru-RU" b="1">
                <a:hlinkClick r:id="rId2" action="ppaction://hlinksldjump"/>
              </a:rPr>
              <a:t>назад</a:t>
            </a:r>
            <a:endParaRPr lang="ru-RU" b="1"/>
          </a:p>
        </p:txBody>
      </p:sp>
    </p:spTree>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3"/>
          <p:cNvSpPr>
            <a:spLocks noGrp="1" noChangeArrowheads="1"/>
          </p:cNvSpPr>
          <p:nvPr>
            <p:ph type="body" idx="1"/>
          </p:nvPr>
        </p:nvSpPr>
        <p:spPr>
          <a:xfrm>
            <a:off x="685800" y="1785926"/>
            <a:ext cx="7848600" cy="4340237"/>
          </a:xfrm>
        </p:spPr>
        <p:txBody>
          <a:bodyPr/>
          <a:lstStyle/>
          <a:p>
            <a:pPr algn="just">
              <a:buFontTx/>
              <a:buNone/>
            </a:pPr>
            <a:r>
              <a:rPr lang="ru-RU" sz="2400" b="1" dirty="0">
                <a:solidFill>
                  <a:srgbClr val="9E5093"/>
                </a:solidFill>
              </a:rPr>
              <a:t>    </a:t>
            </a:r>
            <a:r>
              <a:rPr lang="ru-RU" sz="2400" dirty="0">
                <a:solidFill>
                  <a:schemeClr val="tx1"/>
                </a:solidFill>
                <a:latin typeface="Arial" charset="0"/>
              </a:rPr>
              <a:t>Учеными разработаны специальные задания, по успешности выполнения которых можно судить об уровне развития. Например, по умению нарисовать человечка (подробность, детальность рисунка) можно судить одновременно о развитии мышления, внимания и памяти, а по тому, как он справляется с воспроизведением образца (срисовывание короткой фразы, обведение круга), - о развитии готовности руки к обучению письму. </a:t>
            </a:r>
            <a:br>
              <a:rPr lang="ru-RU" sz="2400" dirty="0">
                <a:solidFill>
                  <a:schemeClr val="tx1"/>
                </a:solidFill>
                <a:latin typeface="Arial" charset="0"/>
              </a:rPr>
            </a:br>
            <a:endParaRPr lang="ru-RU" sz="2400" dirty="0">
              <a:solidFill>
                <a:schemeClr val="tx1"/>
              </a:solidFill>
              <a:latin typeface="Arial" charset="0"/>
            </a:endParaRPr>
          </a:p>
        </p:txBody>
      </p:sp>
      <p:sp>
        <p:nvSpPr>
          <p:cNvPr id="53252" name="Rectangle 4"/>
          <p:cNvSpPr>
            <a:spLocks noChangeArrowheads="1"/>
          </p:cNvSpPr>
          <p:nvPr/>
        </p:nvSpPr>
        <p:spPr bwMode="auto">
          <a:xfrm>
            <a:off x="6858000" y="6546850"/>
            <a:ext cx="854075" cy="311150"/>
          </a:xfrm>
          <a:prstGeom prst="rect">
            <a:avLst/>
          </a:prstGeom>
          <a:noFill/>
          <a:ln w="9525">
            <a:noFill/>
            <a:miter lim="800000"/>
            <a:headEnd/>
            <a:tailEnd/>
          </a:ln>
          <a:effectLst/>
        </p:spPr>
        <p:txBody>
          <a:bodyPr wrap="none">
            <a:spAutoFit/>
          </a:bodyPr>
          <a:lstStyle/>
          <a:p>
            <a:pPr eaLnBrk="0" hangingPunct="0">
              <a:lnSpc>
                <a:spcPct val="80000"/>
              </a:lnSpc>
              <a:spcBef>
                <a:spcPct val="20000"/>
              </a:spcBef>
            </a:pPr>
            <a:r>
              <a:rPr lang="ru-RU" b="1">
                <a:solidFill>
                  <a:srgbClr val="9E5093"/>
                </a:solidFill>
                <a:hlinkClick r:id="rId2" action="ppaction://hlinksldjump"/>
              </a:rPr>
              <a:t>далее</a:t>
            </a:r>
            <a:endParaRPr lang="ru-RU" b="1">
              <a:solidFill>
                <a:srgbClr val="9E5093"/>
              </a:solidFill>
            </a:endParaRPr>
          </a:p>
        </p:txBody>
      </p:sp>
      <p:sp>
        <p:nvSpPr>
          <p:cNvPr id="53253" name="Rectangle 5"/>
          <p:cNvSpPr>
            <a:spLocks noChangeArrowheads="1"/>
          </p:cNvSpPr>
          <p:nvPr/>
        </p:nvSpPr>
        <p:spPr bwMode="auto">
          <a:xfrm>
            <a:off x="8308975" y="6491288"/>
            <a:ext cx="835025" cy="366712"/>
          </a:xfrm>
          <a:prstGeom prst="rect">
            <a:avLst/>
          </a:prstGeom>
          <a:noFill/>
          <a:ln w="9525">
            <a:noFill/>
            <a:miter lim="800000"/>
            <a:headEnd/>
            <a:tailEnd/>
          </a:ln>
          <a:effectLst/>
        </p:spPr>
        <p:txBody>
          <a:bodyPr wrap="none">
            <a:spAutoFit/>
          </a:bodyPr>
          <a:lstStyle/>
          <a:p>
            <a:r>
              <a:rPr lang="ru-RU" b="1">
                <a:hlinkClick r:id="rId3" action="ppaction://hlinksldjump"/>
              </a:rPr>
              <a:t>назад</a:t>
            </a:r>
            <a:endParaRPr lang="ru-RU" b="1"/>
          </a:p>
        </p:txBody>
      </p:sp>
    </p:spTree>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3"/>
          <p:cNvSpPr>
            <a:spLocks noGrp="1" noChangeArrowheads="1"/>
          </p:cNvSpPr>
          <p:nvPr>
            <p:ph type="body" sz="half" idx="1"/>
          </p:nvPr>
        </p:nvSpPr>
        <p:spPr/>
        <p:txBody>
          <a:bodyPr/>
          <a:lstStyle/>
          <a:p>
            <a:pPr>
              <a:lnSpc>
                <a:spcPct val="80000"/>
              </a:lnSpc>
              <a:buFontTx/>
              <a:buNone/>
            </a:pPr>
            <a:r>
              <a:rPr lang="ru-RU" sz="1000">
                <a:solidFill>
                  <a:schemeClr val="tx1"/>
                </a:solidFill>
              </a:rPr>
              <a:t>       </a:t>
            </a:r>
            <a:r>
              <a:rPr lang="ru-RU" sz="1000" b="1">
                <a:solidFill>
                  <a:schemeClr val="tx1"/>
                </a:solidFill>
              </a:rPr>
              <a:t>       </a:t>
            </a:r>
            <a:endParaRPr lang="ru-RU" sz="1000">
              <a:solidFill>
                <a:schemeClr val="tx1"/>
              </a:solidFill>
            </a:endParaRPr>
          </a:p>
        </p:txBody>
      </p:sp>
      <p:sp>
        <p:nvSpPr>
          <p:cNvPr id="51211" name="Rectangle 11"/>
          <p:cNvSpPr>
            <a:spLocks noGrp="1" noChangeArrowheads="1"/>
          </p:cNvSpPr>
          <p:nvPr>
            <p:ph type="body" sz="half" idx="2"/>
          </p:nvPr>
        </p:nvSpPr>
        <p:spPr>
          <a:xfrm>
            <a:off x="1066800" y="1295400"/>
            <a:ext cx="7010400" cy="4572000"/>
          </a:xfrm>
        </p:spPr>
        <p:txBody>
          <a:bodyPr/>
          <a:lstStyle/>
          <a:p>
            <a:pPr algn="just">
              <a:lnSpc>
                <a:spcPct val="80000"/>
              </a:lnSpc>
              <a:buFontTx/>
              <a:buNone/>
            </a:pPr>
            <a:r>
              <a:rPr lang="ru-RU" sz="1400" b="1" dirty="0">
                <a:solidFill>
                  <a:schemeClr val="tx1"/>
                </a:solidFill>
                <a:latin typeface="Arial" charset="0"/>
              </a:rPr>
              <a:t>Задание 1 (рисунок человека) </a:t>
            </a:r>
          </a:p>
          <a:p>
            <a:pPr algn="just">
              <a:lnSpc>
                <a:spcPct val="80000"/>
              </a:lnSpc>
              <a:buFontTx/>
              <a:buNone/>
            </a:pPr>
            <a:r>
              <a:rPr lang="ru-RU" sz="1400" b="1" dirty="0">
                <a:solidFill>
                  <a:schemeClr val="tx1"/>
                </a:solidFill>
                <a:latin typeface="Arial" charset="0"/>
              </a:rPr>
              <a:t>        Попросите ребенка: "Нарисуй какого-нибудь дядю так, как умеешь». На любой встречный вопрос отвечайте: «Рисуй так, как умеешь». Если он не может начать работу, то подбодрите его. На вопрос, можно ли рисовать «тетю», объясните, что надо рисовать «дядю». Если же ребенок начал рисовать женскую фигуру, разрешите ему ее дорисовать, а затем попросите, чтобы он рядом нарисовал дядю. </a:t>
            </a:r>
            <a:br>
              <a:rPr lang="ru-RU" sz="1400" b="1" dirty="0">
                <a:solidFill>
                  <a:schemeClr val="tx1"/>
                </a:solidFill>
                <a:latin typeface="Arial" charset="0"/>
              </a:rPr>
            </a:br>
            <a:r>
              <a:rPr lang="ru-RU" sz="1400" b="1" dirty="0">
                <a:solidFill>
                  <a:schemeClr val="tx1"/>
                </a:solidFill>
                <a:latin typeface="Arial" charset="0"/>
              </a:rPr>
              <a:t>Оценка результатов: </a:t>
            </a:r>
          </a:p>
          <a:p>
            <a:pPr algn="just">
              <a:lnSpc>
                <a:spcPct val="80000"/>
              </a:lnSpc>
              <a:buFontTx/>
              <a:buNone/>
            </a:pPr>
            <a:r>
              <a:rPr lang="ru-RU" sz="1400" b="1" dirty="0">
                <a:solidFill>
                  <a:schemeClr val="tx1"/>
                </a:solidFill>
                <a:latin typeface="Arial" charset="0"/>
              </a:rPr>
              <a:t>        Задание оценивается от 1 (наилучшая оценка) до 5 (наихудшая) баллов. </a:t>
            </a:r>
          </a:p>
          <a:p>
            <a:pPr algn="just">
              <a:lnSpc>
                <a:spcPct val="80000"/>
              </a:lnSpc>
            </a:pPr>
            <a:r>
              <a:rPr lang="ru-RU" sz="1400" b="1" dirty="0">
                <a:solidFill>
                  <a:schemeClr val="tx1"/>
                </a:solidFill>
                <a:latin typeface="Arial" charset="0"/>
              </a:rPr>
              <a:t>1 балл – у нарисованной фигуры должны быть голова, туловище, конечности. Голову с туловищем соединяет шея (она должна быть не больше, чем туловище). На голове должны быть волосы (возможна шапка или шляпа), уши, на лице – глаза, нос, рот. Верхние конечности заканчиваются рукой с 5 пальцами. Признаки мужской одежды. </a:t>
            </a:r>
          </a:p>
          <a:p>
            <a:pPr algn="just">
              <a:lnSpc>
                <a:spcPct val="80000"/>
              </a:lnSpc>
            </a:pPr>
            <a:r>
              <a:rPr lang="ru-RU" sz="1400" b="1" dirty="0">
                <a:solidFill>
                  <a:schemeClr val="tx1"/>
                </a:solidFill>
                <a:latin typeface="Arial" charset="0"/>
              </a:rPr>
              <a:t>2 балла – выполнены все требования, как при оценке в 1 балл. Но возможны 3 отсутствующие части: шея, волосы, один палец руки, но не должна отсутствовать какая-нибудь часть лица. </a:t>
            </a:r>
          </a:p>
          <a:p>
            <a:pPr algn="just">
              <a:lnSpc>
                <a:spcPct val="80000"/>
              </a:lnSpc>
            </a:pPr>
            <a:r>
              <a:rPr lang="ru-RU" sz="1400" b="1" dirty="0">
                <a:solidFill>
                  <a:schemeClr val="tx1"/>
                </a:solidFill>
                <a:latin typeface="Arial" charset="0"/>
              </a:rPr>
              <a:t>3 балла – должны быть голова, туловище, конечности. Руки, ноги должны быть нарисованы двумя линиями. Отсутствуют шея, уши, одежда, пальцы на руках. </a:t>
            </a:r>
          </a:p>
          <a:p>
            <a:pPr algn="just">
              <a:lnSpc>
                <a:spcPct val="80000"/>
              </a:lnSpc>
            </a:pPr>
            <a:r>
              <a:rPr lang="ru-RU" sz="1400" b="1" dirty="0">
                <a:solidFill>
                  <a:schemeClr val="tx1"/>
                </a:solidFill>
                <a:latin typeface="Arial" charset="0"/>
              </a:rPr>
              <a:t>4 балла – примитивный рисунок головы с конечностями. Конечности (достаточно одной пары) изображены одной линией. </a:t>
            </a:r>
          </a:p>
          <a:p>
            <a:pPr algn="just">
              <a:lnSpc>
                <a:spcPct val="80000"/>
              </a:lnSpc>
            </a:pPr>
            <a:r>
              <a:rPr lang="ru-RU" sz="1400" b="1" dirty="0">
                <a:solidFill>
                  <a:schemeClr val="tx1"/>
                </a:solidFill>
                <a:latin typeface="Arial" charset="0"/>
              </a:rPr>
              <a:t>5 баллов – отсутствует ясное изображение туловища и конечностей, каракули. </a:t>
            </a:r>
          </a:p>
        </p:txBody>
      </p:sp>
      <p:sp>
        <p:nvSpPr>
          <p:cNvPr id="51204" name="Rectangle 4"/>
          <p:cNvSpPr>
            <a:spLocks noChangeArrowheads="1"/>
          </p:cNvSpPr>
          <p:nvPr/>
        </p:nvSpPr>
        <p:spPr bwMode="auto">
          <a:xfrm>
            <a:off x="8308975" y="6248400"/>
            <a:ext cx="835025" cy="366713"/>
          </a:xfrm>
          <a:prstGeom prst="rect">
            <a:avLst/>
          </a:prstGeom>
          <a:noFill/>
          <a:ln w="9525">
            <a:noFill/>
            <a:miter lim="800000"/>
            <a:headEnd/>
            <a:tailEnd/>
          </a:ln>
          <a:effectLst/>
        </p:spPr>
        <p:txBody>
          <a:bodyPr wrap="none">
            <a:spAutoFit/>
          </a:bodyPr>
          <a:lstStyle/>
          <a:p>
            <a:r>
              <a:rPr lang="ru-RU" b="1">
                <a:hlinkClick r:id="rId2" action="ppaction://hlinksldjump"/>
              </a:rPr>
              <a:t>назад</a:t>
            </a:r>
            <a:endParaRPr lang="ru-RU" b="1"/>
          </a:p>
        </p:txBody>
      </p:sp>
      <p:sp>
        <p:nvSpPr>
          <p:cNvPr id="51212" name="Rectangle 12"/>
          <p:cNvSpPr>
            <a:spLocks noChangeArrowheads="1"/>
          </p:cNvSpPr>
          <p:nvPr/>
        </p:nvSpPr>
        <p:spPr bwMode="auto">
          <a:xfrm>
            <a:off x="7162800" y="6324600"/>
            <a:ext cx="854075" cy="311150"/>
          </a:xfrm>
          <a:prstGeom prst="rect">
            <a:avLst/>
          </a:prstGeom>
          <a:noFill/>
          <a:ln w="9525">
            <a:noFill/>
            <a:miter lim="800000"/>
            <a:headEnd/>
            <a:tailEnd/>
          </a:ln>
          <a:effectLst/>
        </p:spPr>
        <p:txBody>
          <a:bodyPr wrap="none">
            <a:spAutoFit/>
          </a:bodyPr>
          <a:lstStyle/>
          <a:p>
            <a:pPr eaLnBrk="0" hangingPunct="0">
              <a:lnSpc>
                <a:spcPct val="80000"/>
              </a:lnSpc>
              <a:spcBef>
                <a:spcPct val="20000"/>
              </a:spcBef>
            </a:pPr>
            <a:r>
              <a:rPr lang="ru-RU" b="1">
                <a:solidFill>
                  <a:srgbClr val="9E5093"/>
                </a:solidFill>
                <a:hlinkClick r:id="rId3" action="ppaction://hlinksldjump"/>
              </a:rPr>
              <a:t>далее</a:t>
            </a:r>
            <a:endParaRPr lang="ru-RU" b="1">
              <a:solidFill>
                <a:srgbClr val="9E5093"/>
              </a:solidFill>
            </a:endParaRPr>
          </a:p>
        </p:txBody>
      </p:sp>
    </p:spTree>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071538" y="857232"/>
            <a:ext cx="7215238" cy="5500726"/>
          </a:xfrm>
          <a:noFill/>
        </p:spPr>
        <p:txBody>
          <a:bodyPr/>
          <a:lstStyle/>
          <a:p>
            <a:pPr algn="l"/>
            <a:r>
              <a:rPr lang="ru-RU" sz="1200" b="1" dirty="0">
                <a:solidFill>
                  <a:schemeClr val="tx1"/>
                </a:solidFill>
                <a:latin typeface="Arial" charset="0"/>
                <a:hlinkClick r:id="rId2" action="ppaction://hlinksldjump"/>
              </a:rPr>
              <a:t>1. Чаще делитесь с ребенком воспоминаниями о счастливых мгновениях своего прошлого</a:t>
            </a:r>
            <a:r>
              <a:rPr lang="ru-RU" sz="1200" b="1" dirty="0" smtClean="0">
                <a:solidFill>
                  <a:schemeClr val="tx1"/>
                </a:solidFill>
                <a:latin typeface="Arial" charset="0"/>
                <a:hlinkClick r:id="rId2" action="ppaction://hlinksldjump"/>
              </a:rPr>
              <a:t>.</a:t>
            </a:r>
            <a:br>
              <a:rPr lang="ru-RU" sz="1200" b="1" dirty="0" smtClean="0">
                <a:solidFill>
                  <a:schemeClr val="tx1"/>
                </a:solidFill>
                <a:latin typeface="Arial" charset="0"/>
                <a:hlinkClick r:id="rId2" action="ppaction://hlinksldjump"/>
              </a:rPr>
            </a:br>
            <a:r>
              <a:rPr lang="ru-RU" sz="1200" b="1" dirty="0">
                <a:solidFill>
                  <a:schemeClr val="tx1"/>
                </a:solidFill>
                <a:latin typeface="Arial" charset="0"/>
                <a:hlinkClick r:id="rId2" action="ppaction://hlinksldjump"/>
              </a:rPr>
              <a:t/>
            </a:r>
            <a:br>
              <a:rPr lang="ru-RU" sz="1200" b="1" dirty="0">
                <a:solidFill>
                  <a:schemeClr val="tx1"/>
                </a:solidFill>
                <a:latin typeface="Arial" charset="0"/>
                <a:hlinkClick r:id="rId2" action="ppaction://hlinksldjump"/>
              </a:rPr>
            </a:br>
            <a:r>
              <a:rPr lang="ru-RU" sz="1200" b="1" dirty="0">
                <a:solidFill>
                  <a:schemeClr val="tx1"/>
                </a:solidFill>
                <a:latin typeface="Arial" charset="0"/>
                <a:hlinkClick r:id="rId3" action="ppaction://hlinksldjump"/>
              </a:rPr>
              <a:t>2. Помогите ребенку овладеть информацией, которая позволит ему не теряться. </a:t>
            </a:r>
            <a:r>
              <a:rPr lang="ru-RU" sz="1200" b="1" dirty="0" smtClean="0">
                <a:solidFill>
                  <a:schemeClr val="tx1"/>
                </a:solidFill>
                <a:latin typeface="Arial" charset="0"/>
                <a:hlinkClick r:id="rId3" action="ppaction://hlinksldjump"/>
              </a:rPr>
              <a:t/>
            </a:r>
            <a:br>
              <a:rPr lang="ru-RU" sz="1200" b="1" dirty="0" smtClean="0">
                <a:solidFill>
                  <a:schemeClr val="tx1"/>
                </a:solidFill>
                <a:latin typeface="Arial" charset="0"/>
                <a:hlinkClick r:id="rId3" action="ppaction://hlinksldjump"/>
              </a:rPr>
            </a:br>
            <a:r>
              <a:rPr lang="ru-RU" sz="1200" b="1" dirty="0">
                <a:solidFill>
                  <a:schemeClr val="tx1"/>
                </a:solidFill>
                <a:latin typeface="Arial" charset="0"/>
                <a:hlinkClick r:id="rId3" action="ppaction://hlinksldjump"/>
              </a:rPr>
              <a:t/>
            </a:r>
            <a:br>
              <a:rPr lang="ru-RU" sz="1200" b="1" dirty="0">
                <a:solidFill>
                  <a:schemeClr val="tx1"/>
                </a:solidFill>
                <a:latin typeface="Arial" charset="0"/>
                <a:hlinkClick r:id="rId3" action="ppaction://hlinksldjump"/>
              </a:rPr>
            </a:br>
            <a:r>
              <a:rPr lang="ru-RU" sz="1200" b="1" dirty="0">
                <a:solidFill>
                  <a:schemeClr val="tx1"/>
                </a:solidFill>
                <a:latin typeface="Arial" charset="0"/>
                <a:hlinkClick r:id="rId4" action="ppaction://hlinksldjump"/>
              </a:rPr>
              <a:t>3. Приучите ребенка содержать в порядке свои вещи </a:t>
            </a:r>
            <a:r>
              <a:rPr lang="ru-RU" sz="1200" b="1" dirty="0" smtClean="0">
                <a:solidFill>
                  <a:schemeClr val="tx1"/>
                </a:solidFill>
                <a:latin typeface="Arial" charset="0"/>
                <a:hlinkClick r:id="rId4" action="ppaction://hlinksldjump"/>
              </a:rPr>
              <a:t/>
            </a:r>
            <a:br>
              <a:rPr lang="ru-RU" sz="1200" b="1" dirty="0" smtClean="0">
                <a:solidFill>
                  <a:schemeClr val="tx1"/>
                </a:solidFill>
                <a:latin typeface="Arial" charset="0"/>
                <a:hlinkClick r:id="rId4" action="ppaction://hlinksldjump"/>
              </a:rPr>
            </a:br>
            <a:r>
              <a:rPr lang="ru-RU" sz="1200" b="1" dirty="0">
                <a:solidFill>
                  <a:schemeClr val="tx1"/>
                </a:solidFill>
                <a:latin typeface="Arial" charset="0"/>
                <a:hlinkClick r:id="rId4" action="ppaction://hlinksldjump"/>
              </a:rPr>
              <a:t/>
            </a:r>
            <a:br>
              <a:rPr lang="ru-RU" sz="1200" b="1" dirty="0">
                <a:solidFill>
                  <a:schemeClr val="tx1"/>
                </a:solidFill>
                <a:latin typeface="Arial" charset="0"/>
                <a:hlinkClick r:id="rId4" action="ppaction://hlinksldjump"/>
              </a:rPr>
            </a:br>
            <a:r>
              <a:rPr lang="ru-RU" sz="1200" b="1" dirty="0">
                <a:solidFill>
                  <a:schemeClr val="tx1"/>
                </a:solidFill>
                <a:latin typeface="Arial" charset="0"/>
                <a:hlinkClick r:id="rId5" action="ppaction://hlinksldjump"/>
              </a:rPr>
              <a:t>4. Не пугайте ребенка трудностями и неудачами в школе</a:t>
            </a:r>
            <a:r>
              <a:rPr lang="ru-RU" sz="1200" b="1" dirty="0">
                <a:solidFill>
                  <a:schemeClr val="tx1"/>
                </a:solidFill>
                <a:latin typeface="Arial" charset="0"/>
              </a:rPr>
              <a:t>. </a:t>
            </a:r>
            <a:r>
              <a:rPr lang="ru-RU" sz="1200" b="1" dirty="0" smtClean="0">
                <a:solidFill>
                  <a:schemeClr val="tx1"/>
                </a:solidFill>
                <a:latin typeface="Arial" charset="0"/>
              </a:rPr>
              <a:t/>
            </a:r>
            <a:br>
              <a:rPr lang="ru-RU" sz="1200" b="1" dirty="0" smtClean="0">
                <a:solidFill>
                  <a:schemeClr val="tx1"/>
                </a:solidFill>
                <a:latin typeface="Arial" charset="0"/>
              </a:rPr>
            </a:br>
            <a:r>
              <a:rPr lang="ru-RU" sz="1200" b="1" dirty="0">
                <a:solidFill>
                  <a:schemeClr val="tx1"/>
                </a:solidFill>
                <a:latin typeface="Arial" charset="0"/>
              </a:rPr>
              <a:t/>
            </a:r>
            <a:br>
              <a:rPr lang="ru-RU" sz="1200" b="1" dirty="0">
                <a:solidFill>
                  <a:schemeClr val="tx1"/>
                </a:solidFill>
                <a:latin typeface="Arial" charset="0"/>
              </a:rPr>
            </a:br>
            <a:r>
              <a:rPr lang="ru-RU" sz="1200" b="1" dirty="0">
                <a:solidFill>
                  <a:schemeClr val="tx1"/>
                </a:solidFill>
                <a:latin typeface="Arial" charset="0"/>
                <a:hlinkClick r:id="rId6" action="ppaction://hlinksldjump"/>
              </a:rPr>
              <a:t>5. Не старайтесь быть для ребенка учителем. </a:t>
            </a:r>
            <a:r>
              <a:rPr lang="ru-RU" sz="1200" b="1" dirty="0" smtClean="0">
                <a:solidFill>
                  <a:schemeClr val="tx1"/>
                </a:solidFill>
                <a:latin typeface="Arial" charset="0"/>
              </a:rPr>
              <a:t/>
            </a:r>
            <a:br>
              <a:rPr lang="ru-RU" sz="1200" b="1" dirty="0" smtClean="0">
                <a:solidFill>
                  <a:schemeClr val="tx1"/>
                </a:solidFill>
                <a:latin typeface="Arial" charset="0"/>
              </a:rPr>
            </a:br>
            <a:r>
              <a:rPr lang="ru-RU" sz="1200" b="1" dirty="0">
                <a:solidFill>
                  <a:schemeClr val="tx1"/>
                </a:solidFill>
                <a:latin typeface="Arial" charset="0"/>
              </a:rPr>
              <a:t/>
            </a:r>
            <a:br>
              <a:rPr lang="ru-RU" sz="1200" b="1" dirty="0">
                <a:solidFill>
                  <a:schemeClr val="tx1"/>
                </a:solidFill>
                <a:latin typeface="Arial" charset="0"/>
              </a:rPr>
            </a:br>
            <a:r>
              <a:rPr lang="ru-RU" sz="1200" b="1" dirty="0">
                <a:solidFill>
                  <a:schemeClr val="tx1"/>
                </a:solidFill>
                <a:latin typeface="Arial" charset="0"/>
                <a:hlinkClick r:id="rId7" action="ppaction://hlinksldjump"/>
              </a:rPr>
              <a:t>6. Научите ребенка правильно реагировать на неудачи. </a:t>
            </a:r>
            <a:r>
              <a:rPr lang="ru-RU" sz="1200" b="1" dirty="0" smtClean="0">
                <a:solidFill>
                  <a:schemeClr val="tx1"/>
                </a:solidFill>
                <a:latin typeface="Arial" charset="0"/>
              </a:rPr>
              <a:t/>
            </a:r>
            <a:br>
              <a:rPr lang="ru-RU" sz="1200" b="1" dirty="0" smtClean="0">
                <a:solidFill>
                  <a:schemeClr val="tx1"/>
                </a:solidFill>
                <a:latin typeface="Arial" charset="0"/>
              </a:rPr>
            </a:br>
            <a:r>
              <a:rPr lang="ru-RU" sz="1200" b="1" dirty="0">
                <a:solidFill>
                  <a:schemeClr val="tx1"/>
                </a:solidFill>
                <a:latin typeface="Arial" charset="0"/>
              </a:rPr>
              <a:t/>
            </a:r>
            <a:br>
              <a:rPr lang="ru-RU" sz="1200" b="1" dirty="0">
                <a:solidFill>
                  <a:schemeClr val="tx1"/>
                </a:solidFill>
                <a:latin typeface="Arial" charset="0"/>
              </a:rPr>
            </a:br>
            <a:r>
              <a:rPr lang="ru-RU" sz="1200" b="1" dirty="0">
                <a:solidFill>
                  <a:schemeClr val="tx1"/>
                </a:solidFill>
                <a:latin typeface="Arial" charset="0"/>
                <a:hlinkClick r:id="rId8" action="ppaction://hlinksldjump"/>
              </a:rPr>
              <a:t>7. Хорошие манеры ребенка — зеркало семейных отношений. </a:t>
            </a:r>
            <a:r>
              <a:rPr lang="ru-RU" sz="1200" b="1" dirty="0" smtClean="0">
                <a:solidFill>
                  <a:schemeClr val="tx1"/>
                </a:solidFill>
                <a:latin typeface="Arial" charset="0"/>
                <a:hlinkClick r:id="rId8" action="ppaction://hlinksldjump"/>
              </a:rPr>
              <a:t/>
            </a:r>
            <a:br>
              <a:rPr lang="ru-RU" sz="1200" b="1" dirty="0" smtClean="0">
                <a:solidFill>
                  <a:schemeClr val="tx1"/>
                </a:solidFill>
                <a:latin typeface="Arial" charset="0"/>
                <a:hlinkClick r:id="rId8" action="ppaction://hlinksldjump"/>
              </a:rPr>
            </a:br>
            <a:r>
              <a:rPr lang="ru-RU" sz="1200" b="1" dirty="0">
                <a:solidFill>
                  <a:schemeClr val="tx1"/>
                </a:solidFill>
                <a:latin typeface="Arial" charset="0"/>
                <a:hlinkClick r:id="rId8" action="ppaction://hlinksldjump"/>
              </a:rPr>
              <a:t/>
            </a:r>
            <a:br>
              <a:rPr lang="ru-RU" sz="1200" b="1" dirty="0">
                <a:solidFill>
                  <a:schemeClr val="tx1"/>
                </a:solidFill>
                <a:latin typeface="Arial" charset="0"/>
                <a:hlinkClick r:id="rId8" action="ppaction://hlinksldjump"/>
              </a:rPr>
            </a:br>
            <a:r>
              <a:rPr lang="ru-RU" sz="1200" b="1" dirty="0">
                <a:solidFill>
                  <a:schemeClr val="tx1"/>
                </a:solidFill>
                <a:latin typeface="Arial" charset="0"/>
                <a:hlinkClick r:id="rId9" action="ppaction://hlinksldjump"/>
              </a:rPr>
              <a:t>8. Помогите ребенку обрести чувство уверенности в себе. </a:t>
            </a:r>
            <a:r>
              <a:rPr lang="ru-RU" sz="1200" b="1" dirty="0" smtClean="0">
                <a:solidFill>
                  <a:schemeClr val="tx1"/>
                </a:solidFill>
                <a:latin typeface="Arial" charset="0"/>
                <a:hlinkClick r:id="rId9" action="ppaction://hlinksldjump"/>
              </a:rPr>
              <a:t/>
            </a:r>
            <a:br>
              <a:rPr lang="ru-RU" sz="1200" b="1" dirty="0" smtClean="0">
                <a:solidFill>
                  <a:schemeClr val="tx1"/>
                </a:solidFill>
                <a:latin typeface="Arial" charset="0"/>
                <a:hlinkClick r:id="rId9" action="ppaction://hlinksldjump"/>
              </a:rPr>
            </a:br>
            <a:r>
              <a:rPr lang="ru-RU" sz="1200" b="1" dirty="0">
                <a:solidFill>
                  <a:schemeClr val="tx1"/>
                </a:solidFill>
                <a:latin typeface="Arial" charset="0"/>
                <a:hlinkClick r:id="rId9" action="ppaction://hlinksldjump"/>
              </a:rPr>
              <a:t/>
            </a:r>
            <a:br>
              <a:rPr lang="ru-RU" sz="1200" b="1" dirty="0">
                <a:solidFill>
                  <a:schemeClr val="tx1"/>
                </a:solidFill>
                <a:latin typeface="Arial" charset="0"/>
                <a:hlinkClick r:id="rId9" action="ppaction://hlinksldjump"/>
              </a:rPr>
            </a:br>
            <a:r>
              <a:rPr lang="ru-RU" sz="1200" b="1" dirty="0">
                <a:solidFill>
                  <a:schemeClr val="tx1"/>
                </a:solidFill>
                <a:latin typeface="Arial" charset="0"/>
                <a:hlinkClick r:id="rId10" action="ppaction://hlinksldjump"/>
              </a:rPr>
              <a:t>9. Приучайте ребенка к самостоятельности в обыденной жизни. </a:t>
            </a:r>
            <a:r>
              <a:rPr lang="ru-RU" sz="1200" b="1" dirty="0" smtClean="0">
                <a:solidFill>
                  <a:schemeClr val="tx1"/>
                </a:solidFill>
                <a:latin typeface="Arial" charset="0"/>
                <a:hlinkClick r:id="rId10" action="ppaction://hlinksldjump"/>
              </a:rPr>
              <a:t/>
            </a:r>
            <a:br>
              <a:rPr lang="ru-RU" sz="1200" b="1" dirty="0" smtClean="0">
                <a:solidFill>
                  <a:schemeClr val="tx1"/>
                </a:solidFill>
                <a:latin typeface="Arial" charset="0"/>
                <a:hlinkClick r:id="rId10" action="ppaction://hlinksldjump"/>
              </a:rPr>
            </a:br>
            <a:r>
              <a:rPr lang="ru-RU" sz="1200" b="1" dirty="0">
                <a:solidFill>
                  <a:schemeClr val="tx1"/>
                </a:solidFill>
                <a:latin typeface="Arial" charset="0"/>
                <a:hlinkClick r:id="rId10" action="ppaction://hlinksldjump"/>
              </a:rPr>
              <a:t/>
            </a:r>
            <a:br>
              <a:rPr lang="ru-RU" sz="1200" b="1" dirty="0">
                <a:solidFill>
                  <a:schemeClr val="tx1"/>
                </a:solidFill>
                <a:latin typeface="Arial" charset="0"/>
                <a:hlinkClick r:id="rId10" action="ppaction://hlinksldjump"/>
              </a:rPr>
            </a:br>
            <a:r>
              <a:rPr lang="ru-RU" sz="1200" b="1" dirty="0">
                <a:solidFill>
                  <a:schemeClr val="tx1"/>
                </a:solidFill>
                <a:latin typeface="Arial" charset="0"/>
                <a:hlinkClick r:id="rId11" action="ppaction://hlinksldjump"/>
              </a:rPr>
              <a:t>10. Научите ребенка самостоятельно принимать решения</a:t>
            </a:r>
            <a:r>
              <a:rPr lang="ru-RU" sz="1200" b="1" dirty="0" smtClean="0">
                <a:solidFill>
                  <a:schemeClr val="tx1"/>
                </a:solidFill>
                <a:latin typeface="Arial" charset="0"/>
                <a:hlinkClick r:id="rId11" action="ppaction://hlinksldjump"/>
              </a:rPr>
              <a:t>.</a:t>
            </a:r>
            <a:br>
              <a:rPr lang="ru-RU" sz="1200" b="1" dirty="0" smtClean="0">
                <a:solidFill>
                  <a:schemeClr val="tx1"/>
                </a:solidFill>
                <a:latin typeface="Arial" charset="0"/>
                <a:hlinkClick r:id="rId11" action="ppaction://hlinksldjump"/>
              </a:rPr>
            </a:br>
            <a:r>
              <a:rPr lang="ru-RU" sz="1200" b="1" dirty="0">
                <a:solidFill>
                  <a:schemeClr val="tx1"/>
                </a:solidFill>
                <a:latin typeface="Arial" charset="0"/>
                <a:hlinkClick r:id="rId11" action="ppaction://hlinksldjump"/>
              </a:rPr>
              <a:t/>
            </a:r>
            <a:br>
              <a:rPr lang="ru-RU" sz="1200" b="1" dirty="0">
                <a:solidFill>
                  <a:schemeClr val="tx1"/>
                </a:solidFill>
                <a:latin typeface="Arial" charset="0"/>
                <a:hlinkClick r:id="rId11" action="ppaction://hlinksldjump"/>
              </a:rPr>
            </a:br>
            <a:r>
              <a:rPr lang="ru-RU" sz="1200" b="1" dirty="0">
                <a:solidFill>
                  <a:schemeClr val="tx1"/>
                </a:solidFill>
                <a:latin typeface="Arial" charset="0"/>
                <a:hlinkClick r:id="rId12" action="ppaction://hlinksldjump"/>
              </a:rPr>
              <a:t>11. Стремитесь сделать полезным каждое мгновение общения с ребенком. </a:t>
            </a:r>
            <a:br>
              <a:rPr lang="ru-RU" sz="1200" b="1" dirty="0">
                <a:solidFill>
                  <a:schemeClr val="tx1"/>
                </a:solidFill>
                <a:latin typeface="Arial" charset="0"/>
                <a:hlinkClick r:id="rId12" action="ppaction://hlinksldjump"/>
              </a:rPr>
            </a:br>
            <a:r>
              <a:rPr lang="ru-RU" sz="1200" b="1" dirty="0" smtClean="0">
                <a:solidFill>
                  <a:schemeClr val="tx1"/>
                </a:solidFill>
                <a:latin typeface="Arial" charset="0"/>
                <a:hlinkClick r:id="rId13" action="ppaction://hlinksldjump"/>
              </a:rPr>
              <a:t>12</a:t>
            </a:r>
            <a:r>
              <a:rPr lang="ru-RU" sz="1200" b="1" dirty="0">
                <a:solidFill>
                  <a:schemeClr val="tx1"/>
                </a:solidFill>
                <a:latin typeface="Arial" charset="0"/>
                <a:hlinkClick r:id="rId13" action="ppaction://hlinksldjump"/>
              </a:rPr>
              <a:t>. Учите ребенка чувствовать и удивляться, поощряйте </a:t>
            </a:r>
            <a:r>
              <a:rPr lang="ru-RU" sz="1200" b="1" dirty="0" smtClean="0">
                <a:solidFill>
                  <a:schemeClr val="tx1"/>
                </a:solidFill>
                <a:latin typeface="Arial" charset="0"/>
                <a:hlinkClick r:id="rId13" action="ppaction://hlinksldjump"/>
              </a:rPr>
              <a:t>его любознательность</a:t>
            </a:r>
            <a:r>
              <a:rPr lang="ru-RU" sz="1200" b="1" dirty="0">
                <a:solidFill>
                  <a:schemeClr val="tx1"/>
                </a:solidFill>
                <a:latin typeface="Arial" charset="0"/>
                <a:hlinkClick r:id="rId13" action="ppaction://hlinksldjump"/>
              </a:rPr>
              <a:t>.</a:t>
            </a:r>
            <a:r>
              <a:rPr lang="ru-RU" sz="3600" dirty="0">
                <a:hlinkClick r:id="rId13" action="ppaction://hlinksldjump"/>
              </a:rPr>
              <a:t> </a:t>
            </a:r>
            <a:endParaRPr lang="ru-RU" sz="3600" dirty="0"/>
          </a:p>
        </p:txBody>
      </p:sp>
      <p:sp>
        <p:nvSpPr>
          <p:cNvPr id="24580" name="Rectangle 4"/>
          <p:cNvSpPr>
            <a:spLocks noChangeArrowheads="1"/>
          </p:cNvSpPr>
          <p:nvPr/>
        </p:nvSpPr>
        <p:spPr bwMode="auto">
          <a:xfrm>
            <a:off x="8077200" y="6248400"/>
            <a:ext cx="835025" cy="366713"/>
          </a:xfrm>
          <a:prstGeom prst="rect">
            <a:avLst/>
          </a:prstGeom>
          <a:noFill/>
          <a:ln w="9525">
            <a:noFill/>
            <a:miter lim="800000"/>
            <a:headEnd/>
            <a:tailEnd/>
          </a:ln>
          <a:effectLst/>
        </p:spPr>
        <p:txBody>
          <a:bodyPr wrap="none">
            <a:spAutoFit/>
          </a:bodyPr>
          <a:lstStyle/>
          <a:p>
            <a:r>
              <a:rPr lang="ru-RU" b="1">
                <a:hlinkClick r:id="rId14" action="ppaction://hlinksldjump"/>
              </a:rPr>
              <a:t>назад</a:t>
            </a:r>
            <a:endParaRPr lang="ru-RU" b="1"/>
          </a:p>
        </p:txBody>
      </p:sp>
    </p:spTree>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3"/>
          <p:cNvSpPr>
            <a:spLocks noGrp="1" noChangeArrowheads="1"/>
          </p:cNvSpPr>
          <p:nvPr>
            <p:ph type="body" idx="1"/>
          </p:nvPr>
        </p:nvSpPr>
        <p:spPr>
          <a:xfrm>
            <a:off x="685800" y="1752600"/>
            <a:ext cx="7848600" cy="4373563"/>
          </a:xfrm>
        </p:spPr>
        <p:txBody>
          <a:bodyPr/>
          <a:lstStyle/>
          <a:p>
            <a:pPr>
              <a:lnSpc>
                <a:spcPct val="80000"/>
              </a:lnSpc>
              <a:buFontTx/>
              <a:buNone/>
            </a:pPr>
            <a:r>
              <a:rPr lang="ru-RU" sz="1600" b="1" dirty="0">
                <a:solidFill>
                  <a:schemeClr val="tx1"/>
                </a:solidFill>
                <a:latin typeface="Arial" charset="0"/>
              </a:rPr>
              <a:t>Задание 2 (срисовывание написанного текста) </a:t>
            </a:r>
          </a:p>
          <a:p>
            <a:pPr>
              <a:lnSpc>
                <a:spcPct val="80000"/>
              </a:lnSpc>
              <a:buFontTx/>
              <a:buNone/>
            </a:pPr>
            <a:r>
              <a:rPr lang="ru-RU" sz="1600" dirty="0">
                <a:solidFill>
                  <a:schemeClr val="tx1"/>
                </a:solidFill>
                <a:latin typeface="Arial" charset="0"/>
              </a:rPr>
              <a:t>       После того, как он выполнил первое задание, дайте ему второе. Заранее напишите рукописную фразу «Он ел суп» или «Ей дан чай» и покажите ее малышу. Задание второе формируется следующим образом: «Посмотри, здесь что-то написано. Ты еще не умеешь писать, поэтому попробуй это нарисовать».</a:t>
            </a:r>
          </a:p>
          <a:p>
            <a:pPr>
              <a:lnSpc>
                <a:spcPct val="80000"/>
              </a:lnSpc>
              <a:buFontTx/>
              <a:buNone/>
            </a:pPr>
            <a:r>
              <a:rPr lang="ru-RU" sz="1600" dirty="0">
                <a:solidFill>
                  <a:schemeClr val="tx1"/>
                </a:solidFill>
                <a:latin typeface="Arial" charset="0"/>
              </a:rPr>
              <a:t>       </a:t>
            </a:r>
            <a:r>
              <a:rPr lang="ru-RU" sz="1600" b="1" dirty="0">
                <a:solidFill>
                  <a:schemeClr val="tx1"/>
                </a:solidFill>
                <a:latin typeface="Arial" charset="0"/>
              </a:rPr>
              <a:t>1 балл</a:t>
            </a:r>
            <a:r>
              <a:rPr lang="ru-RU" sz="1600" dirty="0">
                <a:solidFill>
                  <a:schemeClr val="tx1"/>
                </a:solidFill>
                <a:latin typeface="Arial" charset="0"/>
              </a:rPr>
              <a:t> – срисованную ребенком фразу можно прочитать. Буквы не более чем в два раза больше образца. Буквы образуют три слова. Строка отклонена от прямой линии не более чем на 30°. </a:t>
            </a:r>
            <a:br>
              <a:rPr lang="ru-RU" sz="1600" dirty="0">
                <a:solidFill>
                  <a:schemeClr val="tx1"/>
                </a:solidFill>
                <a:latin typeface="Arial" charset="0"/>
              </a:rPr>
            </a:br>
            <a:r>
              <a:rPr lang="ru-RU" sz="1600" b="1" dirty="0">
                <a:solidFill>
                  <a:schemeClr val="tx1"/>
                </a:solidFill>
                <a:latin typeface="Arial" charset="0"/>
              </a:rPr>
              <a:t>2 балла </a:t>
            </a:r>
            <a:r>
              <a:rPr lang="ru-RU" sz="1600" dirty="0">
                <a:solidFill>
                  <a:schemeClr val="tx1"/>
                </a:solidFill>
                <a:latin typeface="Arial" charset="0"/>
              </a:rPr>
              <a:t>– предложение можно прочитать. Буквы по величине близки к образцу, их стройность - необязательна. </a:t>
            </a:r>
            <a:br>
              <a:rPr lang="ru-RU" sz="1600" dirty="0">
                <a:solidFill>
                  <a:schemeClr val="tx1"/>
                </a:solidFill>
                <a:latin typeface="Arial" charset="0"/>
              </a:rPr>
            </a:br>
            <a:r>
              <a:rPr lang="ru-RU" sz="1600" b="1" dirty="0">
                <a:solidFill>
                  <a:schemeClr val="tx1"/>
                </a:solidFill>
                <a:latin typeface="Arial" charset="0"/>
              </a:rPr>
              <a:t>3 балла</a:t>
            </a:r>
            <a:r>
              <a:rPr lang="ru-RU" sz="1600" dirty="0">
                <a:solidFill>
                  <a:schemeClr val="tx1"/>
                </a:solidFill>
                <a:latin typeface="Arial" charset="0"/>
              </a:rPr>
              <a:t> – буквы должны быть разделены не менее чем на 2 группы. Можно прочитать хотя бы 4 буквы. </a:t>
            </a:r>
            <a:br>
              <a:rPr lang="ru-RU" sz="1600" dirty="0">
                <a:solidFill>
                  <a:schemeClr val="tx1"/>
                </a:solidFill>
                <a:latin typeface="Arial" charset="0"/>
              </a:rPr>
            </a:br>
            <a:r>
              <a:rPr lang="ru-RU" sz="1600" b="1" dirty="0">
                <a:solidFill>
                  <a:schemeClr val="tx1"/>
                </a:solidFill>
                <a:latin typeface="Arial" charset="0"/>
              </a:rPr>
              <a:t>4 балла </a:t>
            </a:r>
            <a:r>
              <a:rPr lang="ru-RU" sz="1600" dirty="0">
                <a:solidFill>
                  <a:schemeClr val="tx1"/>
                </a:solidFill>
                <a:latin typeface="Arial" charset="0"/>
              </a:rPr>
              <a:t>– с образцом схожи хотя бы 2 буквы. Вся группа букв имеет еще видимость письма. </a:t>
            </a:r>
            <a:br>
              <a:rPr lang="ru-RU" sz="1600" dirty="0">
                <a:solidFill>
                  <a:schemeClr val="tx1"/>
                </a:solidFill>
                <a:latin typeface="Arial" charset="0"/>
              </a:rPr>
            </a:br>
            <a:r>
              <a:rPr lang="ru-RU" sz="1600" b="1" dirty="0">
                <a:solidFill>
                  <a:schemeClr val="tx1"/>
                </a:solidFill>
                <a:latin typeface="Arial" charset="0"/>
              </a:rPr>
              <a:t>5 баллов</a:t>
            </a:r>
            <a:r>
              <a:rPr lang="ru-RU" sz="1600" dirty="0">
                <a:solidFill>
                  <a:schemeClr val="tx1"/>
                </a:solidFill>
                <a:latin typeface="Arial" charset="0"/>
              </a:rPr>
              <a:t> – каракули. </a:t>
            </a:r>
          </a:p>
          <a:p>
            <a:pPr>
              <a:lnSpc>
                <a:spcPct val="80000"/>
              </a:lnSpc>
            </a:pPr>
            <a:endParaRPr lang="ru-RU" sz="1400" dirty="0">
              <a:solidFill>
                <a:schemeClr val="tx1"/>
              </a:solidFill>
              <a:latin typeface="Arial" charset="0"/>
            </a:endParaRPr>
          </a:p>
        </p:txBody>
      </p:sp>
      <p:sp>
        <p:nvSpPr>
          <p:cNvPr id="52228" name="Rectangle 4"/>
          <p:cNvSpPr>
            <a:spLocks noChangeArrowheads="1"/>
          </p:cNvSpPr>
          <p:nvPr/>
        </p:nvSpPr>
        <p:spPr bwMode="auto">
          <a:xfrm>
            <a:off x="8077200" y="6248400"/>
            <a:ext cx="835025" cy="366713"/>
          </a:xfrm>
          <a:prstGeom prst="rect">
            <a:avLst/>
          </a:prstGeom>
          <a:noFill/>
          <a:ln w="9525">
            <a:noFill/>
            <a:miter lim="800000"/>
            <a:headEnd/>
            <a:tailEnd/>
          </a:ln>
          <a:effectLst/>
        </p:spPr>
        <p:txBody>
          <a:bodyPr wrap="none">
            <a:spAutoFit/>
          </a:bodyPr>
          <a:lstStyle/>
          <a:p>
            <a:r>
              <a:rPr lang="ru-RU" b="1">
                <a:hlinkClick r:id="rId2" action="ppaction://hlinksldjump"/>
              </a:rPr>
              <a:t>назад</a:t>
            </a:r>
            <a:endParaRPr lang="ru-RU" b="1"/>
          </a:p>
        </p:txBody>
      </p:sp>
    </p:spTree>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Rectangle 3"/>
          <p:cNvSpPr>
            <a:spLocks noGrp="1" noChangeArrowheads="1"/>
          </p:cNvSpPr>
          <p:nvPr>
            <p:ph type="body" idx="1"/>
          </p:nvPr>
        </p:nvSpPr>
        <p:spPr>
          <a:xfrm>
            <a:off x="1143000" y="1676400"/>
            <a:ext cx="7086600" cy="4144963"/>
          </a:xfrm>
        </p:spPr>
        <p:txBody>
          <a:bodyPr/>
          <a:lstStyle/>
          <a:p>
            <a:pPr algn="just">
              <a:lnSpc>
                <a:spcPct val="80000"/>
              </a:lnSpc>
              <a:buFontTx/>
              <a:buNone/>
            </a:pPr>
            <a:r>
              <a:rPr lang="ru-RU" sz="2400" dirty="0">
                <a:solidFill>
                  <a:schemeClr val="tx1"/>
                </a:solidFill>
              </a:rPr>
              <a:t>   </a:t>
            </a:r>
            <a:r>
              <a:rPr lang="ru-RU" sz="2400" dirty="0">
                <a:solidFill>
                  <a:schemeClr val="tx1"/>
                </a:solidFill>
                <a:latin typeface="Arial" charset="0"/>
              </a:rPr>
              <a:t>Занимаясь с ребёнком, помните, что работоспособность маленьких детей невелика. Разнообразьте ваши занятия с малышом ролевыми и подвижными играми, физкультминутками, пальчиковыми играми.</a:t>
            </a:r>
          </a:p>
          <a:p>
            <a:pPr algn="just">
              <a:lnSpc>
                <a:spcPct val="80000"/>
              </a:lnSpc>
              <a:buFontTx/>
              <a:buNone/>
            </a:pPr>
            <a:r>
              <a:rPr lang="ru-RU" sz="2400" dirty="0">
                <a:solidFill>
                  <a:schemeClr val="tx1"/>
                </a:solidFill>
                <a:latin typeface="Arial" charset="0"/>
              </a:rPr>
              <a:t>    Обязательно помогайте ребёнку выполнять задания, обсуждайте их, задавайте наводящие вопросы.</a:t>
            </a:r>
          </a:p>
          <a:p>
            <a:pPr algn="just">
              <a:lnSpc>
                <a:spcPct val="80000"/>
              </a:lnSpc>
              <a:buFontTx/>
              <a:buNone/>
            </a:pPr>
            <a:r>
              <a:rPr lang="ru-RU" sz="2400" dirty="0">
                <a:solidFill>
                  <a:schemeClr val="tx1"/>
                </a:solidFill>
                <a:latin typeface="Arial" charset="0"/>
              </a:rPr>
              <a:t>    Не забывайте подбадривать малыша, хвалите его даже за незначительные успехи. Это придаст ему уверенности в своих силах и поможет справиться с любой задачей.</a:t>
            </a:r>
          </a:p>
        </p:txBody>
      </p:sp>
      <p:sp>
        <p:nvSpPr>
          <p:cNvPr id="65540" name="Rectangle 4"/>
          <p:cNvSpPr>
            <a:spLocks noChangeArrowheads="1"/>
          </p:cNvSpPr>
          <p:nvPr/>
        </p:nvSpPr>
        <p:spPr bwMode="auto">
          <a:xfrm>
            <a:off x="8077200" y="6248400"/>
            <a:ext cx="835025" cy="366713"/>
          </a:xfrm>
          <a:prstGeom prst="rect">
            <a:avLst/>
          </a:prstGeom>
          <a:noFill/>
          <a:ln w="9525">
            <a:noFill/>
            <a:miter lim="800000"/>
            <a:headEnd/>
            <a:tailEnd/>
          </a:ln>
          <a:effectLst/>
        </p:spPr>
        <p:txBody>
          <a:bodyPr wrap="none">
            <a:spAutoFit/>
          </a:bodyPr>
          <a:lstStyle/>
          <a:p>
            <a:r>
              <a:rPr lang="ru-RU" b="1">
                <a:hlinkClick r:id="rId2" action="ppaction://hlinksldjump"/>
              </a:rPr>
              <a:t>назад</a:t>
            </a:r>
            <a:endParaRPr lang="ru-RU" b="1"/>
          </a:p>
        </p:txBody>
      </p:sp>
    </p:spTree>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Rectangle 3"/>
          <p:cNvSpPr>
            <a:spLocks noGrp="1" noChangeArrowheads="1"/>
          </p:cNvSpPr>
          <p:nvPr>
            <p:ph type="body" idx="1"/>
          </p:nvPr>
        </p:nvSpPr>
        <p:spPr>
          <a:xfrm>
            <a:off x="685800" y="1571612"/>
            <a:ext cx="7672414" cy="4067188"/>
          </a:xfrm>
        </p:spPr>
        <p:txBody>
          <a:bodyPr/>
          <a:lstStyle/>
          <a:p>
            <a:pPr algn="just">
              <a:lnSpc>
                <a:spcPct val="90000"/>
              </a:lnSpc>
              <a:buFontTx/>
              <a:buNone/>
            </a:pPr>
            <a:r>
              <a:rPr lang="ru-RU" sz="2000" dirty="0">
                <a:latin typeface="Arial" charset="0"/>
              </a:rPr>
              <a:t>Существуют </a:t>
            </a:r>
            <a:r>
              <a:rPr lang="ru-RU" sz="2000" i="1" dirty="0">
                <a:latin typeface="Arial" charset="0"/>
              </a:rPr>
              <a:t>3 компонента </a:t>
            </a:r>
            <a:r>
              <a:rPr lang="ru-RU" sz="2000" b="1" i="1" dirty="0">
                <a:latin typeface="Arial" charset="0"/>
              </a:rPr>
              <a:t>школьной готовности</a:t>
            </a:r>
            <a:r>
              <a:rPr lang="ru-RU" sz="2000" dirty="0">
                <a:latin typeface="Arial" charset="0"/>
              </a:rPr>
              <a:t>: </a:t>
            </a:r>
            <a:r>
              <a:rPr lang="ru-RU" sz="2000" i="1" u="sng" dirty="0">
                <a:latin typeface="Arial" charset="0"/>
              </a:rPr>
              <a:t>физиологический</a:t>
            </a:r>
            <a:r>
              <a:rPr lang="ru-RU" sz="2000" dirty="0">
                <a:latin typeface="Arial" charset="0"/>
              </a:rPr>
              <a:t> (физическое созревание организма, его устойчивость к нагрузкам, новому режиму</a:t>
            </a:r>
            <a:r>
              <a:rPr lang="ru-RU" sz="2000" i="1" u="sng" dirty="0">
                <a:latin typeface="Arial" charset="0"/>
              </a:rPr>
              <a:t>); педагогический</a:t>
            </a:r>
            <a:r>
              <a:rPr lang="ru-RU" sz="2000" dirty="0">
                <a:latin typeface="Arial" charset="0"/>
              </a:rPr>
              <a:t> (знания, умения, навыки – все, чему научили ребенка) и </a:t>
            </a:r>
            <a:r>
              <a:rPr lang="ru-RU" sz="2000" i="1" u="sng" dirty="0">
                <a:latin typeface="Arial" charset="0"/>
              </a:rPr>
              <a:t>психологический</a:t>
            </a:r>
            <a:r>
              <a:rPr lang="ru-RU" sz="2000" dirty="0">
                <a:latin typeface="Arial" charset="0"/>
              </a:rPr>
              <a:t> (совокупность особенностей развития).</a:t>
            </a:r>
            <a:endParaRPr lang="ru-RU" sz="2000" b="1" i="1" dirty="0">
              <a:latin typeface="Arial" charset="0"/>
            </a:endParaRPr>
          </a:p>
          <a:p>
            <a:pPr algn="just">
              <a:lnSpc>
                <a:spcPct val="90000"/>
              </a:lnSpc>
              <a:buFontTx/>
              <a:buNone/>
            </a:pPr>
            <a:r>
              <a:rPr lang="ru-RU" sz="2000" b="1" i="1" dirty="0">
                <a:latin typeface="Arial" charset="0"/>
              </a:rPr>
              <a:t>   </a:t>
            </a:r>
            <a:r>
              <a:rPr lang="ru-RU" sz="2000" b="1" i="1" dirty="0">
                <a:latin typeface="Arial" charset="0"/>
                <a:hlinkClick r:id="rId2" action="ppaction://hlinksldjump"/>
              </a:rPr>
              <a:t>Психологическая готовность</a:t>
            </a:r>
            <a:r>
              <a:rPr lang="ru-RU" sz="2000" dirty="0">
                <a:latin typeface="Arial" charset="0"/>
                <a:hlinkClick r:id="rId2" action="ppaction://hlinksldjump"/>
              </a:rPr>
              <a:t> </a:t>
            </a:r>
            <a:r>
              <a:rPr lang="ru-RU" sz="2000" dirty="0">
                <a:latin typeface="Arial" charset="0"/>
              </a:rPr>
              <a:t>является той базой, на которой педагог будет формировать знания, умения и навыки, что позволит избежать различных проявлений </a:t>
            </a:r>
            <a:r>
              <a:rPr lang="ru-RU" sz="2000" dirty="0" err="1">
                <a:latin typeface="Arial" charset="0"/>
              </a:rPr>
              <a:t>дезадаптации</a:t>
            </a:r>
            <a:r>
              <a:rPr lang="ru-RU" sz="2000" dirty="0">
                <a:latin typeface="Arial" charset="0"/>
              </a:rPr>
              <a:t> к школе, в том числе и «мнимых» психосоматических болезней.</a:t>
            </a:r>
            <a:endParaRPr lang="ru-RU" sz="2000" b="1" i="1" dirty="0">
              <a:latin typeface="Arial" charset="0"/>
            </a:endParaRPr>
          </a:p>
          <a:p>
            <a:pPr algn="just">
              <a:lnSpc>
                <a:spcPct val="90000"/>
              </a:lnSpc>
              <a:buFontTx/>
              <a:buNone/>
            </a:pPr>
            <a:r>
              <a:rPr lang="ru-RU" sz="2000" b="1" i="1" dirty="0">
                <a:latin typeface="Arial" charset="0"/>
              </a:rPr>
              <a:t>   </a:t>
            </a:r>
            <a:r>
              <a:rPr lang="ru-RU" sz="2000" b="1" i="1" dirty="0">
                <a:latin typeface="Arial" charset="0"/>
                <a:hlinkClick r:id="rId3" action="ppaction://hlinksldjump"/>
              </a:rPr>
              <a:t>Психологическая неготовность</a:t>
            </a:r>
            <a:r>
              <a:rPr lang="ru-RU" sz="2000" dirty="0">
                <a:latin typeface="Arial" charset="0"/>
                <a:hlinkClick r:id="rId3" action="ppaction://hlinksldjump"/>
              </a:rPr>
              <a:t> </a:t>
            </a:r>
            <a:r>
              <a:rPr lang="ru-RU" sz="2000" dirty="0">
                <a:latin typeface="Arial" charset="0"/>
              </a:rPr>
              <a:t>к обучению создает проблемы не только родителям, учителям, врачам, но и самому школьнику.</a:t>
            </a:r>
          </a:p>
        </p:txBody>
      </p:sp>
      <p:sp>
        <p:nvSpPr>
          <p:cNvPr id="67588" name="Rectangle 4"/>
          <p:cNvSpPr>
            <a:spLocks noChangeArrowheads="1"/>
          </p:cNvSpPr>
          <p:nvPr/>
        </p:nvSpPr>
        <p:spPr bwMode="auto">
          <a:xfrm>
            <a:off x="8077200" y="6248400"/>
            <a:ext cx="835025" cy="366713"/>
          </a:xfrm>
          <a:prstGeom prst="rect">
            <a:avLst/>
          </a:prstGeom>
          <a:noFill/>
          <a:ln w="9525">
            <a:noFill/>
            <a:miter lim="800000"/>
            <a:headEnd/>
            <a:tailEnd/>
          </a:ln>
          <a:effectLst/>
        </p:spPr>
        <p:txBody>
          <a:bodyPr wrap="none">
            <a:spAutoFit/>
          </a:bodyPr>
          <a:lstStyle/>
          <a:p>
            <a:r>
              <a:rPr lang="ru-RU" b="1">
                <a:hlinkClick r:id="rId4" action="ppaction://hlinksldjump"/>
              </a:rPr>
              <a:t>назад</a:t>
            </a:r>
            <a:endParaRPr lang="ru-RU" b="1"/>
          </a:p>
        </p:txBody>
      </p:sp>
    </p:spTree>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Rectangle 3"/>
          <p:cNvSpPr>
            <a:spLocks noGrp="1" noChangeArrowheads="1"/>
          </p:cNvSpPr>
          <p:nvPr>
            <p:ph type="body" idx="1"/>
          </p:nvPr>
        </p:nvSpPr>
        <p:spPr>
          <a:xfrm>
            <a:off x="685800" y="1524000"/>
            <a:ext cx="7848600" cy="4267200"/>
          </a:xfrm>
        </p:spPr>
        <p:txBody>
          <a:bodyPr/>
          <a:lstStyle/>
          <a:p>
            <a:pPr algn="just">
              <a:lnSpc>
                <a:spcPct val="80000"/>
              </a:lnSpc>
              <a:buFontTx/>
              <a:buNone/>
            </a:pPr>
            <a:r>
              <a:rPr lang="ru-RU" sz="2400" i="1" u="sng" dirty="0"/>
              <a:t>Основными показателями психологической готовности</a:t>
            </a:r>
            <a:r>
              <a:rPr lang="ru-RU" sz="2400" dirty="0"/>
              <a:t> к обучению являются:</a:t>
            </a:r>
          </a:p>
          <a:p>
            <a:pPr algn="just">
              <a:lnSpc>
                <a:spcPct val="80000"/>
              </a:lnSpc>
              <a:buFontTx/>
              <a:buNone/>
            </a:pPr>
            <a:r>
              <a:rPr lang="ru-RU" sz="2400" dirty="0"/>
              <a:t>    - зрелость психических процессов (определенный уровень развития восприятия, мышления, внимания, памяти, речи и др.);</a:t>
            </a:r>
          </a:p>
          <a:p>
            <a:pPr algn="just">
              <a:lnSpc>
                <a:spcPct val="80000"/>
              </a:lnSpc>
              <a:buFontTx/>
              <a:buNone/>
            </a:pPr>
            <a:r>
              <a:rPr lang="ru-RU" sz="2400" dirty="0"/>
              <a:t>    - эмоциональная готовность (наличие у ребенка желания познавать новое, эмоциональная устойчивость, отсутствие импульсивности);</a:t>
            </a:r>
          </a:p>
          <a:p>
            <a:pPr algn="just">
              <a:lnSpc>
                <a:spcPct val="80000"/>
              </a:lnSpc>
              <a:buFontTx/>
              <a:buNone/>
            </a:pPr>
            <a:r>
              <a:rPr lang="ru-RU" sz="2400" dirty="0"/>
              <a:t>    - наличие волевой регуляции поведения (умение подчиняться требованиям);</a:t>
            </a:r>
          </a:p>
          <a:p>
            <a:pPr algn="just">
              <a:lnSpc>
                <a:spcPct val="80000"/>
              </a:lnSpc>
              <a:buFontTx/>
              <a:buNone/>
            </a:pPr>
            <a:r>
              <a:rPr lang="ru-RU" sz="2400" dirty="0"/>
              <a:t>    - </a:t>
            </a:r>
            <a:r>
              <a:rPr lang="ru-RU" sz="2400" dirty="0" err="1"/>
              <a:t>сформированность</a:t>
            </a:r>
            <a:r>
              <a:rPr lang="ru-RU" sz="2400" dirty="0"/>
              <a:t> навыков общения (умение адаптироваться в коллективе сверстников, строить новые взаимоотношения со взрослыми).</a:t>
            </a:r>
          </a:p>
        </p:txBody>
      </p:sp>
      <p:sp>
        <p:nvSpPr>
          <p:cNvPr id="69636" name="Rectangle 4"/>
          <p:cNvSpPr>
            <a:spLocks noChangeArrowheads="1"/>
          </p:cNvSpPr>
          <p:nvPr/>
        </p:nvSpPr>
        <p:spPr bwMode="auto">
          <a:xfrm>
            <a:off x="8077200" y="6324600"/>
            <a:ext cx="835025" cy="366713"/>
          </a:xfrm>
          <a:prstGeom prst="rect">
            <a:avLst/>
          </a:prstGeom>
          <a:noFill/>
          <a:ln w="9525">
            <a:noFill/>
            <a:miter lim="800000"/>
            <a:headEnd/>
            <a:tailEnd/>
          </a:ln>
          <a:effectLst/>
        </p:spPr>
        <p:txBody>
          <a:bodyPr wrap="none">
            <a:spAutoFit/>
          </a:bodyPr>
          <a:lstStyle/>
          <a:p>
            <a:r>
              <a:rPr lang="ru-RU" b="1">
                <a:hlinkClick r:id="rId2" action="ppaction://hlinksldjump"/>
              </a:rPr>
              <a:t>назад</a:t>
            </a:r>
            <a:endParaRPr lang="ru-RU" b="1"/>
          </a:p>
        </p:txBody>
      </p:sp>
    </p:spTree>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60" name="AutoShape 4"/>
          <p:cNvSpPr>
            <a:spLocks noChangeArrowheads="1"/>
          </p:cNvSpPr>
          <p:nvPr/>
        </p:nvSpPr>
        <p:spPr bwMode="auto">
          <a:xfrm>
            <a:off x="1219200" y="1447800"/>
            <a:ext cx="6781800" cy="4419600"/>
          </a:xfrm>
          <a:prstGeom prst="foldedCorner">
            <a:avLst>
              <a:gd name="adj" fmla="val 12500"/>
            </a:avLst>
          </a:prstGeom>
          <a:solidFill>
            <a:srgbClr val="FFFFFF"/>
          </a:solidFill>
          <a:ln w="9525">
            <a:solidFill>
              <a:srgbClr val="000000"/>
            </a:solidFill>
            <a:round/>
            <a:headEnd/>
            <a:tailEnd/>
          </a:ln>
        </p:spPr>
        <p:txBody>
          <a:bodyPr/>
          <a:lstStyle/>
          <a:p>
            <a:pPr algn="ctr"/>
            <a:r>
              <a:rPr lang="ru-RU" sz="1400" b="1" u="sng"/>
              <a:t>«ПОРТРЕТ ПЕРВОКЛАССНИКА, НЕГОТОВОГО К ШКОЛЕ»</a:t>
            </a:r>
          </a:p>
          <a:p>
            <a:endParaRPr lang="ru-RU" sz="1400" b="1"/>
          </a:p>
          <a:p>
            <a:pPr>
              <a:buFontTx/>
              <a:buChar char="•"/>
            </a:pPr>
            <a:r>
              <a:rPr lang="ru-RU" sz="1400" b="1" i="1"/>
              <a:t>ЧРЕЗМЕРНАЯ ИГРИВОСТЬ</a:t>
            </a:r>
          </a:p>
          <a:p>
            <a:pPr>
              <a:buFont typeface="Symbol" pitchFamily="18" charset="2"/>
              <a:buChar char="·"/>
            </a:pPr>
            <a:r>
              <a:rPr lang="ru-RU" sz="1400" b="1" i="1"/>
              <a:t>НЕДОСТАТОЧНАЯ САМОСТОЯТЕЛЬНОСТЬ</a:t>
            </a:r>
          </a:p>
          <a:p>
            <a:pPr>
              <a:buFont typeface="Symbol" pitchFamily="18" charset="2"/>
              <a:buChar char="·"/>
            </a:pPr>
            <a:r>
              <a:rPr lang="ru-RU" sz="1400" b="1" i="1"/>
              <a:t>ИМПУЛЬСИВНОСТЬ, БЕСКОНТРОЛЬНОСТЬ ПОВЕДЕНИЯ</a:t>
            </a:r>
          </a:p>
          <a:p>
            <a:pPr>
              <a:buFont typeface="Symbol" pitchFamily="18" charset="2"/>
              <a:buChar char="·"/>
            </a:pPr>
            <a:r>
              <a:rPr lang="ru-RU" sz="1400" b="1" i="1"/>
              <a:t>НЕУМЕНИЕ ОБЩАТЬСЯ СО СВЕРСТНИКАМИ</a:t>
            </a:r>
          </a:p>
          <a:p>
            <a:pPr>
              <a:buFont typeface="Symbol" pitchFamily="18" charset="2"/>
              <a:buChar char="·"/>
            </a:pPr>
            <a:r>
              <a:rPr lang="ru-RU" sz="1400" b="1" i="1"/>
              <a:t>ТРУДНОСТЬ КОНТАКТОВ С НЕЗНАКОМЫМИ ВЗРОСЛЫМИ (СТОЙКОЕ НЕЖЕЛАНИЕ КОНТАКТИРОВАТЬ ИЛИ НЕПОНИМАНИЕ СВОЕГО СТАТУСА)</a:t>
            </a:r>
          </a:p>
          <a:p>
            <a:pPr>
              <a:buFont typeface="Symbol" pitchFamily="18" charset="2"/>
              <a:buChar char="·"/>
            </a:pPr>
            <a:r>
              <a:rPr lang="ru-RU" sz="1400" b="1" i="1"/>
              <a:t>НЕУМЕНИЕ СОСРЕДОТОЧИТЬСЯ НА ЗАДАНИИ, ТРУДНОСТЬ ВОСПРИЯТИЯ СЛОВЕСНОЙ ИЛИ ИНОЙ ИНСТРУКЦИИ</a:t>
            </a:r>
          </a:p>
          <a:p>
            <a:pPr>
              <a:buFont typeface="Symbol" pitchFamily="18" charset="2"/>
              <a:buChar char="·"/>
            </a:pPr>
            <a:r>
              <a:rPr lang="ru-RU" sz="1400" b="1" i="1"/>
              <a:t>НИЗКИЙ УРОВЕНЬ ЗНАНИЙ ОБ ОКРУЖАЮЩЕМ МИРЕ, НЕУМЕНИЕ СДЕЛАТЬ ОБОБЩЕНИЕ, КЛАССИФИЦИРОВАТЬ, ВЫДЕЛИТЬ СХОДСТВО, РАЗЛИЧИЕ</a:t>
            </a:r>
          </a:p>
          <a:p>
            <a:pPr>
              <a:buFont typeface="Symbol" pitchFamily="18" charset="2"/>
              <a:buChar char="·"/>
            </a:pPr>
            <a:r>
              <a:rPr lang="ru-RU" sz="1400" b="1" i="1"/>
              <a:t>ПЛОХОЕ РАЗВИТИЕ ТОНКО КООРДИНИРОВАННЫХ ДВИЖЕНИЙ РУКИ, ЗРИТЕЛЬНО-МОТОРНЫХ КООРДИНАЦИЙ (НЕУМЕНИЕ ВЫПОЛНЯТЬ РАЗЛИЧНЫЕ ГРАФИЧЕСКИЕ ЗАДАНИЯ И ПР.)</a:t>
            </a:r>
          </a:p>
          <a:p>
            <a:pPr>
              <a:buFont typeface="Symbol" pitchFamily="18" charset="2"/>
              <a:buChar char="·"/>
            </a:pPr>
            <a:r>
              <a:rPr lang="ru-RU" sz="1400" b="1" i="1"/>
              <a:t>НЕДОСТАТОЧНОЕ РАЗВИТИЕ ПРОИЗВОЛЬНОЙ ПАМЯТИ</a:t>
            </a:r>
          </a:p>
          <a:p>
            <a:pPr>
              <a:buFont typeface="Symbol" pitchFamily="18" charset="2"/>
              <a:buChar char="·"/>
            </a:pPr>
            <a:r>
              <a:rPr lang="ru-RU" sz="1400" b="1" i="1"/>
              <a:t>ЗАДЕРЖКА РЕЧЕВОГО РАЗВИТИЯ  (НЕПРАВИЛЬНОЕ ПРОИЗНОШЕНИЕ, БЕДНЫЙ СЛОВАРНЫЙ ЗАПАС, НЕУМЕНИЕ ВЫРАЗИТЬ СВОИ МЫСЛИ И Т.П.)</a:t>
            </a:r>
          </a:p>
        </p:txBody>
      </p:sp>
      <p:sp>
        <p:nvSpPr>
          <p:cNvPr id="70661" name="Rectangle 5"/>
          <p:cNvSpPr>
            <a:spLocks noChangeArrowheads="1"/>
          </p:cNvSpPr>
          <p:nvPr/>
        </p:nvSpPr>
        <p:spPr bwMode="auto">
          <a:xfrm>
            <a:off x="8308975" y="6324600"/>
            <a:ext cx="835025" cy="366713"/>
          </a:xfrm>
          <a:prstGeom prst="rect">
            <a:avLst/>
          </a:prstGeom>
          <a:noFill/>
          <a:ln w="9525">
            <a:noFill/>
            <a:miter lim="800000"/>
            <a:headEnd/>
            <a:tailEnd/>
          </a:ln>
          <a:effectLst/>
        </p:spPr>
        <p:txBody>
          <a:bodyPr wrap="none">
            <a:spAutoFit/>
          </a:bodyPr>
          <a:lstStyle/>
          <a:p>
            <a:r>
              <a:rPr lang="ru-RU" b="1">
                <a:hlinkClick r:id="rId2" action="ppaction://hlinksldjump"/>
              </a:rPr>
              <a:t>назад</a:t>
            </a:r>
            <a:endParaRPr lang="ru-RU" b="1"/>
          </a:p>
        </p:txBody>
      </p:sp>
    </p:spTree>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5" name="AutoShape 5"/>
          <p:cNvSpPr>
            <a:spLocks noChangeArrowheads="1"/>
          </p:cNvSpPr>
          <p:nvPr/>
        </p:nvSpPr>
        <p:spPr bwMode="auto">
          <a:xfrm>
            <a:off x="1295400" y="1371600"/>
            <a:ext cx="6629400" cy="4419600"/>
          </a:xfrm>
          <a:prstGeom prst="foldedCorner">
            <a:avLst>
              <a:gd name="adj" fmla="val 19306"/>
            </a:avLst>
          </a:prstGeom>
          <a:solidFill>
            <a:srgbClr val="FFFFFF"/>
          </a:solidFill>
          <a:ln w="9525">
            <a:solidFill>
              <a:srgbClr val="000000"/>
            </a:solidFill>
            <a:round/>
            <a:headEnd/>
            <a:tailEnd/>
          </a:ln>
        </p:spPr>
        <p:txBody>
          <a:bodyPr/>
          <a:lstStyle/>
          <a:p>
            <a:pPr algn="ctr"/>
            <a:r>
              <a:rPr lang="ru-RU" sz="1200" b="1" i="1" u="sng"/>
              <a:t>ОСНОВНЫЕ ФАКТОРЫ РИСКА В ПРЕДШКОЛЬНЫЙ ПЕРИОД</a:t>
            </a:r>
          </a:p>
          <a:p>
            <a:pPr>
              <a:buFontTx/>
              <a:buChar char="•"/>
            </a:pPr>
            <a:r>
              <a:rPr lang="ru-RU" sz="1200"/>
              <a:t>Неспособность следовать инструкции (ребенок не может сосредоточиться на задании, не понимает с чего начать и что делать дальше, быстро отвлекается)</a:t>
            </a:r>
          </a:p>
          <a:p>
            <a:pPr>
              <a:buFont typeface="Symbol" pitchFamily="18" charset="2"/>
              <a:buChar char="·"/>
            </a:pPr>
            <a:r>
              <a:rPr lang="ru-RU" sz="1200"/>
              <a:t>Импульсивность, бесконтрольность поведения (преобладание «хочу» над «можно»)</a:t>
            </a:r>
          </a:p>
          <a:p>
            <a:pPr>
              <a:buFont typeface="Symbol" pitchFamily="18" charset="2"/>
              <a:buChar char="·"/>
            </a:pPr>
            <a:r>
              <a:rPr lang="ru-RU" sz="1200"/>
              <a:t>Чрезмерная (бесцельная) двигательная активность (непоседливость, крикливость, настойчивая болтовня)</a:t>
            </a:r>
          </a:p>
          <a:p>
            <a:pPr>
              <a:buFont typeface="Symbol" pitchFamily="18" charset="2"/>
              <a:buChar char="·"/>
            </a:pPr>
            <a:r>
              <a:rPr lang="ru-RU" sz="1200"/>
              <a:t>Нарушение сна (беспокойный сон)</a:t>
            </a:r>
          </a:p>
          <a:p>
            <a:pPr>
              <a:buFont typeface="Symbol" pitchFamily="18" charset="2"/>
              <a:buChar char="·"/>
            </a:pPr>
            <a:r>
              <a:rPr lang="ru-RU" sz="1200"/>
              <a:t>Плохое развитие движений руки (не любит рисовать, лепить, не умеет работать с мелкими предметами)</a:t>
            </a:r>
          </a:p>
          <a:p>
            <a:pPr>
              <a:buFont typeface="Symbol" pitchFamily="18" charset="2"/>
              <a:buChar char="·"/>
            </a:pPr>
            <a:r>
              <a:rPr lang="ru-RU" sz="1200"/>
              <a:t>Общая моторная неловкость</a:t>
            </a:r>
          </a:p>
          <a:p>
            <a:pPr>
              <a:buFont typeface="Symbol" pitchFamily="18" charset="2"/>
              <a:buChar char="·"/>
            </a:pPr>
            <a:r>
              <a:rPr lang="ru-RU" sz="1200"/>
              <a:t>Нарушение темпа деятельности (очень медленно двигается, говорит, ест и т.д.), плохое чувство ритма, пассивность</a:t>
            </a:r>
          </a:p>
          <a:p>
            <a:pPr>
              <a:buFont typeface="Symbol" pitchFamily="18" charset="2"/>
              <a:buChar char="·"/>
            </a:pPr>
            <a:r>
              <a:rPr lang="ru-RU" sz="1200"/>
              <a:t>Языковые проблемы (задержка речевого развития, нарушение звукопроизношения, повторы в речи и т.п.)</a:t>
            </a:r>
          </a:p>
          <a:p>
            <a:pPr>
              <a:buFont typeface="Symbol" pitchFamily="18" charset="2"/>
              <a:buChar char="·"/>
            </a:pPr>
            <a:r>
              <a:rPr lang="ru-RU" sz="1200"/>
              <a:t>Боязнь новых вещей, людей, новых ситуаций</a:t>
            </a:r>
          </a:p>
          <a:p>
            <a:pPr>
              <a:buFont typeface="Symbol" pitchFamily="18" charset="2"/>
              <a:buChar char="·"/>
            </a:pPr>
            <a:r>
              <a:rPr lang="ru-RU" sz="1200"/>
              <a:t>Тенденция становиться более раздражительным в окружении незнакомых (взрослых, детей), стремление быть одному, трудность новых контактов</a:t>
            </a:r>
          </a:p>
          <a:p>
            <a:pPr>
              <a:buFont typeface="Symbol" pitchFamily="18" charset="2"/>
              <a:buChar char="·"/>
            </a:pPr>
            <a:r>
              <a:rPr lang="ru-RU" sz="1200"/>
              <a:t>Нарушение в состоянии здоровья</a:t>
            </a:r>
          </a:p>
          <a:p>
            <a:endParaRPr lang="ru-RU" sz="1200"/>
          </a:p>
          <a:p>
            <a:pPr algn="ctr"/>
            <a:r>
              <a:rPr lang="ru-RU" sz="1200" b="1" i="1" u="sng"/>
              <a:t>ОСНОВНЫЕ УСЛОВИЯ УСПЕШНОГО ОБУЧЕНИЯ</a:t>
            </a:r>
          </a:p>
          <a:p>
            <a:pPr>
              <a:buFontTx/>
              <a:buChar char="•"/>
            </a:pPr>
            <a:r>
              <a:rPr lang="ru-RU" sz="1200"/>
              <a:t>Сохранные, нормально функционирующие мозговые системы</a:t>
            </a:r>
          </a:p>
          <a:p>
            <a:pPr>
              <a:buFont typeface="Symbol" pitchFamily="18" charset="2"/>
              <a:buChar char="·"/>
            </a:pPr>
            <a:r>
              <a:rPr lang="ru-RU" sz="1200"/>
              <a:t>Поддерживаемая и развиваемая семьей и культурной традицией потребность в обучении</a:t>
            </a:r>
          </a:p>
          <a:p>
            <a:pPr>
              <a:buFont typeface="Symbol" pitchFamily="18" charset="2"/>
              <a:buChar char="·"/>
            </a:pPr>
            <a:r>
              <a:rPr lang="ru-RU" sz="1200"/>
              <a:t>Доступность средств и возможностей обучения</a:t>
            </a:r>
          </a:p>
        </p:txBody>
      </p:sp>
      <p:sp>
        <p:nvSpPr>
          <p:cNvPr id="71687" name="Rectangle 7"/>
          <p:cNvSpPr>
            <a:spLocks noChangeArrowheads="1"/>
          </p:cNvSpPr>
          <p:nvPr/>
        </p:nvSpPr>
        <p:spPr bwMode="auto">
          <a:xfrm>
            <a:off x="8308975" y="6324600"/>
            <a:ext cx="835025" cy="366713"/>
          </a:xfrm>
          <a:prstGeom prst="rect">
            <a:avLst/>
          </a:prstGeom>
          <a:noFill/>
          <a:ln w="9525">
            <a:noFill/>
            <a:miter lim="800000"/>
            <a:headEnd/>
            <a:tailEnd/>
          </a:ln>
          <a:effectLst/>
        </p:spPr>
        <p:txBody>
          <a:bodyPr wrap="none">
            <a:spAutoFit/>
          </a:bodyPr>
          <a:lstStyle/>
          <a:p>
            <a:r>
              <a:rPr lang="ru-RU" b="1">
                <a:hlinkClick r:id="rId2" action="ppaction://hlinksldjump"/>
              </a:rPr>
              <a:t>назад</a:t>
            </a:r>
            <a:endParaRPr lang="ru-RU" b="1"/>
          </a:p>
        </p:txBody>
      </p:sp>
    </p:spTree>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7" name="Rectangle 3"/>
          <p:cNvSpPr>
            <a:spLocks noGrp="1" noChangeArrowheads="1"/>
          </p:cNvSpPr>
          <p:nvPr>
            <p:ph type="body" idx="1"/>
          </p:nvPr>
        </p:nvSpPr>
        <p:spPr>
          <a:xfrm>
            <a:off x="571472" y="1142984"/>
            <a:ext cx="8072494" cy="5410216"/>
          </a:xfrm>
        </p:spPr>
        <p:txBody>
          <a:bodyPr/>
          <a:lstStyle/>
          <a:p>
            <a:pPr>
              <a:lnSpc>
                <a:spcPct val="80000"/>
              </a:lnSpc>
              <a:buFontTx/>
              <a:buNone/>
            </a:pPr>
            <a:r>
              <a:rPr lang="ru-RU" sz="1000" b="1" i="1" dirty="0">
                <a:latin typeface="Arial" charset="0"/>
              </a:rPr>
              <a:t>         </a:t>
            </a:r>
            <a:r>
              <a:rPr lang="ru-RU" sz="1400" b="1" i="1" dirty="0">
                <a:latin typeface="Arial" charset="0"/>
              </a:rPr>
              <a:t>Делайте!</a:t>
            </a:r>
          </a:p>
          <a:p>
            <a:pPr>
              <a:lnSpc>
                <a:spcPct val="80000"/>
              </a:lnSpc>
            </a:pPr>
            <a:r>
              <a:rPr lang="ru-RU" sz="1200" b="1" dirty="0">
                <a:latin typeface="Arial" charset="0"/>
              </a:rPr>
              <a:t>Радуйтесь вашему ребенку.</a:t>
            </a:r>
          </a:p>
          <a:p>
            <a:pPr>
              <a:lnSpc>
                <a:spcPct val="80000"/>
              </a:lnSpc>
            </a:pPr>
            <a:r>
              <a:rPr lang="ru-RU" sz="1200" b="1" dirty="0">
                <a:latin typeface="Arial" charset="0"/>
              </a:rPr>
              <a:t>Разговаривайте с вашим малышом заботливым, успокаивающим, ободряющим тоном.</a:t>
            </a:r>
          </a:p>
          <a:p>
            <a:pPr>
              <a:lnSpc>
                <a:spcPct val="80000"/>
              </a:lnSpc>
            </a:pPr>
            <a:r>
              <a:rPr lang="ru-RU" sz="1200" b="1" dirty="0">
                <a:latin typeface="Arial" charset="0"/>
              </a:rPr>
              <a:t>Когда ребенок с вами разговаривает, слушайте его внимательно.</a:t>
            </a:r>
          </a:p>
          <a:p>
            <a:pPr>
              <a:lnSpc>
                <a:spcPct val="80000"/>
              </a:lnSpc>
            </a:pPr>
            <a:r>
              <a:rPr lang="ru-RU" sz="1200" b="1" dirty="0">
                <a:latin typeface="Arial" charset="0"/>
              </a:rPr>
              <a:t>Установите четкие и жесткие требования к ребенку.</a:t>
            </a:r>
          </a:p>
          <a:p>
            <a:pPr>
              <a:lnSpc>
                <a:spcPct val="80000"/>
              </a:lnSpc>
            </a:pPr>
            <a:r>
              <a:rPr lang="ru-RU" sz="1200" b="1" dirty="0">
                <a:latin typeface="Arial" charset="0"/>
              </a:rPr>
              <a:t>Ваши объяснения должны быть простыми и понятными.</a:t>
            </a:r>
          </a:p>
          <a:p>
            <a:pPr>
              <a:lnSpc>
                <a:spcPct val="80000"/>
              </a:lnSpc>
            </a:pPr>
            <a:r>
              <a:rPr lang="ru-RU" sz="1200" b="1" dirty="0">
                <a:latin typeface="Arial" charset="0"/>
              </a:rPr>
              <a:t>Будьте терпеливы.</a:t>
            </a:r>
          </a:p>
          <a:p>
            <a:pPr>
              <a:lnSpc>
                <a:spcPct val="80000"/>
              </a:lnSpc>
            </a:pPr>
            <a:r>
              <a:rPr lang="ru-RU" sz="1200" b="1" dirty="0">
                <a:latin typeface="Arial" charset="0"/>
              </a:rPr>
              <a:t>Говорите медленно.</a:t>
            </a:r>
          </a:p>
          <a:p>
            <a:pPr>
              <a:lnSpc>
                <a:spcPct val="80000"/>
              </a:lnSpc>
            </a:pPr>
            <a:r>
              <a:rPr lang="ru-RU" sz="1200" b="1" dirty="0">
                <a:latin typeface="Arial" charset="0"/>
              </a:rPr>
              <a:t>Спрашивайте «Что?» и «Почему?»</a:t>
            </a:r>
          </a:p>
          <a:p>
            <a:pPr>
              <a:lnSpc>
                <a:spcPct val="80000"/>
              </a:lnSpc>
            </a:pPr>
            <a:r>
              <a:rPr lang="ru-RU" sz="1200" b="1" dirty="0">
                <a:latin typeface="Arial" charset="0"/>
              </a:rPr>
              <a:t>Поощряйте в ребенке желание задавать вопросы.</a:t>
            </a:r>
          </a:p>
          <a:p>
            <a:pPr>
              <a:lnSpc>
                <a:spcPct val="80000"/>
              </a:lnSpc>
            </a:pPr>
            <a:r>
              <a:rPr lang="ru-RU" sz="1200" b="1" dirty="0">
                <a:latin typeface="Arial" charset="0"/>
              </a:rPr>
              <a:t>Если ребенок еще не умеет читать или читает плохо, каждый день читайте ему.</a:t>
            </a:r>
          </a:p>
          <a:p>
            <a:pPr>
              <a:lnSpc>
                <a:spcPct val="80000"/>
              </a:lnSpc>
            </a:pPr>
            <a:r>
              <a:rPr lang="ru-RU" sz="1200" b="1" dirty="0">
                <a:latin typeface="Arial" charset="0"/>
              </a:rPr>
              <a:t>Не скупитесь на похвалу или поцелуй.</a:t>
            </a:r>
          </a:p>
          <a:p>
            <a:pPr>
              <a:lnSpc>
                <a:spcPct val="80000"/>
              </a:lnSpc>
            </a:pPr>
            <a:r>
              <a:rPr lang="ru-RU" sz="1200" b="1" dirty="0">
                <a:latin typeface="Arial" charset="0"/>
              </a:rPr>
              <a:t>Поощряйте любопытство и воображение вашего ребенка.</a:t>
            </a:r>
          </a:p>
          <a:p>
            <a:pPr>
              <a:lnSpc>
                <a:spcPct val="80000"/>
              </a:lnSpc>
            </a:pPr>
            <a:r>
              <a:rPr lang="ru-RU" sz="1200" b="1" dirty="0">
                <a:latin typeface="Arial" charset="0"/>
              </a:rPr>
              <a:t>Поощряйте игры с другими детьми.</a:t>
            </a:r>
          </a:p>
          <a:p>
            <a:pPr>
              <a:lnSpc>
                <a:spcPct val="80000"/>
              </a:lnSpc>
            </a:pPr>
            <a:r>
              <a:rPr lang="ru-RU" sz="1200" b="1" dirty="0">
                <a:latin typeface="Arial" charset="0"/>
              </a:rPr>
              <a:t>Заботьтесь о том, чтобы у ребенка были новые впечатления, о которых он мог бы рассказать.</a:t>
            </a:r>
          </a:p>
          <a:p>
            <a:pPr>
              <a:lnSpc>
                <a:spcPct val="80000"/>
              </a:lnSpc>
            </a:pPr>
            <a:r>
              <a:rPr lang="ru-RU" sz="1200" b="1" dirty="0">
                <a:latin typeface="Arial" charset="0"/>
              </a:rPr>
              <a:t>Старайтесь, чтобы малыш вместе с вами готовил обед, гуляйте с ним, играйте, пусть он помогает вам ухаживать за цветами, вешать полки и т.д.</a:t>
            </a:r>
          </a:p>
          <a:p>
            <a:pPr>
              <a:lnSpc>
                <a:spcPct val="80000"/>
              </a:lnSpc>
            </a:pPr>
            <a:r>
              <a:rPr lang="ru-RU" sz="1200" b="1" dirty="0">
                <a:latin typeface="Arial" charset="0"/>
              </a:rPr>
              <a:t>Приобретите кассеты с записями любимых песен, стихов, сказок ребенка: пусть он слушает их снова и снова.</a:t>
            </a:r>
          </a:p>
          <a:p>
            <a:pPr>
              <a:lnSpc>
                <a:spcPct val="80000"/>
              </a:lnSpc>
            </a:pPr>
            <a:r>
              <a:rPr lang="ru-RU" sz="1200" b="1" dirty="0">
                <a:latin typeface="Arial" charset="0"/>
              </a:rPr>
              <a:t>Помогите ребенку выучить его имя, фамилию, адрес, домашний телефон, день рождения, сведения о маме, папе, бабушке, дедушке, сестрах и братьях.</a:t>
            </a:r>
          </a:p>
          <a:p>
            <a:pPr>
              <a:lnSpc>
                <a:spcPct val="80000"/>
              </a:lnSpc>
            </a:pPr>
            <a:r>
              <a:rPr lang="ru-RU" sz="1200" b="1" dirty="0">
                <a:latin typeface="Arial" charset="0"/>
              </a:rPr>
              <a:t>Старайтесь проявлять интерес к тому, что нравится делать ребенку.</a:t>
            </a:r>
          </a:p>
          <a:p>
            <a:pPr>
              <a:lnSpc>
                <a:spcPct val="80000"/>
              </a:lnSpc>
            </a:pPr>
            <a:r>
              <a:rPr lang="ru-RU" sz="1200" b="1" dirty="0">
                <a:latin typeface="Arial" charset="0"/>
              </a:rPr>
              <a:t>Будьте примером для малыша: пусть он видит, какое удовольствие вы получаете от чтения газет, журналов, книг.</a:t>
            </a:r>
          </a:p>
          <a:p>
            <a:pPr>
              <a:lnSpc>
                <a:spcPct val="80000"/>
              </a:lnSpc>
            </a:pPr>
            <a:r>
              <a:rPr lang="ru-RU" sz="1200" b="1" dirty="0">
                <a:latin typeface="Arial" charset="0"/>
              </a:rPr>
              <a:t>Не теряйте чувство юмора.</a:t>
            </a:r>
          </a:p>
          <a:p>
            <a:pPr>
              <a:lnSpc>
                <a:spcPct val="80000"/>
              </a:lnSpc>
            </a:pPr>
            <a:r>
              <a:rPr lang="ru-RU" sz="1200" b="1" dirty="0">
                <a:latin typeface="Arial" charset="0"/>
              </a:rPr>
              <a:t>Играйте с ребенком в разные игры. Проблемы отцов и детей не существует там, где родители и дети дружат и чем-то занимаются вместе.</a:t>
            </a:r>
          </a:p>
          <a:p>
            <a:pPr>
              <a:lnSpc>
                <a:spcPct val="80000"/>
              </a:lnSpc>
            </a:pPr>
            <a:endParaRPr lang="ru-RU" sz="1200" b="1" dirty="0">
              <a:latin typeface="Arial" charset="0"/>
            </a:endParaRPr>
          </a:p>
        </p:txBody>
      </p:sp>
      <p:sp>
        <p:nvSpPr>
          <p:cNvPr id="72708" name="Rectangle 4"/>
          <p:cNvSpPr>
            <a:spLocks noChangeArrowheads="1"/>
          </p:cNvSpPr>
          <p:nvPr/>
        </p:nvSpPr>
        <p:spPr bwMode="auto">
          <a:xfrm>
            <a:off x="8308975" y="6324600"/>
            <a:ext cx="835025" cy="366713"/>
          </a:xfrm>
          <a:prstGeom prst="rect">
            <a:avLst/>
          </a:prstGeom>
          <a:noFill/>
          <a:ln w="9525">
            <a:noFill/>
            <a:miter lim="800000"/>
            <a:headEnd/>
            <a:tailEnd/>
          </a:ln>
          <a:effectLst/>
        </p:spPr>
        <p:txBody>
          <a:bodyPr wrap="none">
            <a:spAutoFit/>
          </a:bodyPr>
          <a:lstStyle/>
          <a:p>
            <a:r>
              <a:rPr lang="ru-RU" b="1">
                <a:hlinkClick r:id="rId2" action="ppaction://hlinksldjump"/>
              </a:rPr>
              <a:t>назад</a:t>
            </a:r>
            <a:endParaRPr lang="ru-RU" b="1"/>
          </a:p>
        </p:txBody>
      </p:sp>
    </p:spTree>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Rectangle 3"/>
          <p:cNvSpPr>
            <a:spLocks noGrp="1" noChangeArrowheads="1"/>
          </p:cNvSpPr>
          <p:nvPr>
            <p:ph type="body" idx="1"/>
          </p:nvPr>
        </p:nvSpPr>
        <p:spPr>
          <a:xfrm>
            <a:off x="685800" y="1428736"/>
            <a:ext cx="7848600" cy="5124464"/>
          </a:xfrm>
        </p:spPr>
        <p:txBody>
          <a:bodyPr/>
          <a:lstStyle/>
          <a:p>
            <a:pPr>
              <a:lnSpc>
                <a:spcPct val="80000"/>
              </a:lnSpc>
              <a:buFontTx/>
              <a:buNone/>
            </a:pPr>
            <a:r>
              <a:rPr lang="ru-RU" sz="1600" b="1" i="1" dirty="0"/>
              <a:t>       </a:t>
            </a:r>
            <a:r>
              <a:rPr lang="ru-RU" sz="1200" b="1" i="1" dirty="0">
                <a:latin typeface="Arial" charset="0"/>
              </a:rPr>
              <a:t>Не делайте!</a:t>
            </a:r>
            <a:endParaRPr lang="ru-RU" sz="1200" b="1" dirty="0">
              <a:latin typeface="Arial" charset="0"/>
            </a:endParaRPr>
          </a:p>
          <a:p>
            <a:pPr>
              <a:lnSpc>
                <a:spcPct val="80000"/>
              </a:lnSpc>
            </a:pPr>
            <a:r>
              <a:rPr lang="ru-RU" sz="1200" b="1" dirty="0">
                <a:latin typeface="Arial" charset="0"/>
              </a:rPr>
              <a:t>Не перебивайте ребенка, не говорите, что вы все поняли, не отворачивайтесь, пока малыш не закончил рассказывать, - другими словами, не дайте ему заподозрить, что вас мало интересует то, о чем он говорит.</a:t>
            </a:r>
          </a:p>
          <a:p>
            <a:pPr>
              <a:lnSpc>
                <a:spcPct val="80000"/>
              </a:lnSpc>
            </a:pPr>
            <a:r>
              <a:rPr lang="ru-RU" sz="1200" b="1" dirty="0">
                <a:latin typeface="Arial" charset="0"/>
              </a:rPr>
              <a:t>Не задавайте слишком много вопросов.</a:t>
            </a:r>
          </a:p>
          <a:p>
            <a:pPr>
              <a:lnSpc>
                <a:spcPct val="80000"/>
              </a:lnSpc>
            </a:pPr>
            <a:r>
              <a:rPr lang="ru-RU" sz="1200" b="1" dirty="0">
                <a:latin typeface="Arial" charset="0"/>
              </a:rPr>
              <a:t>Не принуждайте делать ребенка то, к чему он не готов.</a:t>
            </a:r>
          </a:p>
          <a:p>
            <a:pPr>
              <a:lnSpc>
                <a:spcPct val="80000"/>
              </a:lnSpc>
            </a:pPr>
            <a:r>
              <a:rPr lang="ru-RU" sz="1200" b="1" dirty="0">
                <a:latin typeface="Arial" charset="0"/>
              </a:rPr>
              <a:t>Не заставляйте ребенка делать что-нибудь, если он вертится, устал, расстроен, займитесь чем-то другим.</a:t>
            </a:r>
          </a:p>
          <a:p>
            <a:pPr>
              <a:lnSpc>
                <a:spcPct val="80000"/>
              </a:lnSpc>
            </a:pPr>
            <a:r>
              <a:rPr lang="ru-RU" sz="1200" b="1" dirty="0">
                <a:latin typeface="Arial" charset="0"/>
              </a:rPr>
              <a:t>Не требуйте сразу слишком многого: пройдет немало времени, прежде чем малыш приучится самостоятельно наводить порядок.</a:t>
            </a:r>
          </a:p>
          <a:p>
            <a:pPr>
              <a:lnSpc>
                <a:spcPct val="80000"/>
              </a:lnSpc>
            </a:pPr>
            <a:r>
              <a:rPr lang="ru-RU" sz="1200" b="1" dirty="0">
                <a:latin typeface="Arial" charset="0"/>
              </a:rPr>
              <a:t>Не следует постоянно поправлять ребенка, то и дело повторяя: «Не так! Переделай это!»</a:t>
            </a:r>
          </a:p>
          <a:p>
            <a:pPr>
              <a:lnSpc>
                <a:spcPct val="80000"/>
              </a:lnSpc>
            </a:pPr>
            <a:r>
              <a:rPr lang="ru-RU" sz="1200" b="1" dirty="0">
                <a:latin typeface="Arial" charset="0"/>
              </a:rPr>
              <a:t>Не говорите: «Нет, она не красная». Лучше скажите: «Она синяя».</a:t>
            </a:r>
          </a:p>
          <a:p>
            <a:pPr>
              <a:lnSpc>
                <a:spcPct val="80000"/>
              </a:lnSpc>
            </a:pPr>
            <a:r>
              <a:rPr lang="ru-RU" sz="1200" b="1" dirty="0">
                <a:latin typeface="Arial" charset="0"/>
              </a:rPr>
              <a:t>Не надо критиковать ребенка с глазу на глаз, тем более не следует делать этого в присутствии других людей.</a:t>
            </a:r>
          </a:p>
          <a:p>
            <a:pPr>
              <a:lnSpc>
                <a:spcPct val="80000"/>
              </a:lnSpc>
            </a:pPr>
            <a:r>
              <a:rPr lang="ru-RU" sz="1200" b="1" dirty="0">
                <a:latin typeface="Arial" charset="0"/>
              </a:rPr>
              <a:t>Не надо устанавливать для ребенка слишком много правил: он перестанет обращать на них внимание.</a:t>
            </a:r>
          </a:p>
          <a:p>
            <a:pPr>
              <a:lnSpc>
                <a:spcPct val="80000"/>
              </a:lnSpc>
            </a:pPr>
            <a:r>
              <a:rPr lang="ru-RU" sz="1200" b="1" dirty="0">
                <a:latin typeface="Arial" charset="0"/>
              </a:rPr>
              <a:t>Не перестарайтесь, доставляя ребенку слишком много стимулов или впечатлений: игрушек, поездок и т.д.</a:t>
            </a:r>
          </a:p>
          <a:p>
            <a:pPr>
              <a:lnSpc>
                <a:spcPct val="80000"/>
              </a:lnSpc>
            </a:pPr>
            <a:r>
              <a:rPr lang="ru-RU" sz="1200" b="1" dirty="0">
                <a:latin typeface="Arial" charset="0"/>
              </a:rPr>
              <a:t>Не ожидайте от ребенка дошкольного и младшего школьного возраста понимания всех логических связей, абстрактных рассуждений и объяснений.</a:t>
            </a:r>
          </a:p>
          <a:p>
            <a:pPr>
              <a:lnSpc>
                <a:spcPct val="80000"/>
              </a:lnSpc>
            </a:pPr>
            <a:r>
              <a:rPr lang="ru-RU" sz="1200" b="1" dirty="0">
                <a:latin typeface="Arial" charset="0"/>
              </a:rPr>
              <a:t>Не проявляйте повышенного беспокойства по поводу каждой перемены в ребенке: небольшого продвижения вперед или, наоборот, некоторого регресса.</a:t>
            </a:r>
          </a:p>
          <a:p>
            <a:pPr>
              <a:lnSpc>
                <a:spcPct val="80000"/>
              </a:lnSpc>
            </a:pPr>
            <a:r>
              <a:rPr lang="ru-RU" sz="1200" b="1" dirty="0">
                <a:latin typeface="Arial" charset="0"/>
              </a:rPr>
              <a:t>Не сравнивайте малыша с другими детьми: ни сего братом или сестрой, ни с соседскими ребятами, ни с его приятелями или родственниками.</a:t>
            </a:r>
          </a:p>
          <a:p>
            <a:pPr>
              <a:lnSpc>
                <a:spcPct val="80000"/>
              </a:lnSpc>
            </a:pPr>
            <a:endParaRPr lang="ru-RU" sz="1400" b="1" dirty="0">
              <a:latin typeface="Arial" charset="0"/>
            </a:endParaRPr>
          </a:p>
        </p:txBody>
      </p:sp>
      <p:sp>
        <p:nvSpPr>
          <p:cNvPr id="73732" name="Rectangle 4"/>
          <p:cNvSpPr>
            <a:spLocks noChangeArrowheads="1"/>
          </p:cNvSpPr>
          <p:nvPr/>
        </p:nvSpPr>
        <p:spPr bwMode="auto">
          <a:xfrm>
            <a:off x="8308975" y="6324600"/>
            <a:ext cx="835025" cy="366713"/>
          </a:xfrm>
          <a:prstGeom prst="rect">
            <a:avLst/>
          </a:prstGeom>
          <a:noFill/>
          <a:ln w="9525">
            <a:noFill/>
            <a:miter lim="800000"/>
            <a:headEnd/>
            <a:tailEnd/>
          </a:ln>
          <a:effectLst/>
        </p:spPr>
        <p:txBody>
          <a:bodyPr wrap="none">
            <a:spAutoFit/>
          </a:bodyPr>
          <a:lstStyle/>
          <a:p>
            <a:r>
              <a:rPr lang="ru-RU" b="1">
                <a:hlinkClick r:id="rId2" action="ppaction://hlinksldjump"/>
              </a:rPr>
              <a:t>назад</a:t>
            </a:r>
            <a:endParaRPr lang="ru-RU" b="1"/>
          </a:p>
        </p:txBody>
      </p:sp>
    </p:spTree>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9" name="Rectangle 7"/>
          <p:cNvSpPr>
            <a:spLocks noGrp="1" noChangeArrowheads="1"/>
          </p:cNvSpPr>
          <p:nvPr>
            <p:ph type="subTitle" idx="1"/>
          </p:nvPr>
        </p:nvSpPr>
        <p:spPr>
          <a:xfrm>
            <a:off x="1371600" y="1600200"/>
            <a:ext cx="6400800" cy="4038600"/>
          </a:xfrm>
        </p:spPr>
        <p:txBody>
          <a:bodyPr/>
          <a:lstStyle/>
          <a:p>
            <a:pPr algn="just">
              <a:lnSpc>
                <a:spcPct val="80000"/>
              </a:lnSpc>
            </a:pPr>
            <a:r>
              <a:rPr lang="ru-RU" sz="2400" dirty="0">
                <a:latin typeface="Arial" charset="0"/>
              </a:rPr>
              <a:t>       Начало школьной жизни — большое   испытание для маленького человека. Этот момент легче переживается детьми, у которых заранее сложилось теплое отношение к школе. </a:t>
            </a:r>
          </a:p>
          <a:p>
            <a:pPr algn="just">
              <a:lnSpc>
                <a:spcPct val="80000"/>
              </a:lnSpc>
            </a:pPr>
            <a:r>
              <a:rPr lang="ru-RU" sz="2400" dirty="0">
                <a:latin typeface="Arial" charset="0"/>
              </a:rPr>
              <a:t>     Такое отношение складывается из соприкосновений с прошлым опытом близких людей. Ваши добрые воспоминания о школьных годах, смешные истории из школьной жизни и рассказы о друзьях детства наполнят душу ребенка радостным ожиданием. </a:t>
            </a:r>
          </a:p>
          <a:p>
            <a:pPr algn="r">
              <a:lnSpc>
                <a:spcPct val="80000"/>
              </a:lnSpc>
            </a:pPr>
            <a:endParaRPr lang="ru-RU" sz="2400" dirty="0">
              <a:latin typeface="Arial" charset="0"/>
            </a:endParaRPr>
          </a:p>
        </p:txBody>
      </p:sp>
      <p:sp>
        <p:nvSpPr>
          <p:cNvPr id="28680" name="Rectangle 8"/>
          <p:cNvSpPr>
            <a:spLocks noChangeArrowheads="1"/>
          </p:cNvSpPr>
          <p:nvPr/>
        </p:nvSpPr>
        <p:spPr bwMode="auto">
          <a:xfrm>
            <a:off x="8077200" y="6324600"/>
            <a:ext cx="803275" cy="311150"/>
          </a:xfrm>
          <a:prstGeom prst="rect">
            <a:avLst/>
          </a:prstGeom>
          <a:noFill/>
          <a:ln w="9525">
            <a:noFill/>
            <a:miter lim="800000"/>
            <a:headEnd/>
            <a:tailEnd/>
          </a:ln>
          <a:effectLst/>
        </p:spPr>
        <p:txBody>
          <a:bodyPr wrap="none">
            <a:spAutoFit/>
          </a:bodyPr>
          <a:lstStyle/>
          <a:p>
            <a:pPr eaLnBrk="0" hangingPunct="0">
              <a:lnSpc>
                <a:spcPct val="80000"/>
              </a:lnSpc>
              <a:spcBef>
                <a:spcPct val="20000"/>
              </a:spcBef>
            </a:pPr>
            <a:r>
              <a:rPr lang="ru-RU">
                <a:solidFill>
                  <a:schemeClr val="tx2"/>
                </a:solidFill>
                <a:hlinkClick r:id="rId2" action="ppaction://hlinksldjump"/>
              </a:rPr>
              <a:t>назад</a:t>
            </a:r>
            <a:endParaRPr lang="ru-RU">
              <a:solidFill>
                <a:schemeClr val="tx2"/>
              </a:solidFill>
            </a:endParaRPr>
          </a:p>
        </p:txBody>
      </p:sp>
    </p:spTree>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type="body" idx="1"/>
          </p:nvPr>
        </p:nvSpPr>
        <p:spPr>
          <a:xfrm>
            <a:off x="1447800" y="2214554"/>
            <a:ext cx="6248400" cy="3530609"/>
          </a:xfrm>
        </p:spPr>
        <p:txBody>
          <a:bodyPr/>
          <a:lstStyle/>
          <a:p>
            <a:pPr>
              <a:buFontTx/>
              <a:buNone/>
            </a:pPr>
            <a:r>
              <a:rPr lang="ru-RU" dirty="0"/>
              <a:t>   </a:t>
            </a:r>
            <a:r>
              <a:rPr lang="ru-RU" dirty="0">
                <a:latin typeface="Arial" charset="0"/>
              </a:rPr>
              <a:t>Удостоверьтесь, что ваш ребенок помнит свое полное имя, номер телефона, домашний адрес, имена родителей. Это поможет ему в незнакомой ситуации.</a:t>
            </a:r>
            <a:r>
              <a:rPr lang="ru-RU" dirty="0"/>
              <a:t> </a:t>
            </a:r>
          </a:p>
        </p:txBody>
      </p:sp>
      <p:sp>
        <p:nvSpPr>
          <p:cNvPr id="29700" name="Rectangle 4">
            <a:hlinkClick r:id="rId2" action="ppaction://hlinksldjump"/>
          </p:cNvPr>
          <p:cNvSpPr>
            <a:spLocks noChangeArrowheads="1"/>
          </p:cNvSpPr>
          <p:nvPr/>
        </p:nvSpPr>
        <p:spPr bwMode="auto">
          <a:xfrm>
            <a:off x="8077200" y="6172200"/>
            <a:ext cx="803275" cy="366713"/>
          </a:xfrm>
          <a:prstGeom prst="rect">
            <a:avLst/>
          </a:prstGeom>
          <a:noFill/>
          <a:ln w="9525">
            <a:noFill/>
            <a:miter lim="800000"/>
            <a:headEnd/>
            <a:tailEnd/>
          </a:ln>
          <a:effectLst/>
        </p:spPr>
        <p:txBody>
          <a:bodyPr wrap="none">
            <a:spAutoFit/>
          </a:bodyPr>
          <a:lstStyle/>
          <a:p>
            <a:r>
              <a:rPr lang="ru-RU">
                <a:solidFill>
                  <a:schemeClr val="tx2"/>
                </a:solidFill>
                <a:hlinkClick r:id="rId2" action="ppaction://hlinksldjump"/>
              </a:rPr>
              <a:t>назад</a:t>
            </a:r>
            <a:endParaRPr lang="ru-RU">
              <a:solidFill>
                <a:schemeClr val="tx2"/>
              </a:solidFill>
            </a:endParaRPr>
          </a:p>
        </p:txBody>
      </p:sp>
    </p:spTree>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4"/>
          <p:cNvSpPr>
            <a:spLocks noGrp="1" noChangeArrowheads="1"/>
          </p:cNvSpPr>
          <p:nvPr>
            <p:ph type="body" idx="1"/>
          </p:nvPr>
        </p:nvSpPr>
        <p:spPr>
          <a:xfrm>
            <a:off x="685800" y="1600200"/>
            <a:ext cx="7848600" cy="4144963"/>
          </a:xfrm>
          <a:noFill/>
          <a:ln/>
        </p:spPr>
        <p:txBody>
          <a:bodyPr/>
          <a:lstStyle/>
          <a:p>
            <a:pPr>
              <a:buFontTx/>
              <a:buNone/>
            </a:pPr>
            <a:r>
              <a:rPr lang="ru-RU" sz="2400"/>
              <a:t>   </a:t>
            </a:r>
            <a:r>
              <a:rPr lang="ru-RU" sz="2400">
                <a:latin typeface="Arial" charset="0"/>
              </a:rPr>
              <a:t>Успехи ребенка в школе во многом зависят от того, как он умеет организовать свое рабочее место. Вы можете сделать эту скучную процедуру более привлекательной. Заранее подготовьте в семье рабочее место ребенка: пусть у него будет свой рабочий стол, свои ручки и карандаши. Все это как у взрослых, но личная собственность ребенка! И ответственность за порядок тоже личная - ведь у взрослых так.</a:t>
            </a:r>
          </a:p>
        </p:txBody>
      </p:sp>
      <p:sp>
        <p:nvSpPr>
          <p:cNvPr id="30725" name="Rectangle 5">
            <a:hlinkClick r:id="rId2" action="ppaction://hlinksldjump"/>
          </p:cNvPr>
          <p:cNvSpPr>
            <a:spLocks noChangeArrowheads="1"/>
          </p:cNvSpPr>
          <p:nvPr/>
        </p:nvSpPr>
        <p:spPr bwMode="auto">
          <a:xfrm>
            <a:off x="8001000" y="6248400"/>
            <a:ext cx="803275" cy="366713"/>
          </a:xfrm>
          <a:prstGeom prst="rect">
            <a:avLst/>
          </a:prstGeom>
          <a:noFill/>
          <a:ln w="9525">
            <a:noFill/>
            <a:miter lim="800000"/>
            <a:headEnd/>
            <a:tailEnd/>
          </a:ln>
          <a:effectLst/>
        </p:spPr>
        <p:txBody>
          <a:bodyPr wrap="none">
            <a:spAutoFit/>
          </a:bodyPr>
          <a:lstStyle/>
          <a:p>
            <a:r>
              <a:rPr lang="ru-RU">
                <a:solidFill>
                  <a:srgbClr val="336600"/>
                </a:solidFill>
                <a:hlinkClick r:id="rId2" action="ppaction://hlinksldjump"/>
              </a:rPr>
              <a:t>назад</a:t>
            </a:r>
            <a:endParaRPr lang="ru-RU">
              <a:solidFill>
                <a:srgbClr val="336600"/>
              </a:solidFill>
            </a:endParaRPr>
          </a:p>
        </p:txBody>
      </p:sp>
    </p:spTree>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type="body" idx="1"/>
          </p:nvPr>
        </p:nvSpPr>
        <p:spPr>
          <a:xfrm>
            <a:off x="609600" y="1524000"/>
            <a:ext cx="7848600" cy="4144963"/>
          </a:xfrm>
        </p:spPr>
        <p:txBody>
          <a:bodyPr/>
          <a:lstStyle/>
          <a:p>
            <a:pPr algn="just">
              <a:buFontTx/>
              <a:buNone/>
            </a:pPr>
            <a:r>
              <a:rPr lang="ru-RU" sz="2400" dirty="0"/>
              <a:t>   </a:t>
            </a:r>
            <a:r>
              <a:rPr lang="ru-RU" sz="2400" dirty="0">
                <a:latin typeface="Arial" charset="0"/>
              </a:rPr>
              <a:t>Многие дети этого возраста неусидчивы. Не всем блестяще даются чтение и счет. Очень многих трудно добудиться утром и быстро собрать в детский сад. В этой связи вполне объяснимо стремление родителей предупредить детей о предстоящих неприятностях. «В школу не возьмут...», «Двойки будут ставить...», «В классе засмеют...». В некоторых случаях эти меры могут иметь успех. Но отдаленные последствия всегда плачевны. </a:t>
            </a:r>
          </a:p>
        </p:txBody>
      </p:sp>
      <p:sp>
        <p:nvSpPr>
          <p:cNvPr id="31748" name="Rectangle 4">
            <a:hlinkClick r:id="rId2" action="ppaction://hlinksldjump"/>
          </p:cNvPr>
          <p:cNvSpPr>
            <a:spLocks noChangeArrowheads="1"/>
          </p:cNvSpPr>
          <p:nvPr/>
        </p:nvSpPr>
        <p:spPr bwMode="auto">
          <a:xfrm>
            <a:off x="8001000" y="6324600"/>
            <a:ext cx="803275" cy="366713"/>
          </a:xfrm>
          <a:prstGeom prst="rect">
            <a:avLst/>
          </a:prstGeom>
          <a:noFill/>
          <a:ln w="9525">
            <a:noFill/>
            <a:miter lim="800000"/>
            <a:headEnd/>
            <a:tailEnd/>
          </a:ln>
          <a:effectLst/>
        </p:spPr>
        <p:txBody>
          <a:bodyPr wrap="none">
            <a:spAutoFit/>
          </a:bodyPr>
          <a:lstStyle/>
          <a:p>
            <a:r>
              <a:rPr lang="ru-RU">
                <a:solidFill>
                  <a:schemeClr val="tx2"/>
                </a:solidFill>
                <a:hlinkClick r:id="rId2" action="ppaction://hlinksldjump"/>
              </a:rPr>
              <a:t>назад</a:t>
            </a:r>
            <a:endParaRPr lang="ru-RU">
              <a:solidFill>
                <a:schemeClr val="tx2"/>
              </a:solidFill>
            </a:endParaRPr>
          </a:p>
        </p:txBody>
      </p:sp>
    </p:spTree>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3"/>
          <p:cNvSpPr>
            <a:spLocks noGrp="1" noChangeArrowheads="1"/>
          </p:cNvSpPr>
          <p:nvPr>
            <p:ph type="body" idx="1"/>
          </p:nvPr>
        </p:nvSpPr>
        <p:spPr>
          <a:xfrm>
            <a:off x="609600" y="1571612"/>
            <a:ext cx="7848600" cy="3868751"/>
          </a:xfrm>
        </p:spPr>
        <p:txBody>
          <a:bodyPr/>
          <a:lstStyle/>
          <a:p>
            <a:pPr algn="just">
              <a:lnSpc>
                <a:spcPct val="80000"/>
              </a:lnSpc>
              <a:buFontTx/>
              <a:buNone/>
            </a:pPr>
            <a:r>
              <a:rPr lang="ru-RU" sz="2400" dirty="0"/>
              <a:t>    </a:t>
            </a:r>
            <a:r>
              <a:rPr lang="ru-RU" sz="2400" dirty="0">
                <a:latin typeface="Arial" charset="0"/>
              </a:rPr>
              <a:t>Стремитесь к поддержанию дружеских отношений. Некоторые дети испытывают трудности в общении с другими детьми. Они могут растеряться в присутствии незнакомых взрослых. </a:t>
            </a:r>
          </a:p>
          <a:p>
            <a:pPr algn="just">
              <a:lnSpc>
                <a:spcPct val="80000"/>
              </a:lnSpc>
              <a:buFontTx/>
              <a:buNone/>
            </a:pPr>
            <a:r>
              <a:rPr lang="ru-RU" sz="2400" dirty="0">
                <a:latin typeface="Arial" charset="0"/>
              </a:rPr>
              <a:t>    Вы можете помочь ребенку преодолеть эти трудности. Попытайтесь организовать игру детей на площадке возле дома и примите участие в этой игре. Детям очень нравится играть вместе с родителями. </a:t>
            </a:r>
          </a:p>
          <a:p>
            <a:pPr algn="just">
              <a:lnSpc>
                <a:spcPct val="80000"/>
              </a:lnSpc>
              <a:buFontTx/>
              <a:buNone/>
            </a:pPr>
            <a:r>
              <a:rPr lang="ru-RU" sz="2400" dirty="0">
                <a:latin typeface="Arial" charset="0"/>
              </a:rPr>
              <a:t>    Дайте ребенку почувствовать, что он может рассчитывать на вашу поддержку в любой ситуации. Одними учебными занятиями с ребенком этого достичь невозможно. </a:t>
            </a:r>
          </a:p>
        </p:txBody>
      </p:sp>
      <p:sp>
        <p:nvSpPr>
          <p:cNvPr id="35844" name="Rectangle 4">
            <a:hlinkClick r:id="rId2" action="ppaction://hlinksldjump"/>
          </p:cNvPr>
          <p:cNvSpPr>
            <a:spLocks noChangeArrowheads="1"/>
          </p:cNvSpPr>
          <p:nvPr/>
        </p:nvSpPr>
        <p:spPr bwMode="auto">
          <a:xfrm>
            <a:off x="8001000" y="6248400"/>
            <a:ext cx="803275" cy="366713"/>
          </a:xfrm>
          <a:prstGeom prst="rect">
            <a:avLst/>
          </a:prstGeom>
          <a:noFill/>
          <a:ln w="9525">
            <a:noFill/>
            <a:miter lim="800000"/>
            <a:headEnd/>
            <a:tailEnd/>
          </a:ln>
          <a:effectLst/>
        </p:spPr>
        <p:txBody>
          <a:bodyPr wrap="none">
            <a:spAutoFit/>
          </a:bodyPr>
          <a:lstStyle/>
          <a:p>
            <a:r>
              <a:rPr lang="ru-RU">
                <a:solidFill>
                  <a:schemeClr val="tx2"/>
                </a:solidFill>
                <a:hlinkClick r:id="rId2" action="ppaction://hlinksldjump"/>
              </a:rPr>
              <a:t>назад</a:t>
            </a:r>
            <a:endParaRPr lang="ru-RU">
              <a:solidFill>
                <a:schemeClr val="tx2"/>
              </a:solidFill>
            </a:endParaRPr>
          </a:p>
        </p:txBody>
      </p:sp>
    </p:spTree>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3"/>
          <p:cNvSpPr>
            <a:spLocks noGrp="1" noChangeArrowheads="1"/>
          </p:cNvSpPr>
          <p:nvPr>
            <p:ph type="body" idx="1"/>
          </p:nvPr>
        </p:nvSpPr>
        <p:spPr>
          <a:xfrm>
            <a:off x="685800" y="1447800"/>
            <a:ext cx="7620000" cy="4267200"/>
          </a:xfrm>
        </p:spPr>
        <p:txBody>
          <a:bodyPr/>
          <a:lstStyle/>
          <a:p>
            <a:pPr algn="just">
              <a:lnSpc>
                <a:spcPct val="90000"/>
              </a:lnSpc>
              <a:buFontTx/>
              <a:buNone/>
            </a:pPr>
            <a:r>
              <a:rPr lang="ru-RU" sz="2400" dirty="0"/>
              <a:t>   </a:t>
            </a:r>
            <a:r>
              <a:rPr lang="ru-RU" sz="2400" dirty="0">
                <a:latin typeface="Arial" charset="0"/>
              </a:rPr>
              <a:t>Ваш ребенок оказался в игре последним и демонстративно отказался играть с приятелями дальше. Помогите ему справиться с разочарованием. Предложите детям сыграть еще разок, но немного измените правила игры. Пусть победителем считается только первый, а все остальные — проигравшие. Отмечайте по ходу игры успех каждого. Приободряйте хронических неудачников надеждой. После игры обратите внимание ребенка на то, как отнеслись к проигрышу остальные игроки. Пусть он ощутит </a:t>
            </a:r>
            <a:r>
              <a:rPr lang="ru-RU" sz="2400" dirty="0" err="1">
                <a:latin typeface="Arial" charset="0"/>
              </a:rPr>
              <a:t>самоценность</a:t>
            </a:r>
            <a:r>
              <a:rPr lang="ru-RU" sz="2400" dirty="0">
                <a:latin typeface="Arial" charset="0"/>
              </a:rPr>
              <a:t> игры, а не выигрыша.</a:t>
            </a:r>
            <a:r>
              <a:rPr lang="ru-RU" sz="2400" dirty="0"/>
              <a:t> </a:t>
            </a:r>
          </a:p>
        </p:txBody>
      </p:sp>
      <p:sp>
        <p:nvSpPr>
          <p:cNvPr id="36868" name="Rectangle 4">
            <a:hlinkClick r:id="rId2" action="ppaction://hlinksldjump"/>
          </p:cNvPr>
          <p:cNvSpPr>
            <a:spLocks noChangeArrowheads="1"/>
          </p:cNvSpPr>
          <p:nvPr/>
        </p:nvSpPr>
        <p:spPr bwMode="auto">
          <a:xfrm>
            <a:off x="8153400" y="6248400"/>
            <a:ext cx="803275" cy="366713"/>
          </a:xfrm>
          <a:prstGeom prst="rect">
            <a:avLst/>
          </a:prstGeom>
          <a:noFill/>
          <a:ln w="9525">
            <a:noFill/>
            <a:miter lim="800000"/>
            <a:headEnd/>
            <a:tailEnd/>
          </a:ln>
          <a:effectLst/>
        </p:spPr>
        <p:txBody>
          <a:bodyPr wrap="none">
            <a:spAutoFit/>
          </a:bodyPr>
          <a:lstStyle/>
          <a:p>
            <a:r>
              <a:rPr lang="ru-RU">
                <a:solidFill>
                  <a:schemeClr val="tx2"/>
                </a:solidFill>
                <a:hlinkClick r:id="rId2" action="ppaction://hlinksldjump"/>
              </a:rPr>
              <a:t>назад</a:t>
            </a:r>
            <a:endParaRPr lang="ru-RU">
              <a:solidFill>
                <a:schemeClr val="tx2"/>
              </a:solidFill>
            </a:endParaRPr>
          </a:p>
        </p:txBody>
      </p:sp>
    </p:spTree>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p:cNvSpPr>
            <a:spLocks noGrp="1" noChangeArrowheads="1"/>
          </p:cNvSpPr>
          <p:nvPr>
            <p:ph type="body" idx="1"/>
          </p:nvPr>
        </p:nvSpPr>
        <p:spPr>
          <a:xfrm>
            <a:off x="685800" y="1714488"/>
            <a:ext cx="7467600" cy="3924312"/>
          </a:xfrm>
        </p:spPr>
        <p:txBody>
          <a:bodyPr/>
          <a:lstStyle/>
          <a:p>
            <a:pPr algn="just">
              <a:buFontTx/>
              <a:buNone/>
            </a:pPr>
            <a:r>
              <a:rPr lang="ru-RU" sz="2400" dirty="0"/>
              <a:t>    </a:t>
            </a:r>
            <a:r>
              <a:rPr lang="ru-RU" sz="2400" dirty="0">
                <a:latin typeface="Arial" charset="0"/>
              </a:rPr>
              <a:t>«Спасибо», «извините», «можно ли мне...» должны войти в речь ребенка до школы. Нравоучениями и проповедями этого достичь трудно. Постарайтесь исключить из общения между членами семьи приказы и команды: «Чтобы я больше этого не слышал!», «вынеси мусор». Превратите их в вежливые просьбы. Ребенок непременно скопирует ваш стиль. Ведь он вас любит и стремится подражать во всем.</a:t>
            </a:r>
          </a:p>
        </p:txBody>
      </p:sp>
      <p:sp>
        <p:nvSpPr>
          <p:cNvPr id="37892" name="Rectangle 4">
            <a:hlinkClick r:id="rId2" action="ppaction://hlinksldjump"/>
          </p:cNvPr>
          <p:cNvSpPr>
            <a:spLocks noChangeArrowheads="1"/>
          </p:cNvSpPr>
          <p:nvPr/>
        </p:nvSpPr>
        <p:spPr bwMode="auto">
          <a:xfrm>
            <a:off x="8153400" y="6324600"/>
            <a:ext cx="803275" cy="366713"/>
          </a:xfrm>
          <a:prstGeom prst="rect">
            <a:avLst/>
          </a:prstGeom>
          <a:noFill/>
          <a:ln w="9525">
            <a:noFill/>
            <a:miter lim="800000"/>
            <a:headEnd/>
            <a:tailEnd/>
          </a:ln>
          <a:effectLst/>
        </p:spPr>
        <p:txBody>
          <a:bodyPr wrap="none">
            <a:spAutoFit/>
          </a:bodyPr>
          <a:lstStyle/>
          <a:p>
            <a:r>
              <a:rPr lang="ru-RU">
                <a:solidFill>
                  <a:schemeClr val="tx2"/>
                </a:solidFill>
                <a:hlinkClick r:id="rId2" action="ppaction://hlinksldjump"/>
              </a:rPr>
              <a:t>назад</a:t>
            </a:r>
            <a:endParaRPr lang="ru-RU">
              <a:solidFill>
                <a:schemeClr val="tx2"/>
              </a:solidFill>
            </a:endParaRPr>
          </a:p>
        </p:txBody>
      </p:sp>
    </p:spTree>
  </p:cSld>
  <p:clrMapOvr>
    <a:masterClrMapping/>
  </p:clrMapOvr>
  <p:transition advClick="0"/>
  <p:timing>
    <p:tnLst>
      <p:par>
        <p:cTn id="1" dur="indefinite" restart="never" nodeType="tmRoot"/>
      </p:par>
    </p:tnLst>
  </p:timing>
</p:sld>
</file>

<file path=ppt/theme/theme1.xml><?xml version="1.0" encoding="utf-8"?>
<a:theme xmlns:a="http://schemas.openxmlformats.org/drawingml/2006/main" name="Интерактивный плакат для родителей А ваш ребенок готов к школе">
  <a:themeElements>
    <a:clrScheme name="1_Office Theme 5">
      <a:dk1>
        <a:srgbClr val="000000"/>
      </a:dk1>
      <a:lt1>
        <a:srgbClr val="7ED07A"/>
      </a:lt1>
      <a:dk2>
        <a:srgbClr val="000000"/>
      </a:dk2>
      <a:lt2>
        <a:srgbClr val="969696"/>
      </a:lt2>
      <a:accent1>
        <a:srgbClr val="FFFFFF"/>
      </a:accent1>
      <a:accent2>
        <a:srgbClr val="8DC6FF"/>
      </a:accent2>
      <a:accent3>
        <a:srgbClr val="C0E4BE"/>
      </a:accent3>
      <a:accent4>
        <a:srgbClr val="000000"/>
      </a:accent4>
      <a:accent5>
        <a:srgbClr val="FFFFFF"/>
      </a:accent5>
      <a:accent6>
        <a:srgbClr val="7FB3E7"/>
      </a:accent6>
      <a:hlink>
        <a:srgbClr val="0066CC"/>
      </a:hlink>
      <a:folHlink>
        <a:srgbClr val="00A800"/>
      </a:folHlink>
    </a:clrScheme>
    <a:fontScheme name="1_Office Theme">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Office Theme 2">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Office Theme 3">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Office Theme 4">
        <a:dk1>
          <a:srgbClr val="000000"/>
        </a:dk1>
        <a:lt1>
          <a:srgbClr val="FFFFFF"/>
        </a:lt1>
        <a:dk2>
          <a:srgbClr val="5A867B"/>
        </a:dk2>
        <a:lt2>
          <a:srgbClr val="B7D760"/>
        </a:lt2>
        <a:accent1>
          <a:srgbClr val="F1F3CF"/>
        </a:accent1>
        <a:accent2>
          <a:srgbClr val="E9CC7A"/>
        </a:accent2>
        <a:accent3>
          <a:srgbClr val="FFFFFF"/>
        </a:accent3>
        <a:accent4>
          <a:srgbClr val="000000"/>
        </a:accent4>
        <a:accent5>
          <a:srgbClr val="F7F8E4"/>
        </a:accent5>
        <a:accent6>
          <a:srgbClr val="D3B96E"/>
        </a:accent6>
        <a:hlink>
          <a:srgbClr val="D1B4C8"/>
        </a:hlink>
        <a:folHlink>
          <a:srgbClr val="96C8D1"/>
        </a:folHlink>
      </a:clrScheme>
      <a:clrMap bg1="lt1" tx1="dk1" bg2="lt2" tx2="dk2" accent1="accent1" accent2="accent2" accent3="accent3" accent4="accent4" accent5="accent5" accent6="accent6" hlink="hlink" folHlink="folHlink"/>
    </a:extraClrScheme>
    <a:extraClrScheme>
      <a:clrScheme name="1_Office Theme 5">
        <a:dk1>
          <a:srgbClr val="000000"/>
        </a:dk1>
        <a:lt1>
          <a:srgbClr val="7ED07A"/>
        </a:lt1>
        <a:dk2>
          <a:srgbClr val="000000"/>
        </a:dk2>
        <a:lt2>
          <a:srgbClr val="969696"/>
        </a:lt2>
        <a:accent1>
          <a:srgbClr val="FFFFFF"/>
        </a:accent1>
        <a:accent2>
          <a:srgbClr val="8DC6FF"/>
        </a:accent2>
        <a:accent3>
          <a:srgbClr val="C0E4BE"/>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Шаблон оформления 'Детский манеж'">
  <a:themeElements>
    <a:clrScheme name="Шаблон оформления 'Детский манеж' 4">
      <a:dk1>
        <a:srgbClr val="000000"/>
      </a:dk1>
      <a:lt1>
        <a:srgbClr val="FFFFFF"/>
      </a:lt1>
      <a:dk2>
        <a:srgbClr val="5A867B"/>
      </a:dk2>
      <a:lt2>
        <a:srgbClr val="B7D760"/>
      </a:lt2>
      <a:accent1>
        <a:srgbClr val="F1F3CF"/>
      </a:accent1>
      <a:accent2>
        <a:srgbClr val="E9CC7A"/>
      </a:accent2>
      <a:accent3>
        <a:srgbClr val="FFFFFF"/>
      </a:accent3>
      <a:accent4>
        <a:srgbClr val="000000"/>
      </a:accent4>
      <a:accent5>
        <a:srgbClr val="F7F8E4"/>
      </a:accent5>
      <a:accent6>
        <a:srgbClr val="D3B96E"/>
      </a:accent6>
      <a:hlink>
        <a:srgbClr val="D1B4C8"/>
      </a:hlink>
      <a:folHlink>
        <a:srgbClr val="96C8D1"/>
      </a:folHlink>
    </a:clrScheme>
    <a:fontScheme name="Шаблон оформления 'Детский манеж'">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Шаблон оформления 'Детский манеж'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Шаблон оформления 'Детский манеж' 2">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Шаблон оформления 'Детский манеж' 3">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Шаблон оформления 'Детский манеж' 4">
        <a:dk1>
          <a:srgbClr val="000000"/>
        </a:dk1>
        <a:lt1>
          <a:srgbClr val="FFFFFF"/>
        </a:lt1>
        <a:dk2>
          <a:srgbClr val="5A867B"/>
        </a:dk2>
        <a:lt2>
          <a:srgbClr val="B7D760"/>
        </a:lt2>
        <a:accent1>
          <a:srgbClr val="F1F3CF"/>
        </a:accent1>
        <a:accent2>
          <a:srgbClr val="E9CC7A"/>
        </a:accent2>
        <a:accent3>
          <a:srgbClr val="FFFFFF"/>
        </a:accent3>
        <a:accent4>
          <a:srgbClr val="000000"/>
        </a:accent4>
        <a:accent5>
          <a:srgbClr val="F7F8E4"/>
        </a:accent5>
        <a:accent6>
          <a:srgbClr val="D3B96E"/>
        </a:accent6>
        <a:hlink>
          <a:srgbClr val="D1B4C8"/>
        </a:hlink>
        <a:folHlink>
          <a:srgbClr val="96C8D1"/>
        </a:folHlink>
      </a:clrScheme>
      <a:clrMap bg1="lt1" tx1="dk1" bg2="lt2" tx2="dk2" accent1="accent1" accent2="accent2" accent3="accent3" accent4="accent4" accent5="accent5" accent6="accent6" hlink="hlink" folHlink="folHlink"/>
    </a:extraClrScheme>
    <a:extraClrScheme>
      <a:clrScheme name="Шаблон оформления 'Детский манеж' 5">
        <a:dk1>
          <a:srgbClr val="000000"/>
        </a:dk1>
        <a:lt1>
          <a:srgbClr val="7ED07A"/>
        </a:lt1>
        <a:dk2>
          <a:srgbClr val="000000"/>
        </a:dk2>
        <a:lt2>
          <a:srgbClr val="969696"/>
        </a:lt2>
        <a:accent1>
          <a:srgbClr val="FFFFFF"/>
        </a:accent1>
        <a:accent2>
          <a:srgbClr val="8DC6FF"/>
        </a:accent2>
        <a:accent3>
          <a:srgbClr val="C0E4BE"/>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Шаблон оформления 'Детский манеж'">
  <a:themeElements>
    <a:clrScheme name="1_Шаблон оформления 'Детский манеж' 4">
      <a:dk1>
        <a:srgbClr val="000000"/>
      </a:dk1>
      <a:lt1>
        <a:srgbClr val="FFFFFF"/>
      </a:lt1>
      <a:dk2>
        <a:srgbClr val="5A867B"/>
      </a:dk2>
      <a:lt2>
        <a:srgbClr val="B7D760"/>
      </a:lt2>
      <a:accent1>
        <a:srgbClr val="F1F3CF"/>
      </a:accent1>
      <a:accent2>
        <a:srgbClr val="E9CC7A"/>
      </a:accent2>
      <a:accent3>
        <a:srgbClr val="FFFFFF"/>
      </a:accent3>
      <a:accent4>
        <a:srgbClr val="000000"/>
      </a:accent4>
      <a:accent5>
        <a:srgbClr val="F7F8E4"/>
      </a:accent5>
      <a:accent6>
        <a:srgbClr val="D3B96E"/>
      </a:accent6>
      <a:hlink>
        <a:srgbClr val="D1B4C8"/>
      </a:hlink>
      <a:folHlink>
        <a:srgbClr val="96C8D1"/>
      </a:folHlink>
    </a:clrScheme>
    <a:fontScheme name="1_Шаблон оформления 'Детский манеж'">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Шаблон оформления 'Детский манеж'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Шаблон оформления 'Детский манеж' 2">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Шаблон оформления 'Детский манеж' 3">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Шаблон оформления 'Детский манеж' 4">
        <a:dk1>
          <a:srgbClr val="000000"/>
        </a:dk1>
        <a:lt1>
          <a:srgbClr val="FFFFFF"/>
        </a:lt1>
        <a:dk2>
          <a:srgbClr val="5A867B"/>
        </a:dk2>
        <a:lt2>
          <a:srgbClr val="B7D760"/>
        </a:lt2>
        <a:accent1>
          <a:srgbClr val="F1F3CF"/>
        </a:accent1>
        <a:accent2>
          <a:srgbClr val="E9CC7A"/>
        </a:accent2>
        <a:accent3>
          <a:srgbClr val="FFFFFF"/>
        </a:accent3>
        <a:accent4>
          <a:srgbClr val="000000"/>
        </a:accent4>
        <a:accent5>
          <a:srgbClr val="F7F8E4"/>
        </a:accent5>
        <a:accent6>
          <a:srgbClr val="D3B96E"/>
        </a:accent6>
        <a:hlink>
          <a:srgbClr val="D1B4C8"/>
        </a:hlink>
        <a:folHlink>
          <a:srgbClr val="96C8D1"/>
        </a:folHlink>
      </a:clrScheme>
      <a:clrMap bg1="lt1" tx1="dk1" bg2="lt2" tx2="dk2" accent1="accent1" accent2="accent2" accent3="accent3" accent4="accent4" accent5="accent5" accent6="accent6" hlink="hlink" folHlink="folHlink"/>
    </a:extraClrScheme>
    <a:extraClrScheme>
      <a:clrScheme name="1_Шаблон оформления 'Детский манеж' 5">
        <a:dk1>
          <a:srgbClr val="000000"/>
        </a:dk1>
        <a:lt1>
          <a:srgbClr val="7ED07A"/>
        </a:lt1>
        <a:dk2>
          <a:srgbClr val="000000"/>
        </a:dk2>
        <a:lt2>
          <a:srgbClr val="969696"/>
        </a:lt2>
        <a:accent1>
          <a:srgbClr val="FFFFFF"/>
        </a:accent1>
        <a:accent2>
          <a:srgbClr val="8DC6FF"/>
        </a:accent2>
        <a:accent3>
          <a:srgbClr val="C0E4BE"/>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Интерактивный плакат для родителей А ваш ребенок готов к школе</Template>
  <TotalTime>11</TotalTime>
  <Words>2687</Words>
  <Application>Microsoft PowerPoint</Application>
  <PresentationFormat>Экран (4:3)</PresentationFormat>
  <Paragraphs>167</Paragraphs>
  <Slides>27</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3</vt:i4>
      </vt:variant>
      <vt:variant>
        <vt:lpstr>Заголовки слайдов</vt:lpstr>
      </vt:variant>
      <vt:variant>
        <vt:i4>27</vt:i4>
      </vt:variant>
    </vt:vector>
  </HeadingPairs>
  <TitlesOfParts>
    <vt:vector size="34" baseType="lpstr">
      <vt:lpstr>Arial</vt:lpstr>
      <vt:lpstr>Tahoma</vt:lpstr>
      <vt:lpstr>Comic Sans MS</vt:lpstr>
      <vt:lpstr>Symbol</vt:lpstr>
      <vt:lpstr>Интерактивный плакат для родителей А ваш ребенок готов к школе</vt:lpstr>
      <vt:lpstr>Шаблон оформления 'Детский манеж'</vt:lpstr>
      <vt:lpstr>1_Шаблон оформления 'Детский манеж'</vt:lpstr>
      <vt:lpstr>А ваш ребёнок готов к школе?</vt:lpstr>
      <vt:lpstr>1. Чаще делитесь с ребенком воспоминаниями о счастливых мгновениях своего прошлого.  2. Помогите ребенку овладеть информацией, которая позволит ему не теряться.   3. Приучите ребенка содержать в порядке свои вещи   4. Не пугайте ребенка трудностями и неудачами в школе.   5. Не старайтесь быть для ребенка учителем.   6. Научите ребенка правильно реагировать на неудачи.   7. Хорошие манеры ребенка — зеркало семейных отношений.   8. Помогите ребенку обрести чувство уверенности в себе.   9. Приучайте ребенка к самостоятельности в обыденной жизни.   10. Научите ребенка самостоятельно принимать решения.  11. Стремитесь сделать полезным каждое мгновение общения с ребенком.  12. Учите ребенка чувствовать и удивляться, поощряйте его любознательность. </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 ваш ребёнок готов к школе?</dc:title>
  <dc:creator>Roman</dc:creator>
  <cp:lastModifiedBy>Roman</cp:lastModifiedBy>
  <cp:revision>2</cp:revision>
  <cp:lastPrinted>1601-01-01T00:00:00Z</cp:lastPrinted>
  <dcterms:created xsi:type="dcterms:W3CDTF">2020-07-19T14:51:25Z</dcterms:created>
  <dcterms:modified xsi:type="dcterms:W3CDTF">2020-07-19T15:03:16Z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