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69" r:id="rId3"/>
    <p:sldId id="262" r:id="rId4"/>
    <p:sldId id="263" r:id="rId5"/>
    <p:sldId id="264" r:id="rId6"/>
    <p:sldId id="265" r:id="rId7"/>
    <p:sldId id="268" r:id="rId8"/>
    <p:sldId id="267" r:id="rId9"/>
    <p:sldId id="266" r:id="rId10"/>
    <p:sldId id="27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C112AF-E009-47BF-8953-F6D20322C6E6}" type="datetimeFigureOut">
              <a:rPr lang="ru-RU" smtClean="0"/>
              <a:t>17.07.2020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C89B50-3BDA-4CB1-A9A2-7C8930B107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49483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89B50-3BDA-4CB1-A9A2-7C8930B1074E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58725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Блок-схема: процесс 1"/>
          <p:cNvSpPr/>
          <p:nvPr/>
        </p:nvSpPr>
        <p:spPr>
          <a:xfrm>
            <a:off x="0" y="1052736"/>
            <a:ext cx="9144000" cy="1368152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403648" y="1075092"/>
            <a:ext cx="602633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0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интересные факты для</a:t>
            </a:r>
          </a:p>
          <a:p>
            <a:pPr algn="ctr"/>
            <a:r>
              <a:rPr lang="ru-RU" sz="4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детей</a:t>
            </a:r>
            <a:endParaRPr lang="ru-RU" sz="40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92080" y="6165984"/>
            <a:ext cx="28852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Автор: Васюченко И.В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779912" y="2708920"/>
            <a:ext cx="536408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 знаете, чем заняться с ребенком? Но ведь малышам всё время хочется узнавать что-то новое. И они, кстати, любят все необычное. Познакомьте их с интересными фактами. Например, расскажите, что клубника является утолщением стебля, а на Юпитере идут дожди из алмазов. Ну и так далее. Желаем интересных открытий!  Интересный факт об утятах Утёнок считает мамой того,…</a:t>
            </a:r>
          </a:p>
        </p:txBody>
      </p:sp>
    </p:spTree>
    <p:extLst>
      <p:ext uri="{BB962C8B-B14F-4D97-AF65-F5344CB8AC3E}">
        <p14:creationId xmlns:p14="http://schemas.microsoft.com/office/powerpoint/2010/main" val="554172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051" y="-56722"/>
            <a:ext cx="9155051" cy="6914722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038082" y="980728"/>
            <a:ext cx="705678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 поток вопросов все не прекращается, а воодушевление родителей постепенно сменяется усталостью от постоянных «почему?», найти ответы на которые бывает просто невозможно. «Мама, а почему звезды светятся ночью, а днем их не видно?», «Почему машина едет?», «Почему хомячки не чистят зубы?», «Почему кровь красная, а не черная?». Найдите в себе силы и попытайтесь понять своего малыша, ведь мир такой большой и интересный – ему хочется узнать про него абсолютно все! </a:t>
            </a:r>
          </a:p>
        </p:txBody>
      </p:sp>
    </p:spTree>
    <p:extLst>
      <p:ext uri="{BB962C8B-B14F-4D97-AF65-F5344CB8AC3E}">
        <p14:creationId xmlns:p14="http://schemas.microsoft.com/office/powerpoint/2010/main" val="2517208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957392"/>
          </a:xfrm>
          <a:prstGeom prst="rect">
            <a:avLst/>
          </a:prstGeom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584776"/>
            <a:ext cx="4333147" cy="291799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868471" y="0"/>
            <a:ext cx="54070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Интересный факт об утятах</a:t>
            </a:r>
            <a:endParaRPr lang="ru-RU" sz="3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8726" y="3502766"/>
            <a:ext cx="4572000" cy="169277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Утёнок считает мамой того</a:t>
            </a: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lvl="0"/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кого увидел первым </a:t>
            </a: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после</a:t>
            </a:r>
          </a:p>
          <a:p>
            <a:pPr lvl="0"/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рождения. </a:t>
            </a:r>
            <a:endParaRPr lang="ru-RU" sz="28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1626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95739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42076" y="33505"/>
            <a:ext cx="64598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Интересный факт о скорости бегемота</a:t>
            </a:r>
            <a:endParaRPr lang="ru-RU" sz="2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interesnyjj fakt o skorosti begemota 300x157 - Интересные факты для детей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93570" y="596150"/>
            <a:ext cx="4454119" cy="26168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293570" y="3068960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Бегемот огромный и кажется неповоротливым, но он может бежать с той же скоростью, с которой бегун-спринтер 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При </a:t>
            </a: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массе тела до 1800 килограммов, как у микроавтобуса Газель, испуганный бегущий бегемот сносит на пути к ближайшему водоёму всё живое.</a:t>
            </a:r>
          </a:p>
        </p:txBody>
      </p:sp>
    </p:spTree>
    <p:extLst>
      <p:ext uri="{BB962C8B-B14F-4D97-AF65-F5344CB8AC3E}">
        <p14:creationId xmlns:p14="http://schemas.microsoft.com/office/powerpoint/2010/main" val="3545470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95739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406952" y="8530"/>
            <a:ext cx="43300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Интересный факт о клубнике</a:t>
            </a:r>
            <a:endParaRPr lang="ru-RU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interesnyjj fakt o klubnike 300x237 - Интересные факты для детей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15891" y="470195"/>
            <a:ext cx="3677844" cy="2905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360734" y="3212976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Ягода клубники на самом деле — утолщённая часть стебля. 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Мелкие </a:t>
            </a: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семена на её поверхности на самом 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деле- </a:t>
            </a: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 семена, а орешки, внутри которых есть свои семена.</a:t>
            </a:r>
          </a:p>
        </p:txBody>
      </p:sp>
    </p:spTree>
    <p:extLst>
      <p:ext uri="{BB962C8B-B14F-4D97-AF65-F5344CB8AC3E}">
        <p14:creationId xmlns:p14="http://schemas.microsoft.com/office/powerpoint/2010/main" val="496056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0852" y="-14524"/>
            <a:ext cx="9184852" cy="698847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893760" y="16559"/>
            <a:ext cx="52747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Интересный факт о морских звёздах</a:t>
            </a:r>
            <a:endParaRPr lang="ru-RU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1" name="Picture 5" descr="interesnyjj fakt o morskikh zvjozdakh 300x225 - Интересные факты для детей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7" y="594307"/>
            <a:ext cx="4355655" cy="32667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589899" y="4033873"/>
            <a:ext cx="417646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 морской звезды глаза </a:t>
            </a:r>
            <a:endParaRPr lang="ru-RU" sz="28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конце каждой ноги.</a:t>
            </a:r>
          </a:p>
        </p:txBody>
      </p:sp>
    </p:spTree>
    <p:extLst>
      <p:ext uri="{BB962C8B-B14F-4D97-AF65-F5344CB8AC3E}">
        <p14:creationId xmlns:p14="http://schemas.microsoft.com/office/powerpoint/2010/main" val="63944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95739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289421" y="0"/>
            <a:ext cx="42505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Интересный факт о книжках</a:t>
            </a:r>
            <a:endParaRPr lang="ru-RU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interesnyjj fakt o knigakh 300x219 - Интересные факты для детей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8806" y="594252"/>
            <a:ext cx="4457650" cy="32540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414714" y="3848338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Первое литературное произведение, напечатанное на пишущей машинке — «Приключения Тома </a:t>
            </a:r>
            <a:r>
              <a:rPr lang="ru-RU" sz="2400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Сойера</a:t>
            </a: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».</a:t>
            </a:r>
          </a:p>
        </p:txBody>
      </p:sp>
    </p:spTree>
    <p:extLst>
      <p:ext uri="{BB962C8B-B14F-4D97-AF65-F5344CB8AC3E}">
        <p14:creationId xmlns:p14="http://schemas.microsoft.com/office/powerpoint/2010/main" val="845088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95739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378579" y="35884"/>
            <a:ext cx="43868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Интересный факт о лягушках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interesnyjj fakt o lyagushkakh 300x200 - Интересные факты для детей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59803" y="590898"/>
            <a:ext cx="4473176" cy="319814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493118" y="3933056"/>
            <a:ext cx="4006546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Лягушка не пьёт</a:t>
            </a: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 впитывает воду кожей.</a:t>
            </a:r>
          </a:p>
        </p:txBody>
      </p:sp>
    </p:spTree>
    <p:extLst>
      <p:ext uri="{BB962C8B-B14F-4D97-AF65-F5344CB8AC3E}">
        <p14:creationId xmlns:p14="http://schemas.microsoft.com/office/powerpoint/2010/main" val="366329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95739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103503" y="58122"/>
            <a:ext cx="49369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Интересный факт о куклах Барби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interesnyjj fakt o kuklakh barbi 300x269 - Интересные факты для детей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64695" y="692696"/>
            <a:ext cx="4411761" cy="3354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427984" y="3933056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Если бы кукла Барби была человеческого роста, 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её </a:t>
            </a: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шея была бы в два раза длиннее нормальной человеческой шеи.</a:t>
            </a:r>
          </a:p>
        </p:txBody>
      </p:sp>
    </p:spTree>
    <p:extLst>
      <p:ext uri="{BB962C8B-B14F-4D97-AF65-F5344CB8AC3E}">
        <p14:creationId xmlns:p14="http://schemas.microsoft.com/office/powerpoint/2010/main" val="3644708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028" y="0"/>
            <a:ext cx="9144000" cy="695739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924729" y="0"/>
            <a:ext cx="5216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Интересный факт о белых медведях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interesnyjj fakt o belykh medvedyakh 1 1152x647 300x168 - Интересные факты для детей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60232" y="596223"/>
            <a:ext cx="4614850" cy="31928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355976" y="4077072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 белых медведей чёрная кожа и прозрачная шерсть.</a:t>
            </a:r>
          </a:p>
        </p:txBody>
      </p:sp>
    </p:spTree>
    <p:extLst>
      <p:ext uri="{BB962C8B-B14F-4D97-AF65-F5344CB8AC3E}">
        <p14:creationId xmlns:p14="http://schemas.microsoft.com/office/powerpoint/2010/main" val="2026155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342</Words>
  <Application>Microsoft Office PowerPoint</Application>
  <PresentationFormat>Экран (4:3)</PresentationFormat>
  <Paragraphs>27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123</dc:creator>
  <cp:lastModifiedBy>123</cp:lastModifiedBy>
  <cp:revision>8</cp:revision>
  <dcterms:created xsi:type="dcterms:W3CDTF">2020-06-26T18:36:52Z</dcterms:created>
  <dcterms:modified xsi:type="dcterms:W3CDTF">2020-07-17T14:51:06Z</dcterms:modified>
</cp:coreProperties>
</file>